
<file path=[Content_Types].xml><?xml version="1.0" encoding="utf-8"?>
<Types xmlns="http://schemas.openxmlformats.org/package/2006/content-types">
  <Default Extension="png" ContentType="image/png"/>
  <Default Extension="jpeg" ContentType="image/jpeg"/>
  <Default Extension="m4a" ContentType="audio/mp4"/>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2.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3.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4.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5.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6.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7.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8.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19.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0.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4096" r:id="rId2"/>
    <p:sldMasterId id="2147484133" r:id="rId3"/>
    <p:sldMasterId id="2147484423" r:id="rId4"/>
    <p:sldMasterId id="2147484436" r:id="rId5"/>
    <p:sldMasterId id="2147485793" r:id="rId6"/>
    <p:sldMasterId id="2147486471" r:id="rId7"/>
    <p:sldMasterId id="2147486483" r:id="rId8"/>
    <p:sldMasterId id="2147486533" r:id="rId9"/>
    <p:sldMasterId id="2147486546" r:id="rId10"/>
    <p:sldMasterId id="2147486559" r:id="rId11"/>
    <p:sldMasterId id="2147486571" r:id="rId12"/>
    <p:sldMasterId id="2147486596" r:id="rId13"/>
    <p:sldMasterId id="2147486621" r:id="rId14"/>
    <p:sldMasterId id="2147487264" r:id="rId15"/>
    <p:sldMasterId id="2147488560" r:id="rId16"/>
    <p:sldMasterId id="2147488578" r:id="rId17"/>
    <p:sldMasterId id="2147488967" r:id="rId18"/>
    <p:sldMasterId id="2147488979" r:id="rId19"/>
    <p:sldMasterId id="2147488991" r:id="rId20"/>
    <p:sldMasterId id="2147489003" r:id="rId21"/>
  </p:sldMasterIdLst>
  <p:notesMasterIdLst>
    <p:notesMasterId r:id="rId64"/>
  </p:notesMasterIdLst>
  <p:handoutMasterIdLst>
    <p:handoutMasterId r:id="rId65"/>
  </p:handoutMasterIdLst>
  <p:sldIdLst>
    <p:sldId id="352" r:id="rId22"/>
    <p:sldId id="357" r:id="rId23"/>
    <p:sldId id="358" r:id="rId24"/>
    <p:sldId id="350" r:id="rId25"/>
    <p:sldId id="387" r:id="rId26"/>
    <p:sldId id="389" r:id="rId27"/>
    <p:sldId id="384" r:id="rId28"/>
    <p:sldId id="385" r:id="rId29"/>
    <p:sldId id="386" r:id="rId30"/>
    <p:sldId id="351" r:id="rId31"/>
    <p:sldId id="359" r:id="rId32"/>
    <p:sldId id="360" r:id="rId33"/>
    <p:sldId id="361" r:id="rId34"/>
    <p:sldId id="382" r:id="rId35"/>
    <p:sldId id="362" r:id="rId36"/>
    <p:sldId id="340" r:id="rId37"/>
    <p:sldId id="369" r:id="rId38"/>
    <p:sldId id="308" r:id="rId39"/>
    <p:sldId id="309" r:id="rId40"/>
    <p:sldId id="311" r:id="rId41"/>
    <p:sldId id="376" r:id="rId42"/>
    <p:sldId id="278" r:id="rId43"/>
    <p:sldId id="279" r:id="rId44"/>
    <p:sldId id="365" r:id="rId45"/>
    <p:sldId id="366" r:id="rId46"/>
    <p:sldId id="368" r:id="rId47"/>
    <p:sldId id="267" r:id="rId48"/>
    <p:sldId id="315" r:id="rId49"/>
    <p:sldId id="317" r:id="rId50"/>
    <p:sldId id="346" r:id="rId51"/>
    <p:sldId id="364" r:id="rId52"/>
    <p:sldId id="374" r:id="rId53"/>
    <p:sldId id="375" r:id="rId54"/>
    <p:sldId id="314" r:id="rId55"/>
    <p:sldId id="381" r:id="rId56"/>
    <p:sldId id="319" r:id="rId57"/>
    <p:sldId id="316" r:id="rId58"/>
    <p:sldId id="377" r:id="rId59"/>
    <p:sldId id="378" r:id="rId60"/>
    <p:sldId id="379" r:id="rId61"/>
    <p:sldId id="373" r:id="rId62"/>
    <p:sldId id="390" r:id="rId63"/>
  </p:sldIdLst>
  <p:sldSz cx="9144000" cy="6858000" type="screen4x3"/>
  <p:notesSz cx="6807200" cy="9939338"/>
  <p:defaultTex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23" autoAdjust="0"/>
    <p:restoredTop sz="76963" autoAdjust="0"/>
  </p:normalViewPr>
  <p:slideViewPr>
    <p:cSldViewPr>
      <p:cViewPr varScale="1">
        <p:scale>
          <a:sx n="89" d="100"/>
          <a:sy n="89" d="100"/>
        </p:scale>
        <p:origin x="2178" y="66"/>
      </p:cViewPr>
      <p:guideLst>
        <p:guide orient="horz" pos="2160"/>
        <p:guide pos="2880"/>
      </p:guideLst>
    </p:cSldViewPr>
  </p:slideViewPr>
  <p:notesTextViewPr>
    <p:cViewPr>
      <p:scale>
        <a:sx n="1" d="1"/>
        <a:sy n="1" d="1"/>
      </p:scale>
      <p:origin x="0" y="0"/>
    </p:cViewPr>
  </p:notesTextViewPr>
  <p:notesViewPr>
    <p:cSldViewPr>
      <p:cViewPr varScale="1">
        <p:scale>
          <a:sx n="90" d="100"/>
          <a:sy n="90" d="100"/>
        </p:scale>
        <p:origin x="3774" y="72"/>
      </p:cViewPr>
      <p:guideLst/>
    </p:cSldViewPr>
  </p:notesViewPr>
  <p:gridSpacing cx="72033" cy="72033"/>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5.xml"/><Relationship Id="rId39" Type="http://schemas.openxmlformats.org/officeDocument/2006/relationships/slide" Target="slides/slide18.xml"/><Relationship Id="rId21" Type="http://schemas.openxmlformats.org/officeDocument/2006/relationships/slideMaster" Target="slideMasters/slideMaster21.xml"/><Relationship Id="rId34" Type="http://schemas.openxmlformats.org/officeDocument/2006/relationships/slide" Target="slides/slide13.xml"/><Relationship Id="rId42" Type="http://schemas.openxmlformats.org/officeDocument/2006/relationships/slide" Target="slides/slide21.xml"/><Relationship Id="rId47" Type="http://schemas.openxmlformats.org/officeDocument/2006/relationships/slide" Target="slides/slide26.xml"/><Relationship Id="rId50" Type="http://schemas.openxmlformats.org/officeDocument/2006/relationships/slide" Target="slides/slide29.xml"/><Relationship Id="rId55" Type="http://schemas.openxmlformats.org/officeDocument/2006/relationships/slide" Target="slides/slide34.xml"/><Relationship Id="rId63" Type="http://schemas.openxmlformats.org/officeDocument/2006/relationships/slide" Target="slides/slide42.xml"/><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slide" Target="slides/slide32.xml"/><Relationship Id="rId58" Type="http://schemas.openxmlformats.org/officeDocument/2006/relationships/slide" Target="slides/slide37.xml"/><Relationship Id="rId66"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61" Type="http://schemas.openxmlformats.org/officeDocument/2006/relationships/slide" Target="slides/slide40.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0.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viewProps" Target="viewProps.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617F63-FF2C-4834-B74A-D7B526EF08BA}" type="doc">
      <dgm:prSet loTypeId="urn:microsoft.com/office/officeart/2005/8/layout/pyramid3" loCatId="pyramid" qsTypeId="urn:microsoft.com/office/officeart/2005/8/quickstyle/simple3" qsCatId="simple" csTypeId="urn:microsoft.com/office/officeart/2005/8/colors/accent1_2" csCatId="accent1" phldr="1"/>
      <dgm:spPr/>
    </dgm:pt>
    <dgm:pt modelId="{7A54A59A-D7E5-4581-AE85-5405BFDC2083}">
      <dgm:prSet/>
      <dgm:spPr/>
      <dgm:t>
        <a:bodyPr/>
        <a:lstStyle/>
        <a:p>
          <a:endParaRPr kumimoji="1" lang="ja-JP" altLang="en-US"/>
        </a:p>
      </dgm:t>
    </dgm:pt>
    <dgm:pt modelId="{4618794F-FE3E-47C1-ACCF-675F6A059759}" type="parTrans" cxnId="{F8831AA0-53EF-4101-8A60-782FCEE36953}">
      <dgm:prSet/>
      <dgm:spPr/>
      <dgm:t>
        <a:bodyPr/>
        <a:lstStyle/>
        <a:p>
          <a:endParaRPr kumimoji="1" lang="ja-JP" altLang="en-US"/>
        </a:p>
      </dgm:t>
    </dgm:pt>
    <dgm:pt modelId="{7DE57E5A-BC92-4B0C-94B0-D0EE0E101004}" type="sibTrans" cxnId="{F8831AA0-53EF-4101-8A60-782FCEE36953}">
      <dgm:prSet/>
      <dgm:spPr/>
      <dgm:t>
        <a:bodyPr/>
        <a:lstStyle/>
        <a:p>
          <a:endParaRPr kumimoji="1" lang="ja-JP" altLang="en-US"/>
        </a:p>
      </dgm:t>
    </dgm:pt>
    <dgm:pt modelId="{2BC543F8-F3C4-4DF8-AA31-FF245BB629E9}">
      <dgm:prSet/>
      <dgm:spPr/>
      <dgm:t>
        <a:bodyPr/>
        <a:lstStyle/>
        <a:p>
          <a:endParaRPr kumimoji="1" lang="ja-JP" altLang="en-US"/>
        </a:p>
      </dgm:t>
    </dgm:pt>
    <dgm:pt modelId="{4A4747C9-6451-4407-8C78-4E28A14E299D}" type="parTrans" cxnId="{5CF9BCB0-B873-47DE-BF4C-DC8F09853267}">
      <dgm:prSet/>
      <dgm:spPr/>
      <dgm:t>
        <a:bodyPr/>
        <a:lstStyle/>
        <a:p>
          <a:endParaRPr kumimoji="1" lang="ja-JP" altLang="en-US"/>
        </a:p>
      </dgm:t>
    </dgm:pt>
    <dgm:pt modelId="{1F41DDCB-A6DF-4888-AAC1-4813C26A8BB4}" type="sibTrans" cxnId="{5CF9BCB0-B873-47DE-BF4C-DC8F09853267}">
      <dgm:prSet/>
      <dgm:spPr/>
      <dgm:t>
        <a:bodyPr/>
        <a:lstStyle/>
        <a:p>
          <a:endParaRPr kumimoji="1" lang="ja-JP" altLang="en-US"/>
        </a:p>
      </dgm:t>
    </dgm:pt>
    <dgm:pt modelId="{998405E0-5D84-4278-BA86-50959022246D}">
      <dgm:prSet/>
      <dgm:spPr/>
      <dgm:t>
        <a:bodyPr/>
        <a:lstStyle/>
        <a:p>
          <a:endParaRPr kumimoji="1" lang="ja-JP" altLang="en-US"/>
        </a:p>
      </dgm:t>
    </dgm:pt>
    <dgm:pt modelId="{9DF01910-55C6-4B9C-9137-E99595BE225A}" type="parTrans" cxnId="{75963C0C-F708-4845-A52A-9AFF7F3AA88E}">
      <dgm:prSet/>
      <dgm:spPr/>
      <dgm:t>
        <a:bodyPr/>
        <a:lstStyle/>
        <a:p>
          <a:endParaRPr kumimoji="1" lang="ja-JP" altLang="en-US"/>
        </a:p>
      </dgm:t>
    </dgm:pt>
    <dgm:pt modelId="{9CD579A0-C4BE-4912-84DC-F51BB6CE2F6D}" type="sibTrans" cxnId="{75963C0C-F708-4845-A52A-9AFF7F3AA88E}">
      <dgm:prSet/>
      <dgm:spPr/>
      <dgm:t>
        <a:bodyPr/>
        <a:lstStyle/>
        <a:p>
          <a:endParaRPr kumimoji="1" lang="ja-JP" altLang="en-US"/>
        </a:p>
      </dgm:t>
    </dgm:pt>
    <dgm:pt modelId="{24539BE8-D146-41E5-8ACF-9EC3C393F8F5}">
      <dgm:prSet/>
      <dgm:spPr/>
      <dgm:t>
        <a:bodyPr/>
        <a:lstStyle/>
        <a:p>
          <a:endParaRPr kumimoji="1" lang="ja-JP" altLang="en-US"/>
        </a:p>
      </dgm:t>
    </dgm:pt>
    <dgm:pt modelId="{2A8A4095-7DC5-4015-BEE2-CE15FF8D1D7F}" type="parTrans" cxnId="{83883224-2BC4-40A0-83B1-189FC4D228AC}">
      <dgm:prSet/>
      <dgm:spPr/>
      <dgm:t>
        <a:bodyPr/>
        <a:lstStyle/>
        <a:p>
          <a:endParaRPr kumimoji="1" lang="ja-JP" altLang="en-US"/>
        </a:p>
      </dgm:t>
    </dgm:pt>
    <dgm:pt modelId="{5B7D6277-276A-4D0F-88FE-303D35AF16F9}" type="sibTrans" cxnId="{83883224-2BC4-40A0-83B1-189FC4D228AC}">
      <dgm:prSet/>
      <dgm:spPr/>
      <dgm:t>
        <a:bodyPr/>
        <a:lstStyle/>
        <a:p>
          <a:endParaRPr kumimoji="1" lang="ja-JP" altLang="en-US"/>
        </a:p>
      </dgm:t>
    </dgm:pt>
    <dgm:pt modelId="{F059349D-D2C8-45CA-9186-F1CB776F4326}">
      <dgm:prSet/>
      <dgm:spPr/>
      <dgm:t>
        <a:bodyPr/>
        <a:lstStyle/>
        <a:p>
          <a:endParaRPr kumimoji="1" lang="ja-JP" altLang="en-US"/>
        </a:p>
      </dgm:t>
    </dgm:pt>
    <dgm:pt modelId="{1D75E5CB-F8F0-446B-860F-5C0532977D0F}" type="parTrans" cxnId="{1F432C72-0D94-48CA-88A3-D99C8CD12D83}">
      <dgm:prSet/>
      <dgm:spPr/>
      <dgm:t>
        <a:bodyPr/>
        <a:lstStyle/>
        <a:p>
          <a:endParaRPr kumimoji="1" lang="ja-JP" altLang="en-US"/>
        </a:p>
      </dgm:t>
    </dgm:pt>
    <dgm:pt modelId="{3E30AE82-0374-4999-B395-192F01D34C1F}" type="sibTrans" cxnId="{1F432C72-0D94-48CA-88A3-D99C8CD12D83}">
      <dgm:prSet/>
      <dgm:spPr/>
      <dgm:t>
        <a:bodyPr/>
        <a:lstStyle/>
        <a:p>
          <a:endParaRPr kumimoji="1" lang="ja-JP" altLang="en-US"/>
        </a:p>
      </dgm:t>
    </dgm:pt>
    <dgm:pt modelId="{25C8A82C-9751-4CC0-A2D0-0BD8E6D49EC4}">
      <dgm:prSet/>
      <dgm:spPr/>
      <dgm:t>
        <a:bodyPr/>
        <a:lstStyle/>
        <a:p>
          <a:endParaRPr kumimoji="1" lang="ja-JP" altLang="en-US"/>
        </a:p>
      </dgm:t>
    </dgm:pt>
    <dgm:pt modelId="{6DB7237B-8C11-4E4B-B86B-B935E9F494EE}" type="parTrans" cxnId="{65708CAC-675A-4DF2-A03E-337E495D0412}">
      <dgm:prSet/>
      <dgm:spPr/>
      <dgm:t>
        <a:bodyPr/>
        <a:lstStyle/>
        <a:p>
          <a:endParaRPr kumimoji="1" lang="ja-JP" altLang="en-US"/>
        </a:p>
      </dgm:t>
    </dgm:pt>
    <dgm:pt modelId="{2280A7A1-FE25-46AA-9F8D-EDD890CCE7B9}" type="sibTrans" cxnId="{65708CAC-675A-4DF2-A03E-337E495D0412}">
      <dgm:prSet/>
      <dgm:spPr/>
      <dgm:t>
        <a:bodyPr/>
        <a:lstStyle/>
        <a:p>
          <a:endParaRPr kumimoji="1" lang="ja-JP" altLang="en-US"/>
        </a:p>
      </dgm:t>
    </dgm:pt>
    <dgm:pt modelId="{82F048E4-B9C4-441C-9AC8-E6E28EB0950D}">
      <dgm:prSet/>
      <dgm:spPr/>
      <dgm:t>
        <a:bodyPr/>
        <a:lstStyle/>
        <a:p>
          <a:endParaRPr kumimoji="1" lang="ja-JP" altLang="en-US"/>
        </a:p>
      </dgm:t>
    </dgm:pt>
    <dgm:pt modelId="{D513F64A-FCB8-40E3-91E4-311DB85235B7}" type="parTrans" cxnId="{B26472EF-B3F4-4B05-A0CF-00486DCBFEF0}">
      <dgm:prSet/>
      <dgm:spPr/>
      <dgm:t>
        <a:bodyPr/>
        <a:lstStyle/>
        <a:p>
          <a:endParaRPr kumimoji="1" lang="ja-JP" altLang="en-US"/>
        </a:p>
      </dgm:t>
    </dgm:pt>
    <dgm:pt modelId="{B64F550C-004F-475E-9659-9360AE5168A4}" type="sibTrans" cxnId="{B26472EF-B3F4-4B05-A0CF-00486DCBFEF0}">
      <dgm:prSet/>
      <dgm:spPr/>
      <dgm:t>
        <a:bodyPr/>
        <a:lstStyle/>
        <a:p>
          <a:endParaRPr kumimoji="1" lang="ja-JP" altLang="en-US"/>
        </a:p>
      </dgm:t>
    </dgm:pt>
    <dgm:pt modelId="{897FA640-0921-42AD-ACF6-9ED1D9BF253F}">
      <dgm:prSet/>
      <dgm:spPr/>
      <dgm:t>
        <a:bodyPr/>
        <a:lstStyle/>
        <a:p>
          <a:endParaRPr kumimoji="1" lang="ja-JP" altLang="en-US"/>
        </a:p>
      </dgm:t>
    </dgm:pt>
    <dgm:pt modelId="{1715B01C-17C2-4AB5-B333-A46FC588AEEF}" type="parTrans" cxnId="{C6710318-BC5F-4C6B-BC60-F4F2E16B13AA}">
      <dgm:prSet/>
      <dgm:spPr/>
      <dgm:t>
        <a:bodyPr/>
        <a:lstStyle/>
        <a:p>
          <a:endParaRPr kumimoji="1" lang="ja-JP" altLang="en-US"/>
        </a:p>
      </dgm:t>
    </dgm:pt>
    <dgm:pt modelId="{2B427A6F-97F7-4A17-807F-05462142944D}" type="sibTrans" cxnId="{C6710318-BC5F-4C6B-BC60-F4F2E16B13AA}">
      <dgm:prSet/>
      <dgm:spPr/>
      <dgm:t>
        <a:bodyPr/>
        <a:lstStyle/>
        <a:p>
          <a:endParaRPr kumimoji="1" lang="ja-JP" altLang="en-US"/>
        </a:p>
      </dgm:t>
    </dgm:pt>
    <dgm:pt modelId="{F6BC58A5-9E7A-4085-B6A2-D6C01811AA5A}" type="pres">
      <dgm:prSet presAssocID="{46617F63-FF2C-4834-B74A-D7B526EF08BA}" presName="Name0" presStyleCnt="0">
        <dgm:presLayoutVars>
          <dgm:dir/>
          <dgm:animLvl val="lvl"/>
          <dgm:resizeHandles val="exact"/>
        </dgm:presLayoutVars>
      </dgm:prSet>
      <dgm:spPr/>
    </dgm:pt>
    <dgm:pt modelId="{E0FEB358-224C-4572-8959-D5CE2F7238D1}" type="pres">
      <dgm:prSet presAssocID="{897FA640-0921-42AD-ACF6-9ED1D9BF253F}" presName="Name8" presStyleCnt="0"/>
      <dgm:spPr/>
    </dgm:pt>
    <dgm:pt modelId="{18FC92D1-D478-4A43-9A55-D542CD38CDF1}" type="pres">
      <dgm:prSet presAssocID="{897FA640-0921-42AD-ACF6-9ED1D9BF253F}" presName="level" presStyleLbl="node1" presStyleIdx="0" presStyleCnt="8">
        <dgm:presLayoutVars>
          <dgm:chMax val="1"/>
          <dgm:bulletEnabled val="1"/>
        </dgm:presLayoutVars>
      </dgm:prSet>
      <dgm:spPr/>
      <dgm:t>
        <a:bodyPr/>
        <a:lstStyle/>
        <a:p>
          <a:endParaRPr kumimoji="1" lang="ja-JP" altLang="en-US"/>
        </a:p>
      </dgm:t>
    </dgm:pt>
    <dgm:pt modelId="{F1130FC1-A6FF-4FCD-8C98-187132944A4F}" type="pres">
      <dgm:prSet presAssocID="{897FA640-0921-42AD-ACF6-9ED1D9BF253F}" presName="levelTx" presStyleLbl="revTx" presStyleIdx="0" presStyleCnt="0">
        <dgm:presLayoutVars>
          <dgm:chMax val="1"/>
          <dgm:bulletEnabled val="1"/>
        </dgm:presLayoutVars>
      </dgm:prSet>
      <dgm:spPr/>
      <dgm:t>
        <a:bodyPr/>
        <a:lstStyle/>
        <a:p>
          <a:endParaRPr kumimoji="1" lang="ja-JP" altLang="en-US"/>
        </a:p>
      </dgm:t>
    </dgm:pt>
    <dgm:pt modelId="{48447C4D-5523-4858-A426-B6354DB37402}" type="pres">
      <dgm:prSet presAssocID="{82F048E4-B9C4-441C-9AC8-E6E28EB0950D}" presName="Name8" presStyleCnt="0"/>
      <dgm:spPr/>
    </dgm:pt>
    <dgm:pt modelId="{CE9FA4AD-194F-4269-9F3C-D5BAA36B6FEE}" type="pres">
      <dgm:prSet presAssocID="{82F048E4-B9C4-441C-9AC8-E6E28EB0950D}" presName="level" presStyleLbl="node1" presStyleIdx="1" presStyleCnt="8">
        <dgm:presLayoutVars>
          <dgm:chMax val="1"/>
          <dgm:bulletEnabled val="1"/>
        </dgm:presLayoutVars>
      </dgm:prSet>
      <dgm:spPr/>
      <dgm:t>
        <a:bodyPr/>
        <a:lstStyle/>
        <a:p>
          <a:endParaRPr kumimoji="1" lang="ja-JP" altLang="en-US"/>
        </a:p>
      </dgm:t>
    </dgm:pt>
    <dgm:pt modelId="{78741577-37BC-49E8-9757-6B69D09B212D}" type="pres">
      <dgm:prSet presAssocID="{82F048E4-B9C4-441C-9AC8-E6E28EB0950D}" presName="levelTx" presStyleLbl="revTx" presStyleIdx="0" presStyleCnt="0">
        <dgm:presLayoutVars>
          <dgm:chMax val="1"/>
          <dgm:bulletEnabled val="1"/>
        </dgm:presLayoutVars>
      </dgm:prSet>
      <dgm:spPr/>
      <dgm:t>
        <a:bodyPr/>
        <a:lstStyle/>
        <a:p>
          <a:endParaRPr kumimoji="1" lang="ja-JP" altLang="en-US"/>
        </a:p>
      </dgm:t>
    </dgm:pt>
    <dgm:pt modelId="{0E962830-8464-45F0-9543-66DD2D989BF7}" type="pres">
      <dgm:prSet presAssocID="{F059349D-D2C8-45CA-9186-F1CB776F4326}" presName="Name8" presStyleCnt="0"/>
      <dgm:spPr/>
    </dgm:pt>
    <dgm:pt modelId="{A97DC2CA-AEED-4774-B716-7EB829C34753}" type="pres">
      <dgm:prSet presAssocID="{F059349D-D2C8-45CA-9186-F1CB776F4326}" presName="level" presStyleLbl="node1" presStyleIdx="2" presStyleCnt="8">
        <dgm:presLayoutVars>
          <dgm:chMax val="1"/>
          <dgm:bulletEnabled val="1"/>
        </dgm:presLayoutVars>
      </dgm:prSet>
      <dgm:spPr/>
      <dgm:t>
        <a:bodyPr/>
        <a:lstStyle/>
        <a:p>
          <a:endParaRPr kumimoji="1" lang="ja-JP" altLang="en-US"/>
        </a:p>
      </dgm:t>
    </dgm:pt>
    <dgm:pt modelId="{F7A22307-B72C-47F0-8689-5ED7476D812A}" type="pres">
      <dgm:prSet presAssocID="{F059349D-D2C8-45CA-9186-F1CB776F4326}" presName="levelTx" presStyleLbl="revTx" presStyleIdx="0" presStyleCnt="0">
        <dgm:presLayoutVars>
          <dgm:chMax val="1"/>
          <dgm:bulletEnabled val="1"/>
        </dgm:presLayoutVars>
      </dgm:prSet>
      <dgm:spPr/>
      <dgm:t>
        <a:bodyPr/>
        <a:lstStyle/>
        <a:p>
          <a:endParaRPr kumimoji="1" lang="ja-JP" altLang="en-US"/>
        </a:p>
      </dgm:t>
    </dgm:pt>
    <dgm:pt modelId="{3F3168BD-6561-4FB2-BB48-231E10CAC208}" type="pres">
      <dgm:prSet presAssocID="{25C8A82C-9751-4CC0-A2D0-0BD8E6D49EC4}" presName="Name8" presStyleCnt="0"/>
      <dgm:spPr/>
    </dgm:pt>
    <dgm:pt modelId="{A65A3BC7-AAC6-4076-807A-A3F65760470C}" type="pres">
      <dgm:prSet presAssocID="{25C8A82C-9751-4CC0-A2D0-0BD8E6D49EC4}" presName="level" presStyleLbl="node1" presStyleIdx="3" presStyleCnt="8">
        <dgm:presLayoutVars>
          <dgm:chMax val="1"/>
          <dgm:bulletEnabled val="1"/>
        </dgm:presLayoutVars>
      </dgm:prSet>
      <dgm:spPr/>
      <dgm:t>
        <a:bodyPr/>
        <a:lstStyle/>
        <a:p>
          <a:endParaRPr kumimoji="1" lang="ja-JP" altLang="en-US"/>
        </a:p>
      </dgm:t>
    </dgm:pt>
    <dgm:pt modelId="{B4AB8E2C-70EE-40F5-B467-BCA58C713EFB}" type="pres">
      <dgm:prSet presAssocID="{25C8A82C-9751-4CC0-A2D0-0BD8E6D49EC4}" presName="levelTx" presStyleLbl="revTx" presStyleIdx="0" presStyleCnt="0">
        <dgm:presLayoutVars>
          <dgm:chMax val="1"/>
          <dgm:bulletEnabled val="1"/>
        </dgm:presLayoutVars>
      </dgm:prSet>
      <dgm:spPr/>
      <dgm:t>
        <a:bodyPr/>
        <a:lstStyle/>
        <a:p>
          <a:endParaRPr kumimoji="1" lang="ja-JP" altLang="en-US"/>
        </a:p>
      </dgm:t>
    </dgm:pt>
    <dgm:pt modelId="{45730C82-2373-4291-8DCC-3CA24145BB44}" type="pres">
      <dgm:prSet presAssocID="{24539BE8-D146-41E5-8ACF-9EC3C393F8F5}" presName="Name8" presStyleCnt="0"/>
      <dgm:spPr/>
    </dgm:pt>
    <dgm:pt modelId="{0258D16E-F524-47B8-A5E9-52A96C51E12E}" type="pres">
      <dgm:prSet presAssocID="{24539BE8-D146-41E5-8ACF-9EC3C393F8F5}" presName="level" presStyleLbl="node1" presStyleIdx="4" presStyleCnt="8">
        <dgm:presLayoutVars>
          <dgm:chMax val="1"/>
          <dgm:bulletEnabled val="1"/>
        </dgm:presLayoutVars>
      </dgm:prSet>
      <dgm:spPr/>
      <dgm:t>
        <a:bodyPr/>
        <a:lstStyle/>
        <a:p>
          <a:endParaRPr kumimoji="1" lang="ja-JP" altLang="en-US"/>
        </a:p>
      </dgm:t>
    </dgm:pt>
    <dgm:pt modelId="{9B7DB5EF-F1CF-4D07-9136-20ED68AC1631}" type="pres">
      <dgm:prSet presAssocID="{24539BE8-D146-41E5-8ACF-9EC3C393F8F5}" presName="levelTx" presStyleLbl="revTx" presStyleIdx="0" presStyleCnt="0">
        <dgm:presLayoutVars>
          <dgm:chMax val="1"/>
          <dgm:bulletEnabled val="1"/>
        </dgm:presLayoutVars>
      </dgm:prSet>
      <dgm:spPr/>
      <dgm:t>
        <a:bodyPr/>
        <a:lstStyle/>
        <a:p>
          <a:endParaRPr kumimoji="1" lang="ja-JP" altLang="en-US"/>
        </a:p>
      </dgm:t>
    </dgm:pt>
    <dgm:pt modelId="{A4B6AF07-C712-44D0-85B1-64796BF5516B}" type="pres">
      <dgm:prSet presAssocID="{998405E0-5D84-4278-BA86-50959022246D}" presName="Name8" presStyleCnt="0"/>
      <dgm:spPr/>
    </dgm:pt>
    <dgm:pt modelId="{8F2CCFFE-80F6-4736-B2E1-25DC788D2C1F}" type="pres">
      <dgm:prSet presAssocID="{998405E0-5D84-4278-BA86-50959022246D}" presName="level" presStyleLbl="node1" presStyleIdx="5" presStyleCnt="8">
        <dgm:presLayoutVars>
          <dgm:chMax val="1"/>
          <dgm:bulletEnabled val="1"/>
        </dgm:presLayoutVars>
      </dgm:prSet>
      <dgm:spPr/>
      <dgm:t>
        <a:bodyPr/>
        <a:lstStyle/>
        <a:p>
          <a:endParaRPr kumimoji="1" lang="ja-JP" altLang="en-US"/>
        </a:p>
      </dgm:t>
    </dgm:pt>
    <dgm:pt modelId="{7ED48CB2-415C-4039-B728-F891528798EA}" type="pres">
      <dgm:prSet presAssocID="{998405E0-5D84-4278-BA86-50959022246D}" presName="levelTx" presStyleLbl="revTx" presStyleIdx="0" presStyleCnt="0">
        <dgm:presLayoutVars>
          <dgm:chMax val="1"/>
          <dgm:bulletEnabled val="1"/>
        </dgm:presLayoutVars>
      </dgm:prSet>
      <dgm:spPr/>
      <dgm:t>
        <a:bodyPr/>
        <a:lstStyle/>
        <a:p>
          <a:endParaRPr kumimoji="1" lang="ja-JP" altLang="en-US"/>
        </a:p>
      </dgm:t>
    </dgm:pt>
    <dgm:pt modelId="{DD5F6519-CF84-40D7-B4B8-C8DEAF4D30AF}" type="pres">
      <dgm:prSet presAssocID="{2BC543F8-F3C4-4DF8-AA31-FF245BB629E9}" presName="Name8" presStyleCnt="0"/>
      <dgm:spPr/>
    </dgm:pt>
    <dgm:pt modelId="{65963BA6-4647-4585-B415-B04FF33EA7C0}" type="pres">
      <dgm:prSet presAssocID="{2BC543F8-F3C4-4DF8-AA31-FF245BB629E9}" presName="level" presStyleLbl="node1" presStyleIdx="6" presStyleCnt="8">
        <dgm:presLayoutVars>
          <dgm:chMax val="1"/>
          <dgm:bulletEnabled val="1"/>
        </dgm:presLayoutVars>
      </dgm:prSet>
      <dgm:spPr/>
      <dgm:t>
        <a:bodyPr/>
        <a:lstStyle/>
        <a:p>
          <a:endParaRPr kumimoji="1" lang="ja-JP" altLang="en-US"/>
        </a:p>
      </dgm:t>
    </dgm:pt>
    <dgm:pt modelId="{138E0028-C356-4E77-BC16-EADF68A4F7BC}" type="pres">
      <dgm:prSet presAssocID="{2BC543F8-F3C4-4DF8-AA31-FF245BB629E9}" presName="levelTx" presStyleLbl="revTx" presStyleIdx="0" presStyleCnt="0">
        <dgm:presLayoutVars>
          <dgm:chMax val="1"/>
          <dgm:bulletEnabled val="1"/>
        </dgm:presLayoutVars>
      </dgm:prSet>
      <dgm:spPr/>
      <dgm:t>
        <a:bodyPr/>
        <a:lstStyle/>
        <a:p>
          <a:endParaRPr kumimoji="1" lang="ja-JP" altLang="en-US"/>
        </a:p>
      </dgm:t>
    </dgm:pt>
    <dgm:pt modelId="{7BFC1977-BE86-4E39-AEE3-E9ED1BF2AEA0}" type="pres">
      <dgm:prSet presAssocID="{7A54A59A-D7E5-4581-AE85-5405BFDC2083}" presName="Name8" presStyleCnt="0"/>
      <dgm:spPr/>
    </dgm:pt>
    <dgm:pt modelId="{015C1581-7E56-43EB-A651-114A69521F69}" type="pres">
      <dgm:prSet presAssocID="{7A54A59A-D7E5-4581-AE85-5405BFDC2083}" presName="level" presStyleLbl="node1" presStyleIdx="7" presStyleCnt="8">
        <dgm:presLayoutVars>
          <dgm:chMax val="1"/>
          <dgm:bulletEnabled val="1"/>
        </dgm:presLayoutVars>
      </dgm:prSet>
      <dgm:spPr/>
      <dgm:t>
        <a:bodyPr/>
        <a:lstStyle/>
        <a:p>
          <a:endParaRPr kumimoji="1" lang="ja-JP" altLang="en-US"/>
        </a:p>
      </dgm:t>
    </dgm:pt>
    <dgm:pt modelId="{2773CB59-9B5E-4099-BA14-4A2CB5EA7A5A}" type="pres">
      <dgm:prSet presAssocID="{7A54A59A-D7E5-4581-AE85-5405BFDC2083}" presName="levelTx" presStyleLbl="revTx" presStyleIdx="0" presStyleCnt="0">
        <dgm:presLayoutVars>
          <dgm:chMax val="1"/>
          <dgm:bulletEnabled val="1"/>
        </dgm:presLayoutVars>
      </dgm:prSet>
      <dgm:spPr/>
      <dgm:t>
        <a:bodyPr/>
        <a:lstStyle/>
        <a:p>
          <a:endParaRPr kumimoji="1" lang="ja-JP" altLang="en-US"/>
        </a:p>
      </dgm:t>
    </dgm:pt>
  </dgm:ptLst>
  <dgm:cxnLst>
    <dgm:cxn modelId="{5CF9BCB0-B873-47DE-BF4C-DC8F09853267}" srcId="{46617F63-FF2C-4834-B74A-D7B526EF08BA}" destId="{2BC543F8-F3C4-4DF8-AA31-FF245BB629E9}" srcOrd="6" destOrd="0" parTransId="{4A4747C9-6451-4407-8C78-4E28A14E299D}" sibTransId="{1F41DDCB-A6DF-4888-AAC1-4813C26A8BB4}"/>
    <dgm:cxn modelId="{B26472EF-B3F4-4B05-A0CF-00486DCBFEF0}" srcId="{46617F63-FF2C-4834-B74A-D7B526EF08BA}" destId="{82F048E4-B9C4-441C-9AC8-E6E28EB0950D}" srcOrd="1" destOrd="0" parTransId="{D513F64A-FCB8-40E3-91E4-311DB85235B7}" sibTransId="{B64F550C-004F-475E-9659-9360AE5168A4}"/>
    <dgm:cxn modelId="{F8831AA0-53EF-4101-8A60-782FCEE36953}" srcId="{46617F63-FF2C-4834-B74A-D7B526EF08BA}" destId="{7A54A59A-D7E5-4581-AE85-5405BFDC2083}" srcOrd="7" destOrd="0" parTransId="{4618794F-FE3E-47C1-ACCF-675F6A059759}" sibTransId="{7DE57E5A-BC92-4B0C-94B0-D0EE0E101004}"/>
    <dgm:cxn modelId="{9D278D84-425E-4A1E-AE98-A38ED29EF221}" type="presOf" srcId="{897FA640-0921-42AD-ACF6-9ED1D9BF253F}" destId="{18FC92D1-D478-4A43-9A55-D542CD38CDF1}" srcOrd="0" destOrd="0" presId="urn:microsoft.com/office/officeart/2005/8/layout/pyramid3"/>
    <dgm:cxn modelId="{190696BD-2759-482A-8B34-2CA0EA26F422}" type="presOf" srcId="{2BC543F8-F3C4-4DF8-AA31-FF245BB629E9}" destId="{65963BA6-4647-4585-B415-B04FF33EA7C0}" srcOrd="0" destOrd="0" presId="urn:microsoft.com/office/officeart/2005/8/layout/pyramid3"/>
    <dgm:cxn modelId="{CD4CC702-8B39-4660-A125-36AE2466B4EB}" type="presOf" srcId="{F059349D-D2C8-45CA-9186-F1CB776F4326}" destId="{F7A22307-B72C-47F0-8689-5ED7476D812A}" srcOrd="1" destOrd="0" presId="urn:microsoft.com/office/officeart/2005/8/layout/pyramid3"/>
    <dgm:cxn modelId="{DF96683F-F31D-48E5-A1C6-3FF3817E7C48}" type="presOf" srcId="{897FA640-0921-42AD-ACF6-9ED1D9BF253F}" destId="{F1130FC1-A6FF-4FCD-8C98-187132944A4F}" srcOrd="1" destOrd="0" presId="urn:microsoft.com/office/officeart/2005/8/layout/pyramid3"/>
    <dgm:cxn modelId="{1F432C72-0D94-48CA-88A3-D99C8CD12D83}" srcId="{46617F63-FF2C-4834-B74A-D7B526EF08BA}" destId="{F059349D-D2C8-45CA-9186-F1CB776F4326}" srcOrd="2" destOrd="0" parTransId="{1D75E5CB-F8F0-446B-860F-5C0532977D0F}" sibTransId="{3E30AE82-0374-4999-B395-192F01D34C1F}"/>
    <dgm:cxn modelId="{F1E108E3-2E1D-473D-BE89-22A9635601B3}" type="presOf" srcId="{998405E0-5D84-4278-BA86-50959022246D}" destId="{7ED48CB2-415C-4039-B728-F891528798EA}" srcOrd="1" destOrd="0" presId="urn:microsoft.com/office/officeart/2005/8/layout/pyramid3"/>
    <dgm:cxn modelId="{75963C0C-F708-4845-A52A-9AFF7F3AA88E}" srcId="{46617F63-FF2C-4834-B74A-D7B526EF08BA}" destId="{998405E0-5D84-4278-BA86-50959022246D}" srcOrd="5" destOrd="0" parTransId="{9DF01910-55C6-4B9C-9137-E99595BE225A}" sibTransId="{9CD579A0-C4BE-4912-84DC-F51BB6CE2F6D}"/>
    <dgm:cxn modelId="{65708CAC-675A-4DF2-A03E-337E495D0412}" srcId="{46617F63-FF2C-4834-B74A-D7B526EF08BA}" destId="{25C8A82C-9751-4CC0-A2D0-0BD8E6D49EC4}" srcOrd="3" destOrd="0" parTransId="{6DB7237B-8C11-4E4B-B86B-B935E9F494EE}" sibTransId="{2280A7A1-FE25-46AA-9F8D-EDD890CCE7B9}"/>
    <dgm:cxn modelId="{D5E1A781-1A48-4552-AEB9-83D3CC7DCF1C}" type="presOf" srcId="{24539BE8-D146-41E5-8ACF-9EC3C393F8F5}" destId="{9B7DB5EF-F1CF-4D07-9136-20ED68AC1631}" srcOrd="1" destOrd="0" presId="urn:microsoft.com/office/officeart/2005/8/layout/pyramid3"/>
    <dgm:cxn modelId="{1EDA0A34-3A3B-4E67-AB51-F5F35F2FF598}" type="presOf" srcId="{25C8A82C-9751-4CC0-A2D0-0BD8E6D49EC4}" destId="{B4AB8E2C-70EE-40F5-B467-BCA58C713EFB}" srcOrd="1" destOrd="0" presId="urn:microsoft.com/office/officeart/2005/8/layout/pyramid3"/>
    <dgm:cxn modelId="{83883224-2BC4-40A0-83B1-189FC4D228AC}" srcId="{46617F63-FF2C-4834-B74A-D7B526EF08BA}" destId="{24539BE8-D146-41E5-8ACF-9EC3C393F8F5}" srcOrd="4" destOrd="0" parTransId="{2A8A4095-7DC5-4015-BEE2-CE15FF8D1D7F}" sibTransId="{5B7D6277-276A-4D0F-88FE-303D35AF16F9}"/>
    <dgm:cxn modelId="{AC7ADEB5-EDF1-42E9-AC9B-FA68D483F557}" type="presOf" srcId="{24539BE8-D146-41E5-8ACF-9EC3C393F8F5}" destId="{0258D16E-F524-47B8-A5E9-52A96C51E12E}" srcOrd="0" destOrd="0" presId="urn:microsoft.com/office/officeart/2005/8/layout/pyramid3"/>
    <dgm:cxn modelId="{C6710318-BC5F-4C6B-BC60-F4F2E16B13AA}" srcId="{46617F63-FF2C-4834-B74A-D7B526EF08BA}" destId="{897FA640-0921-42AD-ACF6-9ED1D9BF253F}" srcOrd="0" destOrd="0" parTransId="{1715B01C-17C2-4AB5-B333-A46FC588AEEF}" sibTransId="{2B427A6F-97F7-4A17-807F-05462142944D}"/>
    <dgm:cxn modelId="{47CFA89D-7451-4D7D-B6D6-DF13DC414DFE}" type="presOf" srcId="{7A54A59A-D7E5-4581-AE85-5405BFDC2083}" destId="{2773CB59-9B5E-4099-BA14-4A2CB5EA7A5A}" srcOrd="1" destOrd="0" presId="urn:microsoft.com/office/officeart/2005/8/layout/pyramid3"/>
    <dgm:cxn modelId="{D3E960A8-1AFC-4DEA-BAF5-A95C29B95356}" type="presOf" srcId="{7A54A59A-D7E5-4581-AE85-5405BFDC2083}" destId="{015C1581-7E56-43EB-A651-114A69521F69}" srcOrd="0" destOrd="0" presId="urn:microsoft.com/office/officeart/2005/8/layout/pyramid3"/>
    <dgm:cxn modelId="{427C9C4E-BBB0-41F4-8648-735BED097D04}" type="presOf" srcId="{F059349D-D2C8-45CA-9186-F1CB776F4326}" destId="{A97DC2CA-AEED-4774-B716-7EB829C34753}" srcOrd="0" destOrd="0" presId="urn:microsoft.com/office/officeart/2005/8/layout/pyramid3"/>
    <dgm:cxn modelId="{7B02BCA6-88C8-4BEE-9ACB-8BCA51108118}" type="presOf" srcId="{82F048E4-B9C4-441C-9AC8-E6E28EB0950D}" destId="{78741577-37BC-49E8-9757-6B69D09B212D}" srcOrd="1" destOrd="0" presId="urn:microsoft.com/office/officeart/2005/8/layout/pyramid3"/>
    <dgm:cxn modelId="{C593DA78-1405-4726-A097-C49A8C31875E}" type="presOf" srcId="{2BC543F8-F3C4-4DF8-AA31-FF245BB629E9}" destId="{138E0028-C356-4E77-BC16-EADF68A4F7BC}" srcOrd="1" destOrd="0" presId="urn:microsoft.com/office/officeart/2005/8/layout/pyramid3"/>
    <dgm:cxn modelId="{69B076E6-5E81-492C-9912-A3A26C81CB9F}" type="presOf" srcId="{46617F63-FF2C-4834-B74A-D7B526EF08BA}" destId="{F6BC58A5-9E7A-4085-B6A2-D6C01811AA5A}" srcOrd="0" destOrd="0" presId="urn:microsoft.com/office/officeart/2005/8/layout/pyramid3"/>
    <dgm:cxn modelId="{F5DF70B4-B948-407F-916D-75ACDD8848D1}" type="presOf" srcId="{82F048E4-B9C4-441C-9AC8-E6E28EB0950D}" destId="{CE9FA4AD-194F-4269-9F3C-D5BAA36B6FEE}" srcOrd="0" destOrd="0" presId="urn:microsoft.com/office/officeart/2005/8/layout/pyramid3"/>
    <dgm:cxn modelId="{622BC346-DCE2-46F1-B3C4-FD24642E06BC}" type="presOf" srcId="{998405E0-5D84-4278-BA86-50959022246D}" destId="{8F2CCFFE-80F6-4736-B2E1-25DC788D2C1F}" srcOrd="0" destOrd="0" presId="urn:microsoft.com/office/officeart/2005/8/layout/pyramid3"/>
    <dgm:cxn modelId="{4D7CBF52-A96C-4A67-BCA6-2B1D52FC7509}" type="presOf" srcId="{25C8A82C-9751-4CC0-A2D0-0BD8E6D49EC4}" destId="{A65A3BC7-AAC6-4076-807A-A3F65760470C}" srcOrd="0" destOrd="0" presId="urn:microsoft.com/office/officeart/2005/8/layout/pyramid3"/>
    <dgm:cxn modelId="{56DD7AF1-A7A6-478A-AD50-98D5EEEA6077}" type="presParOf" srcId="{F6BC58A5-9E7A-4085-B6A2-D6C01811AA5A}" destId="{E0FEB358-224C-4572-8959-D5CE2F7238D1}" srcOrd="0" destOrd="0" presId="urn:microsoft.com/office/officeart/2005/8/layout/pyramid3"/>
    <dgm:cxn modelId="{5E2BED38-37C2-4C64-A9DC-E47B70ECC47E}" type="presParOf" srcId="{E0FEB358-224C-4572-8959-D5CE2F7238D1}" destId="{18FC92D1-D478-4A43-9A55-D542CD38CDF1}" srcOrd="0" destOrd="0" presId="urn:microsoft.com/office/officeart/2005/8/layout/pyramid3"/>
    <dgm:cxn modelId="{A1E43D91-46B9-46EF-A8C9-953EEE616013}" type="presParOf" srcId="{E0FEB358-224C-4572-8959-D5CE2F7238D1}" destId="{F1130FC1-A6FF-4FCD-8C98-187132944A4F}" srcOrd="1" destOrd="0" presId="urn:microsoft.com/office/officeart/2005/8/layout/pyramid3"/>
    <dgm:cxn modelId="{BCF364B3-5126-468E-B629-EBD6EE28F650}" type="presParOf" srcId="{F6BC58A5-9E7A-4085-B6A2-D6C01811AA5A}" destId="{48447C4D-5523-4858-A426-B6354DB37402}" srcOrd="1" destOrd="0" presId="urn:microsoft.com/office/officeart/2005/8/layout/pyramid3"/>
    <dgm:cxn modelId="{D19721D5-42B8-4E3C-A28A-A3720F999CFA}" type="presParOf" srcId="{48447C4D-5523-4858-A426-B6354DB37402}" destId="{CE9FA4AD-194F-4269-9F3C-D5BAA36B6FEE}" srcOrd="0" destOrd="0" presId="urn:microsoft.com/office/officeart/2005/8/layout/pyramid3"/>
    <dgm:cxn modelId="{F7D094BB-B381-4C7F-8DD2-92994171BD26}" type="presParOf" srcId="{48447C4D-5523-4858-A426-B6354DB37402}" destId="{78741577-37BC-49E8-9757-6B69D09B212D}" srcOrd="1" destOrd="0" presId="urn:microsoft.com/office/officeart/2005/8/layout/pyramid3"/>
    <dgm:cxn modelId="{7E2D52FD-F3EE-437B-8EF0-019262DACB3B}" type="presParOf" srcId="{F6BC58A5-9E7A-4085-B6A2-D6C01811AA5A}" destId="{0E962830-8464-45F0-9543-66DD2D989BF7}" srcOrd="2" destOrd="0" presId="urn:microsoft.com/office/officeart/2005/8/layout/pyramid3"/>
    <dgm:cxn modelId="{17ECA19F-2E78-48BB-A48C-246415CC7BDA}" type="presParOf" srcId="{0E962830-8464-45F0-9543-66DD2D989BF7}" destId="{A97DC2CA-AEED-4774-B716-7EB829C34753}" srcOrd="0" destOrd="0" presId="urn:microsoft.com/office/officeart/2005/8/layout/pyramid3"/>
    <dgm:cxn modelId="{AC097B94-BD5B-4117-AF8B-E117E6F8D733}" type="presParOf" srcId="{0E962830-8464-45F0-9543-66DD2D989BF7}" destId="{F7A22307-B72C-47F0-8689-5ED7476D812A}" srcOrd="1" destOrd="0" presId="urn:microsoft.com/office/officeart/2005/8/layout/pyramid3"/>
    <dgm:cxn modelId="{D5CC4F81-D052-4011-B72E-4F4C7F349B9D}" type="presParOf" srcId="{F6BC58A5-9E7A-4085-B6A2-D6C01811AA5A}" destId="{3F3168BD-6561-4FB2-BB48-231E10CAC208}" srcOrd="3" destOrd="0" presId="urn:microsoft.com/office/officeart/2005/8/layout/pyramid3"/>
    <dgm:cxn modelId="{7209B76E-E416-4F23-9287-77B7A0AE588B}" type="presParOf" srcId="{3F3168BD-6561-4FB2-BB48-231E10CAC208}" destId="{A65A3BC7-AAC6-4076-807A-A3F65760470C}" srcOrd="0" destOrd="0" presId="urn:microsoft.com/office/officeart/2005/8/layout/pyramid3"/>
    <dgm:cxn modelId="{53B959B4-A904-4AE3-9C65-999B8FF88ACC}" type="presParOf" srcId="{3F3168BD-6561-4FB2-BB48-231E10CAC208}" destId="{B4AB8E2C-70EE-40F5-B467-BCA58C713EFB}" srcOrd="1" destOrd="0" presId="urn:microsoft.com/office/officeart/2005/8/layout/pyramid3"/>
    <dgm:cxn modelId="{55146070-A803-42CB-A76C-98570F13CDE8}" type="presParOf" srcId="{F6BC58A5-9E7A-4085-B6A2-D6C01811AA5A}" destId="{45730C82-2373-4291-8DCC-3CA24145BB44}" srcOrd="4" destOrd="0" presId="urn:microsoft.com/office/officeart/2005/8/layout/pyramid3"/>
    <dgm:cxn modelId="{21BEA864-DEF2-4128-B335-6DE534B558CF}" type="presParOf" srcId="{45730C82-2373-4291-8DCC-3CA24145BB44}" destId="{0258D16E-F524-47B8-A5E9-52A96C51E12E}" srcOrd="0" destOrd="0" presId="urn:microsoft.com/office/officeart/2005/8/layout/pyramid3"/>
    <dgm:cxn modelId="{B307D6FC-103D-49D2-9795-4A0D8032EF91}" type="presParOf" srcId="{45730C82-2373-4291-8DCC-3CA24145BB44}" destId="{9B7DB5EF-F1CF-4D07-9136-20ED68AC1631}" srcOrd="1" destOrd="0" presId="urn:microsoft.com/office/officeart/2005/8/layout/pyramid3"/>
    <dgm:cxn modelId="{812C9529-6F84-4E7F-BCB6-1AF19F29E9EC}" type="presParOf" srcId="{F6BC58A5-9E7A-4085-B6A2-D6C01811AA5A}" destId="{A4B6AF07-C712-44D0-85B1-64796BF5516B}" srcOrd="5" destOrd="0" presId="urn:microsoft.com/office/officeart/2005/8/layout/pyramid3"/>
    <dgm:cxn modelId="{00E4DFD4-C280-44D8-B441-A54113B75B95}" type="presParOf" srcId="{A4B6AF07-C712-44D0-85B1-64796BF5516B}" destId="{8F2CCFFE-80F6-4736-B2E1-25DC788D2C1F}" srcOrd="0" destOrd="0" presId="urn:microsoft.com/office/officeart/2005/8/layout/pyramid3"/>
    <dgm:cxn modelId="{C122C834-9894-4633-9040-EB9956B5FE04}" type="presParOf" srcId="{A4B6AF07-C712-44D0-85B1-64796BF5516B}" destId="{7ED48CB2-415C-4039-B728-F891528798EA}" srcOrd="1" destOrd="0" presId="urn:microsoft.com/office/officeart/2005/8/layout/pyramid3"/>
    <dgm:cxn modelId="{85ACE874-3028-44C5-A861-C550CDF93F9D}" type="presParOf" srcId="{F6BC58A5-9E7A-4085-B6A2-D6C01811AA5A}" destId="{DD5F6519-CF84-40D7-B4B8-C8DEAF4D30AF}" srcOrd="6" destOrd="0" presId="urn:microsoft.com/office/officeart/2005/8/layout/pyramid3"/>
    <dgm:cxn modelId="{1A60AE68-E6A6-4FEE-888E-89A6438678D6}" type="presParOf" srcId="{DD5F6519-CF84-40D7-B4B8-C8DEAF4D30AF}" destId="{65963BA6-4647-4585-B415-B04FF33EA7C0}" srcOrd="0" destOrd="0" presId="urn:microsoft.com/office/officeart/2005/8/layout/pyramid3"/>
    <dgm:cxn modelId="{819860FE-AFC2-40B5-9AC8-DCF47162732D}" type="presParOf" srcId="{DD5F6519-CF84-40D7-B4B8-C8DEAF4D30AF}" destId="{138E0028-C356-4E77-BC16-EADF68A4F7BC}" srcOrd="1" destOrd="0" presId="urn:microsoft.com/office/officeart/2005/8/layout/pyramid3"/>
    <dgm:cxn modelId="{A09C9472-3348-49ED-A5DA-BD86DEFDFE46}" type="presParOf" srcId="{F6BC58A5-9E7A-4085-B6A2-D6C01811AA5A}" destId="{7BFC1977-BE86-4E39-AEE3-E9ED1BF2AEA0}" srcOrd="7" destOrd="0" presId="urn:microsoft.com/office/officeart/2005/8/layout/pyramid3"/>
    <dgm:cxn modelId="{DA5EB3B7-C32A-4EF7-8A4A-68FEAA0906BE}" type="presParOf" srcId="{7BFC1977-BE86-4E39-AEE3-E9ED1BF2AEA0}" destId="{015C1581-7E56-43EB-A651-114A69521F69}" srcOrd="0" destOrd="0" presId="urn:microsoft.com/office/officeart/2005/8/layout/pyramid3"/>
    <dgm:cxn modelId="{508FA790-FC5B-4377-A3AA-18096A4594D8}" type="presParOf" srcId="{7BFC1977-BE86-4E39-AEE3-E9ED1BF2AEA0}" destId="{2773CB59-9B5E-4099-BA14-4A2CB5EA7A5A}" srcOrd="1" destOrd="0" presId="urn:microsoft.com/office/officeart/2005/8/layout/pyramid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FC92D1-D478-4A43-9A55-D542CD38CDF1}">
      <dsp:nvSpPr>
        <dsp:cNvPr id="0" name=""/>
        <dsp:cNvSpPr/>
      </dsp:nvSpPr>
      <dsp:spPr>
        <a:xfrm rot="10800000">
          <a:off x="0" y="0"/>
          <a:ext cx="5808662" cy="551259"/>
        </a:xfrm>
        <a:prstGeom prst="trapezoid">
          <a:avLst>
            <a:gd name="adj" fmla="val 65857"/>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endParaRPr kumimoji="1" lang="ja-JP" altLang="en-US" sz="3300" kern="1200"/>
        </a:p>
      </dsp:txBody>
      <dsp:txXfrm rot="-10800000">
        <a:off x="1016516" y="0"/>
        <a:ext cx="3775630" cy="551259"/>
      </dsp:txXfrm>
    </dsp:sp>
    <dsp:sp modelId="{CE9FA4AD-194F-4269-9F3C-D5BAA36B6FEE}">
      <dsp:nvSpPr>
        <dsp:cNvPr id="0" name=""/>
        <dsp:cNvSpPr/>
      </dsp:nvSpPr>
      <dsp:spPr>
        <a:xfrm rot="10800000">
          <a:off x="363041" y="551259"/>
          <a:ext cx="5082580" cy="551259"/>
        </a:xfrm>
        <a:prstGeom prst="trapezoid">
          <a:avLst>
            <a:gd name="adj" fmla="val 65857"/>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endParaRPr kumimoji="1" lang="ja-JP" altLang="en-US" sz="3300" kern="1200"/>
        </a:p>
      </dsp:txBody>
      <dsp:txXfrm rot="-10800000">
        <a:off x="1252492" y="551259"/>
        <a:ext cx="3303677" cy="551259"/>
      </dsp:txXfrm>
    </dsp:sp>
    <dsp:sp modelId="{A97DC2CA-AEED-4774-B716-7EB829C34753}">
      <dsp:nvSpPr>
        <dsp:cNvPr id="0" name=""/>
        <dsp:cNvSpPr/>
      </dsp:nvSpPr>
      <dsp:spPr>
        <a:xfrm rot="10800000">
          <a:off x="726082" y="1102518"/>
          <a:ext cx="4356497" cy="551259"/>
        </a:xfrm>
        <a:prstGeom prst="trapezoid">
          <a:avLst>
            <a:gd name="adj" fmla="val 65857"/>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endParaRPr kumimoji="1" lang="ja-JP" altLang="en-US" sz="3300" kern="1200"/>
        </a:p>
      </dsp:txBody>
      <dsp:txXfrm rot="-10800000">
        <a:off x="1488469" y="1102518"/>
        <a:ext cx="2831723" cy="551259"/>
      </dsp:txXfrm>
    </dsp:sp>
    <dsp:sp modelId="{A65A3BC7-AAC6-4076-807A-A3F65760470C}">
      <dsp:nvSpPr>
        <dsp:cNvPr id="0" name=""/>
        <dsp:cNvSpPr/>
      </dsp:nvSpPr>
      <dsp:spPr>
        <a:xfrm rot="10800000">
          <a:off x="1089124" y="1653778"/>
          <a:ext cx="3630414" cy="551259"/>
        </a:xfrm>
        <a:prstGeom prst="trapezoid">
          <a:avLst>
            <a:gd name="adj" fmla="val 65857"/>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endParaRPr kumimoji="1" lang="ja-JP" altLang="en-US" sz="3300" kern="1200"/>
        </a:p>
      </dsp:txBody>
      <dsp:txXfrm rot="-10800000">
        <a:off x="1724446" y="1653778"/>
        <a:ext cx="2359769" cy="551259"/>
      </dsp:txXfrm>
    </dsp:sp>
    <dsp:sp modelId="{0258D16E-F524-47B8-A5E9-52A96C51E12E}">
      <dsp:nvSpPr>
        <dsp:cNvPr id="0" name=""/>
        <dsp:cNvSpPr/>
      </dsp:nvSpPr>
      <dsp:spPr>
        <a:xfrm rot="10800000">
          <a:off x="1452165" y="2205037"/>
          <a:ext cx="2904331" cy="551259"/>
        </a:xfrm>
        <a:prstGeom prst="trapezoid">
          <a:avLst>
            <a:gd name="adj" fmla="val 65857"/>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endParaRPr kumimoji="1" lang="ja-JP" altLang="en-US" sz="3300" kern="1200"/>
        </a:p>
      </dsp:txBody>
      <dsp:txXfrm rot="-10800000">
        <a:off x="1960423" y="2205037"/>
        <a:ext cx="1887815" cy="551259"/>
      </dsp:txXfrm>
    </dsp:sp>
    <dsp:sp modelId="{8F2CCFFE-80F6-4736-B2E1-25DC788D2C1F}">
      <dsp:nvSpPr>
        <dsp:cNvPr id="0" name=""/>
        <dsp:cNvSpPr/>
      </dsp:nvSpPr>
      <dsp:spPr>
        <a:xfrm rot="10800000">
          <a:off x="1815207" y="2756296"/>
          <a:ext cx="2178248" cy="551259"/>
        </a:xfrm>
        <a:prstGeom prst="trapezoid">
          <a:avLst>
            <a:gd name="adj" fmla="val 65857"/>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endParaRPr kumimoji="1" lang="ja-JP" altLang="en-US" sz="3300" kern="1200"/>
        </a:p>
      </dsp:txBody>
      <dsp:txXfrm rot="-10800000">
        <a:off x="2196400" y="2756296"/>
        <a:ext cx="1415861" cy="551259"/>
      </dsp:txXfrm>
    </dsp:sp>
    <dsp:sp modelId="{65963BA6-4647-4585-B415-B04FF33EA7C0}">
      <dsp:nvSpPr>
        <dsp:cNvPr id="0" name=""/>
        <dsp:cNvSpPr/>
      </dsp:nvSpPr>
      <dsp:spPr>
        <a:xfrm rot="10800000">
          <a:off x="2178248" y="3307556"/>
          <a:ext cx="1452165" cy="551259"/>
        </a:xfrm>
        <a:prstGeom prst="trapezoid">
          <a:avLst>
            <a:gd name="adj" fmla="val 65857"/>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endParaRPr kumimoji="1" lang="ja-JP" altLang="en-US" sz="3300" kern="1200"/>
        </a:p>
      </dsp:txBody>
      <dsp:txXfrm rot="-10800000">
        <a:off x="2432377" y="3307556"/>
        <a:ext cx="943907" cy="551259"/>
      </dsp:txXfrm>
    </dsp:sp>
    <dsp:sp modelId="{015C1581-7E56-43EB-A651-114A69521F69}">
      <dsp:nvSpPr>
        <dsp:cNvPr id="0" name=""/>
        <dsp:cNvSpPr/>
      </dsp:nvSpPr>
      <dsp:spPr>
        <a:xfrm rot="10800000">
          <a:off x="2541290" y="3858815"/>
          <a:ext cx="726082" cy="551259"/>
        </a:xfrm>
        <a:prstGeom prst="trapezoid">
          <a:avLst>
            <a:gd name="adj" fmla="val 65857"/>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endParaRPr kumimoji="1" lang="ja-JP" altLang="en-US" sz="3300" kern="1200"/>
        </a:p>
      </dsp:txBody>
      <dsp:txXfrm rot="-10800000">
        <a:off x="2541290" y="3858815"/>
        <a:ext cx="726082" cy="551259"/>
      </dsp:txXfrm>
    </dsp:sp>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120" tIns="45560" rIns="91120" bIns="45560" rtlCol="0"/>
          <a:lstStyle>
            <a:lvl1pPr algn="l">
              <a:defRPr kumimoji="1" sz="1200"/>
            </a:lvl1pPr>
          </a:lstStyle>
          <a:p>
            <a:pPr>
              <a:defRPr/>
            </a:pPr>
            <a:endParaRPr lang="ja-JP" altLang="en-US"/>
          </a:p>
        </p:txBody>
      </p:sp>
      <p:sp>
        <p:nvSpPr>
          <p:cNvPr id="3" name="日付プレースホルダー 2"/>
          <p:cNvSpPr>
            <a:spLocks noGrp="1"/>
          </p:cNvSpPr>
          <p:nvPr>
            <p:ph type="dt" sz="quarter" idx="1"/>
          </p:nvPr>
        </p:nvSpPr>
        <p:spPr>
          <a:xfrm>
            <a:off x="3856038" y="0"/>
            <a:ext cx="2949575" cy="498475"/>
          </a:xfrm>
          <a:prstGeom prst="rect">
            <a:avLst/>
          </a:prstGeom>
        </p:spPr>
        <p:txBody>
          <a:bodyPr vert="horz" lIns="91120" tIns="45560" rIns="91120" bIns="45560" rtlCol="0"/>
          <a:lstStyle>
            <a:lvl1pPr algn="r">
              <a:defRPr kumimoji="1" sz="1200"/>
            </a:lvl1pPr>
          </a:lstStyle>
          <a:p>
            <a:pPr>
              <a:defRPr/>
            </a:pPr>
            <a:fld id="{BDF5F24F-BAC8-4B05-949E-F76252DB5FD2}" type="datetimeFigureOut">
              <a:rPr lang="ja-JP" altLang="en-US"/>
              <a:pPr>
                <a:defRPr/>
              </a:pPr>
              <a:t>2021/3/5</a:t>
            </a:fld>
            <a:endParaRPr lang="ja-JP" altLang="en-US"/>
          </a:p>
        </p:txBody>
      </p:sp>
      <p:sp>
        <p:nvSpPr>
          <p:cNvPr id="4" name="フッター プレースホルダー 3"/>
          <p:cNvSpPr>
            <a:spLocks noGrp="1"/>
          </p:cNvSpPr>
          <p:nvPr>
            <p:ph type="ftr" sz="quarter" idx="2"/>
          </p:nvPr>
        </p:nvSpPr>
        <p:spPr>
          <a:xfrm>
            <a:off x="0" y="9440863"/>
            <a:ext cx="2949575" cy="498475"/>
          </a:xfrm>
          <a:prstGeom prst="rect">
            <a:avLst/>
          </a:prstGeom>
        </p:spPr>
        <p:txBody>
          <a:bodyPr vert="horz" lIns="91120" tIns="45560" rIns="91120" bIns="45560" rtlCol="0" anchor="b"/>
          <a:lstStyle>
            <a:lvl1pPr algn="l">
              <a:defRPr kumimoji="1" sz="1200"/>
            </a:lvl1pPr>
          </a:lstStyle>
          <a:p>
            <a:pPr>
              <a:defRPr/>
            </a:pPr>
            <a:endParaRPr lang="ja-JP" altLang="en-US"/>
          </a:p>
        </p:txBody>
      </p:sp>
      <p:sp>
        <p:nvSpPr>
          <p:cNvPr id="5" name="スライド番号プレースホルダー 4"/>
          <p:cNvSpPr>
            <a:spLocks noGrp="1"/>
          </p:cNvSpPr>
          <p:nvPr>
            <p:ph type="sldNum" sz="quarter" idx="3"/>
          </p:nvPr>
        </p:nvSpPr>
        <p:spPr>
          <a:xfrm>
            <a:off x="3856038" y="9440863"/>
            <a:ext cx="2949575" cy="498475"/>
          </a:xfrm>
          <a:prstGeom prst="rect">
            <a:avLst/>
          </a:prstGeom>
        </p:spPr>
        <p:txBody>
          <a:bodyPr vert="horz" lIns="91120" tIns="45560" rIns="91120" bIns="45560" rtlCol="0" anchor="b"/>
          <a:lstStyle>
            <a:lvl1pPr algn="r">
              <a:defRPr kumimoji="1" sz="1200"/>
            </a:lvl1pPr>
          </a:lstStyle>
          <a:p>
            <a:pPr>
              <a:defRPr/>
            </a:pPr>
            <a:fld id="{20704BA5-F160-423D-8297-7D274CE0CC3D}" type="slidenum">
              <a:rPr lang="ja-JP" altLang="en-US"/>
              <a:pPr>
                <a:defRPr/>
              </a:pPr>
              <a:t>‹#›</a:t>
            </a:fld>
            <a:endParaRPr lang="ja-JP" altLang="en-US"/>
          </a:p>
        </p:txBody>
      </p:sp>
    </p:spTree>
    <p:extLst>
      <p:ext uri="{BB962C8B-B14F-4D97-AF65-F5344CB8AC3E}">
        <p14:creationId xmlns:p14="http://schemas.microsoft.com/office/powerpoint/2010/main" val="13123026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4098" name="ヘッダー プレースホルダ 1"/>
          <p:cNvSpPr>
            <a:spLocks noGrp="1" noChangeArrowheads="1"/>
          </p:cNvSpPr>
          <p:nvPr>
            <p:ph type="hdr" sz="quarter" idx="4294967295"/>
          </p:nvPr>
        </p:nvSpPr>
        <p:spPr bwMode="auto">
          <a:xfrm>
            <a:off x="0" y="0"/>
            <a:ext cx="2949575"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20" tIns="45560" rIns="91120" bIns="45560" numCol="1" anchor="t" anchorCtr="0" compatLnSpc="1">
            <a:prstTxWarp prst="textNoShape">
              <a:avLst/>
            </a:prstTxWarp>
          </a:bodyPr>
          <a:lstStyle>
            <a:lvl1pPr eaLnBrk="1" hangingPunct="1">
              <a:defRPr/>
            </a:lvl1pPr>
          </a:lstStyle>
          <a:p>
            <a:pPr>
              <a:defRPr/>
            </a:pPr>
            <a:endParaRPr lang="ja-JP" altLang="ja-JP"/>
          </a:p>
        </p:txBody>
      </p:sp>
      <p:sp>
        <p:nvSpPr>
          <p:cNvPr id="4099" name="日付プレースホルダ 2"/>
          <p:cNvSpPr>
            <a:spLocks noGrp="1" noChangeArrowheads="1"/>
          </p:cNvSpPr>
          <p:nvPr>
            <p:ph type="dt" idx="1"/>
          </p:nvPr>
        </p:nvSpPr>
        <p:spPr bwMode="auto">
          <a:xfrm>
            <a:off x="3856038" y="0"/>
            <a:ext cx="2949575"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20" tIns="45560" rIns="91120" bIns="45560" numCol="1" anchor="t" anchorCtr="0" compatLnSpc="1">
            <a:prstTxWarp prst="textNoShape">
              <a:avLst/>
            </a:prstTxWarp>
          </a:bodyPr>
          <a:lstStyle>
            <a:lvl1pPr eaLnBrk="1" hangingPunct="1">
              <a:defRPr/>
            </a:lvl1pPr>
          </a:lstStyle>
          <a:p>
            <a:pPr>
              <a:defRPr/>
            </a:pPr>
            <a:fld id="{732312E8-64A2-42FD-BD63-D13F354458C3}" type="datetime1">
              <a:rPr lang="ja-JP" altLang="en-US"/>
              <a:pPr>
                <a:defRPr/>
              </a:pPr>
              <a:t>2021/3/5</a:t>
            </a:fld>
            <a:endParaRPr lang="ja-JP" altLang="en-US"/>
          </a:p>
        </p:txBody>
      </p:sp>
      <p:sp>
        <p:nvSpPr>
          <p:cNvPr id="215044" name="スライド イメージ プレースホルダ 3"/>
          <p:cNvSpPr>
            <a:spLocks noGrp="1" noRot="1" noChangeAspect="1" noChangeArrowheads="1"/>
          </p:cNvSpPr>
          <p:nvPr>
            <p:ph type="sldImg" idx="2"/>
          </p:nvPr>
        </p:nvSpPr>
        <p:spPr bwMode="auto">
          <a:xfrm>
            <a:off x="920750" y="746125"/>
            <a:ext cx="4964113"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sp>
      <p:sp>
        <p:nvSpPr>
          <p:cNvPr id="4101" name="ノート プレースホルダ 4"/>
          <p:cNvSpPr>
            <a:spLocks noGrp="1" noRot="1" noChangeAspect="1" noChangeArrowheads="1"/>
          </p:cNvSpPr>
          <p:nvPr/>
        </p:nvSpPr>
        <p:spPr bwMode="auto">
          <a:xfrm>
            <a:off x="679450" y="4721225"/>
            <a:ext cx="5445125"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mpd="sng">
                <a:solidFill>
                  <a:srgbClr val="000000"/>
                </a:solidFill>
                <a:miter lim="800000"/>
                <a:headEnd/>
                <a:tailEnd/>
              </a14:hiddenLine>
            </a:ext>
          </a:extLst>
        </p:spPr>
        <p:txBody>
          <a:bodyPr lIns="91120" tIns="45560" rIns="91120" bIns="45560" anchor="ctr"/>
          <a:lstStyle>
            <a:lvl1pPr defTabSz="0" eaLnBrk="0" hangingPunct="0">
              <a:spcBef>
                <a:spcPct val="30000"/>
              </a:spcBef>
              <a:defRPr sz="1200">
                <a:solidFill>
                  <a:schemeClr val="tx1"/>
                </a:solidFill>
                <a:latin typeface="Arial" panose="020B0604020202020204" pitchFamily="34" charset="0"/>
              </a:defRPr>
            </a:lvl1pPr>
            <a:lvl2pPr defTabSz="0" eaLnBrk="0" hangingPunct="0">
              <a:spcBef>
                <a:spcPct val="30000"/>
              </a:spcBef>
              <a:defRPr sz="1200">
                <a:solidFill>
                  <a:schemeClr val="tx1"/>
                </a:solidFill>
                <a:latin typeface="Arial" panose="020B0604020202020204" pitchFamily="34" charset="0"/>
              </a:defRPr>
            </a:lvl2pPr>
            <a:lvl3pPr defTabSz="0" eaLnBrk="0" hangingPunct="0">
              <a:spcBef>
                <a:spcPct val="30000"/>
              </a:spcBef>
              <a:defRPr sz="1200">
                <a:solidFill>
                  <a:schemeClr val="tx1"/>
                </a:solidFill>
                <a:latin typeface="Arial" panose="020B0604020202020204" pitchFamily="34" charset="0"/>
              </a:defRPr>
            </a:lvl3pPr>
            <a:lvl4pPr defTabSz="0" eaLnBrk="0" hangingPunct="0">
              <a:spcBef>
                <a:spcPct val="30000"/>
              </a:spcBef>
              <a:defRPr sz="1200">
                <a:solidFill>
                  <a:schemeClr val="tx1"/>
                </a:solidFill>
                <a:latin typeface="Arial" panose="020B0604020202020204" pitchFamily="34" charset="0"/>
              </a:defRPr>
            </a:lvl4pPr>
            <a:lvl5pPr defTabSz="0" eaLnBrk="0" hangingPunct="0">
              <a:spcBef>
                <a:spcPct val="30000"/>
              </a:spcBef>
              <a:defRPr sz="1200">
                <a:solidFill>
                  <a:schemeClr val="tx1"/>
                </a:solidFill>
                <a:latin typeface="Arial" panose="020B0604020202020204" pitchFamily="34" charset="0"/>
              </a:defRPr>
            </a:lvl5pPr>
            <a:lvl6pPr marL="457200" defTabSz="0" eaLnBrk="0" fontAlgn="base" hangingPunct="0">
              <a:spcBef>
                <a:spcPct val="30000"/>
              </a:spcBef>
              <a:spcAft>
                <a:spcPct val="0"/>
              </a:spcAft>
              <a:defRPr sz="1200">
                <a:solidFill>
                  <a:schemeClr val="tx1"/>
                </a:solidFill>
                <a:latin typeface="Arial" panose="020B0604020202020204" pitchFamily="34" charset="0"/>
              </a:defRPr>
            </a:lvl6pPr>
            <a:lvl7pPr marL="914400" defTabSz="0" eaLnBrk="0" fontAlgn="base" hangingPunct="0">
              <a:spcBef>
                <a:spcPct val="30000"/>
              </a:spcBef>
              <a:spcAft>
                <a:spcPct val="0"/>
              </a:spcAft>
              <a:defRPr sz="1200">
                <a:solidFill>
                  <a:schemeClr val="tx1"/>
                </a:solidFill>
                <a:latin typeface="Arial" panose="020B0604020202020204" pitchFamily="34" charset="0"/>
              </a:defRPr>
            </a:lvl7pPr>
            <a:lvl8pPr marL="1371600" defTabSz="0" eaLnBrk="0" fontAlgn="base" hangingPunct="0">
              <a:spcBef>
                <a:spcPct val="30000"/>
              </a:spcBef>
              <a:spcAft>
                <a:spcPct val="0"/>
              </a:spcAft>
              <a:defRPr sz="1200">
                <a:solidFill>
                  <a:schemeClr val="tx1"/>
                </a:solidFill>
                <a:latin typeface="Arial" panose="020B0604020202020204" pitchFamily="34" charset="0"/>
              </a:defRPr>
            </a:lvl8pPr>
            <a:lvl9pPr marL="1828800" defTabSz="0" eaLnBrk="0" fontAlgn="base" hangingPunct="0">
              <a:spcBef>
                <a:spcPct val="30000"/>
              </a:spcBef>
              <a:spcAft>
                <a:spcPct val="0"/>
              </a:spcAft>
              <a:defRPr sz="1200">
                <a:solidFill>
                  <a:schemeClr val="tx1"/>
                </a:solidFill>
                <a:latin typeface="Arial" panose="020B0604020202020204" pitchFamily="34" charset="0"/>
              </a:defRPr>
            </a:lvl9pPr>
          </a:lstStyle>
          <a:p>
            <a:pPr>
              <a:defRPr/>
            </a:pPr>
            <a:r>
              <a:rPr lang="ja-JP" altLang="en-US" smtClean="0"/>
              <a:t>マスタ テキストの書式設定</a:t>
            </a:r>
          </a:p>
          <a:p>
            <a:pPr>
              <a:defRPr/>
            </a:pPr>
            <a:r>
              <a:rPr lang="ja-JP" altLang="en-US" smtClean="0"/>
              <a:t>第 </a:t>
            </a:r>
            <a:r>
              <a:rPr lang="en-US" altLang="ja-JP" smtClean="0"/>
              <a:t>2 </a:t>
            </a:r>
            <a:r>
              <a:rPr lang="ja-JP" altLang="en-US" smtClean="0"/>
              <a:t>レベル</a:t>
            </a:r>
          </a:p>
          <a:p>
            <a:pPr>
              <a:defRPr/>
            </a:pPr>
            <a:r>
              <a:rPr lang="ja-JP" altLang="en-US" smtClean="0"/>
              <a:t>第 </a:t>
            </a:r>
            <a:r>
              <a:rPr lang="en-US" altLang="ja-JP" smtClean="0"/>
              <a:t>3 </a:t>
            </a:r>
            <a:r>
              <a:rPr lang="ja-JP" altLang="en-US" smtClean="0"/>
              <a:t>レベル</a:t>
            </a:r>
          </a:p>
          <a:p>
            <a:pPr>
              <a:defRPr/>
            </a:pPr>
            <a:r>
              <a:rPr lang="ja-JP" altLang="en-US" smtClean="0"/>
              <a:t>第 </a:t>
            </a:r>
            <a:r>
              <a:rPr lang="en-US" altLang="ja-JP" smtClean="0"/>
              <a:t>4 </a:t>
            </a:r>
            <a:r>
              <a:rPr lang="ja-JP" altLang="en-US" smtClean="0"/>
              <a:t>レベル</a:t>
            </a:r>
          </a:p>
          <a:p>
            <a:pPr>
              <a:defRPr/>
            </a:pPr>
            <a:r>
              <a:rPr lang="ja-JP" altLang="en-US" smtClean="0"/>
              <a:t>第 </a:t>
            </a:r>
            <a:r>
              <a:rPr lang="en-US" altLang="ja-JP" smtClean="0"/>
              <a:t>5 </a:t>
            </a:r>
            <a:r>
              <a:rPr lang="ja-JP" altLang="en-US" smtClean="0"/>
              <a:t>レベル</a:t>
            </a:r>
          </a:p>
        </p:txBody>
      </p:sp>
      <p:sp>
        <p:nvSpPr>
          <p:cNvPr id="4102" name="フッター プレースホルダ 5"/>
          <p:cNvSpPr>
            <a:spLocks noGrp="1" noChangeArrowheads="1"/>
          </p:cNvSpPr>
          <p:nvPr>
            <p:ph type="ftr" sz="quarter" idx="4"/>
          </p:nvPr>
        </p:nvSpPr>
        <p:spPr bwMode="auto">
          <a:xfrm>
            <a:off x="0" y="9439275"/>
            <a:ext cx="2949575"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20" tIns="45560" rIns="91120" bIns="45560" numCol="1" anchor="b" anchorCtr="0" compatLnSpc="1">
            <a:prstTxWarp prst="textNoShape">
              <a:avLst/>
            </a:prstTxWarp>
          </a:bodyPr>
          <a:lstStyle>
            <a:lvl1pPr eaLnBrk="1" hangingPunct="1">
              <a:defRPr/>
            </a:lvl1pPr>
          </a:lstStyle>
          <a:p>
            <a:pPr>
              <a:defRPr/>
            </a:pPr>
            <a:endParaRPr lang="ja-JP" altLang="ja-JP"/>
          </a:p>
        </p:txBody>
      </p:sp>
      <p:sp>
        <p:nvSpPr>
          <p:cNvPr id="4103" name="スライド番号プレースホルダ 6"/>
          <p:cNvSpPr>
            <a:spLocks noGrp="1" noChangeArrowheads="1"/>
          </p:cNvSpPr>
          <p:nvPr>
            <p:ph type="sldNum" sz="quarter" idx="5"/>
          </p:nvPr>
        </p:nvSpPr>
        <p:spPr bwMode="auto">
          <a:xfrm>
            <a:off x="3856038" y="9439275"/>
            <a:ext cx="2949575"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20" tIns="45560" rIns="91120" bIns="45560" numCol="1" anchor="b" anchorCtr="0" compatLnSpc="1">
            <a:prstTxWarp prst="textNoShape">
              <a:avLst/>
            </a:prstTxWarp>
          </a:bodyPr>
          <a:lstStyle>
            <a:lvl1pPr eaLnBrk="1" hangingPunct="1">
              <a:defRPr/>
            </a:lvl1pPr>
          </a:lstStyle>
          <a:p>
            <a:pPr>
              <a:defRPr/>
            </a:pPr>
            <a:fld id="{98347C1C-7999-4447-821A-F28560C249B2}" type="slidenum">
              <a:rPr lang="ja-JP" altLang="en-US"/>
              <a:pPr>
                <a:defRPr/>
              </a:pPr>
              <a:t>‹#›</a:t>
            </a:fld>
            <a:endParaRPr lang="ja-JP" altLang="en-US"/>
          </a:p>
        </p:txBody>
      </p:sp>
    </p:spTree>
    <p:extLst>
      <p:ext uri="{BB962C8B-B14F-4D97-AF65-F5344CB8AC3E}">
        <p14:creationId xmlns:p14="http://schemas.microsoft.com/office/powerpoint/2010/main" val="3782846716"/>
      </p:ext>
    </p:extLst>
  </p:cSld>
  <p:clrMap bg1="lt1" tx1="dk1" bg2="lt2" tx2="dk2" accent1="accent1" accent2="accent2" accent3="accent3" accent4="accent4" accent5="accent5" accent6="accent6" hlink="hlink" folHlink="folHlink"/>
  <p:hf hdr="0" ftr="0"/>
  <p:notesStyle>
    <a:lvl1pPr algn="l" defTabSz="0" rtl="0" eaLnBrk="0" fontAlgn="base" hangingPunct="0">
      <a:spcBef>
        <a:spcPct val="30000"/>
      </a:spcBef>
      <a:spcAft>
        <a:spcPct val="0"/>
      </a:spcAft>
      <a:defRPr sz="1200" kern="1200">
        <a:solidFill>
          <a:schemeClr val="tx1"/>
        </a:solidFill>
        <a:latin typeface="Arial" panose="020B0604020202020204" pitchFamily="34" charset="0"/>
        <a:ea typeface="SimSun" panose="02010600030101010101" pitchFamily="2" charset="-122"/>
        <a:cs typeface="+mn-cs"/>
      </a:defRPr>
    </a:lvl1pPr>
    <a:lvl2pPr algn="l" defTabSz="0" rtl="0" eaLnBrk="0" fontAlgn="base" hangingPunct="0">
      <a:spcBef>
        <a:spcPct val="30000"/>
      </a:spcBef>
      <a:spcAft>
        <a:spcPct val="0"/>
      </a:spcAft>
      <a:defRPr sz="1200" kern="1200">
        <a:solidFill>
          <a:schemeClr val="tx1"/>
        </a:solidFill>
        <a:latin typeface="Arial" panose="020B0604020202020204" pitchFamily="34" charset="0"/>
        <a:ea typeface="SimSun" panose="02010600030101010101" pitchFamily="2" charset="-122"/>
        <a:cs typeface="+mn-cs"/>
      </a:defRPr>
    </a:lvl2pPr>
    <a:lvl3pPr algn="l" defTabSz="0" rtl="0" eaLnBrk="0" fontAlgn="base" hangingPunct="0">
      <a:spcBef>
        <a:spcPct val="30000"/>
      </a:spcBef>
      <a:spcAft>
        <a:spcPct val="0"/>
      </a:spcAft>
      <a:defRPr sz="1200" kern="1200">
        <a:solidFill>
          <a:schemeClr val="tx1"/>
        </a:solidFill>
        <a:latin typeface="Arial" panose="020B0604020202020204" pitchFamily="34" charset="0"/>
        <a:ea typeface="SimSun" panose="02010600030101010101" pitchFamily="2" charset="-122"/>
        <a:cs typeface="+mn-cs"/>
      </a:defRPr>
    </a:lvl3pPr>
    <a:lvl4pPr algn="l" defTabSz="0" rtl="0" eaLnBrk="0" fontAlgn="base" hangingPunct="0">
      <a:spcBef>
        <a:spcPct val="30000"/>
      </a:spcBef>
      <a:spcAft>
        <a:spcPct val="0"/>
      </a:spcAft>
      <a:defRPr sz="1200" kern="1200">
        <a:solidFill>
          <a:schemeClr val="tx1"/>
        </a:solidFill>
        <a:latin typeface="Arial" panose="020B0604020202020204" pitchFamily="34" charset="0"/>
        <a:ea typeface="SimSun" panose="02010600030101010101" pitchFamily="2" charset="-122"/>
        <a:cs typeface="+mn-cs"/>
      </a:defRPr>
    </a:lvl4pPr>
    <a:lvl5pPr algn="l" defTabSz="0" rtl="0" eaLnBrk="0" fontAlgn="base" hangingPunct="0">
      <a:spcBef>
        <a:spcPct val="30000"/>
      </a:spcBef>
      <a:spcAft>
        <a:spcPct val="0"/>
      </a:spcAft>
      <a:defRPr sz="1200" kern="1200">
        <a:solidFill>
          <a:schemeClr val="tx1"/>
        </a:solidFill>
        <a:latin typeface="Arial" panose="020B0604020202020204" pitchFamily="34" charset="0"/>
        <a:ea typeface="SimSun" panose="02010600030101010101" pitchFamily="2" charset="-122"/>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スライド イメージ プレースホルダー 1"/>
          <p:cNvSpPr>
            <a:spLocks noGrp="1" noRot="1" noChangeAspect="1" noTextEdit="1"/>
          </p:cNvSpPr>
          <p:nvPr>
            <p:ph type="sldImg"/>
          </p:nvPr>
        </p:nvSpPr>
        <p:spPr/>
      </p:sp>
      <p:sp>
        <p:nvSpPr>
          <p:cNvPr id="218115" name="ノート プレースホルダー 2"/>
          <p:cNvSpPr>
            <a:spLocks noGrp="1"/>
          </p:cNvSpPr>
          <p:nvPr>
            <p:ph type="body" idx="1"/>
          </p:nvPr>
        </p:nvSpPr>
        <p:spPr bwMode="auto">
          <a:xfrm>
            <a:off x="681038" y="4783138"/>
            <a:ext cx="5445125" cy="39131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kumimoji="1" lang="ja-JP" altLang="en-US" smtClean="0"/>
          </a:p>
        </p:txBody>
      </p:sp>
      <p:sp>
        <p:nvSpPr>
          <p:cNvPr id="218116" name="日付プレースホルダー 3"/>
          <p:cNvSpPr>
            <a:spLocks noGrp="1"/>
          </p:cNvSpPr>
          <p:nvPr>
            <p:ph type="dt" sz="quarter" idx="1"/>
          </p:nvPr>
        </p:nvSpPr>
        <p:spPr>
          <a:noFill/>
        </p:spPr>
        <p:txBody>
          <a:bodyPr/>
          <a:lstStyle>
            <a:lvl1pPr>
              <a:defRPr>
                <a:solidFill>
                  <a:schemeClr val="tx1"/>
                </a:solidFill>
                <a:latin typeface="Arial" panose="020B0604020202020204" pitchFamily="34" charset="0"/>
                <a:ea typeface="ＭＳ Ｐゴシック" panose="020B0600070205080204" pitchFamily="50" charset="-128"/>
              </a:defRPr>
            </a:lvl1pPr>
            <a:lvl2pPr marL="742950" indent="-285750">
              <a:defRPr>
                <a:solidFill>
                  <a:schemeClr val="tx1"/>
                </a:solidFill>
                <a:latin typeface="Arial" panose="020B0604020202020204" pitchFamily="34" charset="0"/>
                <a:ea typeface="ＭＳ Ｐゴシック" panose="020B0600070205080204" pitchFamily="50" charset="-128"/>
              </a:defRPr>
            </a:lvl2pPr>
            <a:lvl3pPr marL="1143000" indent="-228600">
              <a:defRPr>
                <a:solidFill>
                  <a:schemeClr val="tx1"/>
                </a:solidFill>
                <a:latin typeface="Arial" panose="020B0604020202020204" pitchFamily="34" charset="0"/>
                <a:ea typeface="ＭＳ Ｐゴシック" panose="020B0600070205080204" pitchFamily="50" charset="-128"/>
              </a:defRPr>
            </a:lvl3pPr>
            <a:lvl4pPr marL="1600200" indent="-228600">
              <a:defRPr>
                <a:solidFill>
                  <a:schemeClr val="tx1"/>
                </a:solidFill>
                <a:latin typeface="Arial" panose="020B0604020202020204" pitchFamily="34" charset="0"/>
                <a:ea typeface="ＭＳ Ｐゴシック" panose="020B0600070205080204" pitchFamily="50" charset="-128"/>
              </a:defRPr>
            </a:lvl4pPr>
            <a:lvl5pPr marL="2057400" indent="-228600">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fld id="{C174CB7D-A2AD-4CD9-85FE-0B3EC8352BE1}" type="datetime1">
              <a:rPr lang="ja-JP" altLang="en-US" smtClean="0"/>
              <a:pPr/>
              <a:t>2021/3/5</a:t>
            </a:fld>
            <a:endParaRPr lang="ja-JP" altLang="en-US" smtClean="0"/>
          </a:p>
        </p:txBody>
      </p:sp>
      <p:sp>
        <p:nvSpPr>
          <p:cNvPr id="218117" name="スライド番号プレースホルダー 4"/>
          <p:cNvSpPr>
            <a:spLocks noGrp="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50" charset="-128"/>
              </a:defRPr>
            </a:lvl1pPr>
            <a:lvl2pPr marL="742950" indent="-285750">
              <a:defRPr>
                <a:solidFill>
                  <a:schemeClr val="tx1"/>
                </a:solidFill>
                <a:latin typeface="Arial" panose="020B0604020202020204" pitchFamily="34" charset="0"/>
                <a:ea typeface="ＭＳ Ｐゴシック" panose="020B0600070205080204" pitchFamily="50" charset="-128"/>
              </a:defRPr>
            </a:lvl2pPr>
            <a:lvl3pPr marL="1143000" indent="-228600">
              <a:defRPr>
                <a:solidFill>
                  <a:schemeClr val="tx1"/>
                </a:solidFill>
                <a:latin typeface="Arial" panose="020B0604020202020204" pitchFamily="34" charset="0"/>
                <a:ea typeface="ＭＳ Ｐゴシック" panose="020B0600070205080204" pitchFamily="50" charset="-128"/>
              </a:defRPr>
            </a:lvl3pPr>
            <a:lvl4pPr marL="1600200" indent="-228600">
              <a:defRPr>
                <a:solidFill>
                  <a:schemeClr val="tx1"/>
                </a:solidFill>
                <a:latin typeface="Arial" panose="020B0604020202020204" pitchFamily="34" charset="0"/>
                <a:ea typeface="ＭＳ Ｐゴシック" panose="020B0600070205080204" pitchFamily="50" charset="-128"/>
              </a:defRPr>
            </a:lvl4pPr>
            <a:lvl5pPr marL="2057400" indent="-228600">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fld id="{8988B49F-5159-4E45-98F4-364556827C09}" type="slidenum">
              <a:rPr lang="ja-JP" altLang="en-US" smtClean="0"/>
              <a:pPr/>
              <a:t>1</a:t>
            </a:fld>
            <a:endParaRPr lang="ja-JP" altLang="en-US" smtClean="0"/>
          </a:p>
        </p:txBody>
      </p:sp>
    </p:spTree>
    <p:extLst>
      <p:ext uri="{BB962C8B-B14F-4D97-AF65-F5344CB8AC3E}">
        <p14:creationId xmlns:p14="http://schemas.microsoft.com/office/powerpoint/2010/main" val="8975757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スライド イメージ プレースホルダー 1"/>
          <p:cNvSpPr>
            <a:spLocks noGrp="1" noRot="1" noChangeAspect="1" noTextEdit="1"/>
          </p:cNvSpPr>
          <p:nvPr>
            <p:ph type="sldImg"/>
          </p:nvPr>
        </p:nvSpPr>
        <p:spPr/>
      </p:sp>
      <p:sp>
        <p:nvSpPr>
          <p:cNvPr id="236547" name="ノート プレースホルダー 2"/>
          <p:cNvSpPr>
            <a:spLocks noGrp="1"/>
          </p:cNvSpPr>
          <p:nvPr>
            <p:ph type="body" idx="1"/>
          </p:nvPr>
        </p:nvSpPr>
        <p:spPr bwMode="auto">
          <a:xfrm>
            <a:off x="681038" y="4783138"/>
            <a:ext cx="5445125" cy="39147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20" tIns="45560" rIns="91120" bIns="45560"/>
          <a:lstStyle/>
          <a:p>
            <a:endParaRPr kumimoji="1" lang="ja-JP" altLang="en-US" smtClean="0"/>
          </a:p>
        </p:txBody>
      </p:sp>
      <p:sp>
        <p:nvSpPr>
          <p:cNvPr id="236548" name="日付プレースホルダー 3"/>
          <p:cNvSpPr>
            <a:spLocks noGrp="1"/>
          </p:cNvSpPr>
          <p:nvPr>
            <p:ph type="dt" sz="quarter" idx="1"/>
          </p:nvPr>
        </p:nvSpPr>
        <p:spPr>
          <a:noFill/>
        </p:spPr>
        <p:txBody>
          <a:bodyPr/>
          <a:lstStyle>
            <a:lvl1pPr>
              <a:defRPr>
                <a:solidFill>
                  <a:schemeClr val="tx1"/>
                </a:solidFill>
                <a:latin typeface="Arial" panose="020B0604020202020204" pitchFamily="34" charset="0"/>
                <a:ea typeface="ＭＳ Ｐゴシック" panose="020B0600070205080204" pitchFamily="50" charset="-128"/>
              </a:defRPr>
            </a:lvl1pPr>
            <a:lvl2pPr marL="739775" indent="-284163">
              <a:defRPr>
                <a:solidFill>
                  <a:schemeClr val="tx1"/>
                </a:solidFill>
                <a:latin typeface="Arial" panose="020B0604020202020204" pitchFamily="34" charset="0"/>
                <a:ea typeface="ＭＳ Ｐゴシック" panose="020B0600070205080204" pitchFamily="50" charset="-128"/>
              </a:defRPr>
            </a:lvl2pPr>
            <a:lvl3pPr marL="1138238" indent="-227013">
              <a:defRPr>
                <a:solidFill>
                  <a:schemeClr val="tx1"/>
                </a:solidFill>
                <a:latin typeface="Arial" panose="020B0604020202020204" pitchFamily="34" charset="0"/>
                <a:ea typeface="ＭＳ Ｐゴシック" panose="020B0600070205080204" pitchFamily="50" charset="-128"/>
              </a:defRPr>
            </a:lvl3pPr>
            <a:lvl4pPr marL="1593850" indent="-227013">
              <a:defRPr>
                <a:solidFill>
                  <a:schemeClr val="tx1"/>
                </a:solidFill>
                <a:latin typeface="Arial" panose="020B0604020202020204" pitchFamily="34" charset="0"/>
                <a:ea typeface="ＭＳ Ｐゴシック" panose="020B0600070205080204" pitchFamily="50" charset="-128"/>
              </a:defRPr>
            </a:lvl4pPr>
            <a:lvl5pPr marL="2049463" indent="-227013">
              <a:defRPr>
                <a:solidFill>
                  <a:schemeClr val="tx1"/>
                </a:solidFill>
                <a:latin typeface="Arial" panose="020B0604020202020204" pitchFamily="34" charset="0"/>
                <a:ea typeface="ＭＳ Ｐゴシック" panose="020B0600070205080204" pitchFamily="50" charset="-128"/>
              </a:defRPr>
            </a:lvl5pPr>
            <a:lvl6pPr marL="25066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638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10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782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fld id="{A854F550-2C7D-4715-8CF9-1D25C9B96870}" type="datetime1">
              <a:rPr lang="ja-JP" altLang="en-US" smtClean="0"/>
              <a:pPr/>
              <a:t>2021/3/5</a:t>
            </a:fld>
            <a:endParaRPr lang="ja-JP" altLang="en-US" smtClean="0"/>
          </a:p>
        </p:txBody>
      </p:sp>
      <p:sp>
        <p:nvSpPr>
          <p:cNvPr id="236549" name="スライド番号プレースホルダー 4"/>
          <p:cNvSpPr>
            <a:spLocks noGrp="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50" charset="-128"/>
              </a:defRPr>
            </a:lvl1pPr>
            <a:lvl2pPr marL="739775" indent="-284163">
              <a:defRPr>
                <a:solidFill>
                  <a:schemeClr val="tx1"/>
                </a:solidFill>
                <a:latin typeface="Arial" panose="020B0604020202020204" pitchFamily="34" charset="0"/>
                <a:ea typeface="ＭＳ Ｐゴシック" panose="020B0600070205080204" pitchFamily="50" charset="-128"/>
              </a:defRPr>
            </a:lvl2pPr>
            <a:lvl3pPr marL="1138238" indent="-227013">
              <a:defRPr>
                <a:solidFill>
                  <a:schemeClr val="tx1"/>
                </a:solidFill>
                <a:latin typeface="Arial" panose="020B0604020202020204" pitchFamily="34" charset="0"/>
                <a:ea typeface="ＭＳ Ｐゴシック" panose="020B0600070205080204" pitchFamily="50" charset="-128"/>
              </a:defRPr>
            </a:lvl3pPr>
            <a:lvl4pPr marL="1593850" indent="-227013">
              <a:defRPr>
                <a:solidFill>
                  <a:schemeClr val="tx1"/>
                </a:solidFill>
                <a:latin typeface="Arial" panose="020B0604020202020204" pitchFamily="34" charset="0"/>
                <a:ea typeface="ＭＳ Ｐゴシック" panose="020B0600070205080204" pitchFamily="50" charset="-128"/>
              </a:defRPr>
            </a:lvl4pPr>
            <a:lvl5pPr marL="2049463" indent="-227013">
              <a:defRPr>
                <a:solidFill>
                  <a:schemeClr val="tx1"/>
                </a:solidFill>
                <a:latin typeface="Arial" panose="020B0604020202020204" pitchFamily="34" charset="0"/>
                <a:ea typeface="ＭＳ Ｐゴシック" panose="020B0600070205080204" pitchFamily="50" charset="-128"/>
              </a:defRPr>
            </a:lvl5pPr>
            <a:lvl6pPr marL="25066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638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10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782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fld id="{CDFCD8EF-3180-4897-9127-3B7862619C2A}" type="slidenum">
              <a:rPr lang="ja-JP" altLang="en-US" smtClean="0"/>
              <a:pPr/>
              <a:t>10</a:t>
            </a:fld>
            <a:endParaRPr lang="ja-JP" altLang="en-US" smtClean="0"/>
          </a:p>
        </p:txBody>
      </p:sp>
    </p:spTree>
    <p:extLst>
      <p:ext uri="{BB962C8B-B14F-4D97-AF65-F5344CB8AC3E}">
        <p14:creationId xmlns:p14="http://schemas.microsoft.com/office/powerpoint/2010/main" val="1319858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スライド イメージ プレースホルダー 1"/>
          <p:cNvSpPr>
            <a:spLocks noGrp="1" noRot="1" noChangeAspect="1" noTextEdit="1"/>
          </p:cNvSpPr>
          <p:nvPr>
            <p:ph type="sldImg"/>
          </p:nvPr>
        </p:nvSpPr>
        <p:spPr/>
      </p:sp>
      <p:sp>
        <p:nvSpPr>
          <p:cNvPr id="238595" name="ノート プレースホルダー 2"/>
          <p:cNvSpPr>
            <a:spLocks noGrp="1"/>
          </p:cNvSpPr>
          <p:nvPr>
            <p:ph type="body" idx="1"/>
          </p:nvPr>
        </p:nvSpPr>
        <p:spPr bwMode="auto">
          <a:xfrm>
            <a:off x="681038" y="4783138"/>
            <a:ext cx="5445125" cy="39147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20" tIns="45560" rIns="91120" bIns="45560"/>
          <a:lstStyle/>
          <a:p>
            <a:endParaRPr kumimoji="1" lang="ja-JP" altLang="en-US" smtClean="0"/>
          </a:p>
        </p:txBody>
      </p:sp>
      <p:sp>
        <p:nvSpPr>
          <p:cNvPr id="238596" name="日付プレースホルダー 3"/>
          <p:cNvSpPr>
            <a:spLocks noGrp="1"/>
          </p:cNvSpPr>
          <p:nvPr>
            <p:ph type="dt" sz="quarter" idx="1"/>
          </p:nvPr>
        </p:nvSpPr>
        <p:spPr>
          <a:noFill/>
        </p:spPr>
        <p:txBody>
          <a:bodyPr/>
          <a:lstStyle>
            <a:lvl1pPr>
              <a:defRPr>
                <a:solidFill>
                  <a:schemeClr val="tx1"/>
                </a:solidFill>
                <a:latin typeface="Arial" panose="020B0604020202020204" pitchFamily="34" charset="0"/>
                <a:ea typeface="ＭＳ Ｐゴシック" panose="020B0600070205080204" pitchFamily="50" charset="-128"/>
              </a:defRPr>
            </a:lvl1pPr>
            <a:lvl2pPr marL="739775" indent="-284163">
              <a:defRPr>
                <a:solidFill>
                  <a:schemeClr val="tx1"/>
                </a:solidFill>
                <a:latin typeface="Arial" panose="020B0604020202020204" pitchFamily="34" charset="0"/>
                <a:ea typeface="ＭＳ Ｐゴシック" panose="020B0600070205080204" pitchFamily="50" charset="-128"/>
              </a:defRPr>
            </a:lvl2pPr>
            <a:lvl3pPr marL="1138238" indent="-227013">
              <a:defRPr>
                <a:solidFill>
                  <a:schemeClr val="tx1"/>
                </a:solidFill>
                <a:latin typeface="Arial" panose="020B0604020202020204" pitchFamily="34" charset="0"/>
                <a:ea typeface="ＭＳ Ｐゴシック" panose="020B0600070205080204" pitchFamily="50" charset="-128"/>
              </a:defRPr>
            </a:lvl3pPr>
            <a:lvl4pPr marL="1593850" indent="-227013">
              <a:defRPr>
                <a:solidFill>
                  <a:schemeClr val="tx1"/>
                </a:solidFill>
                <a:latin typeface="Arial" panose="020B0604020202020204" pitchFamily="34" charset="0"/>
                <a:ea typeface="ＭＳ Ｐゴシック" panose="020B0600070205080204" pitchFamily="50" charset="-128"/>
              </a:defRPr>
            </a:lvl4pPr>
            <a:lvl5pPr marL="2049463" indent="-227013">
              <a:defRPr>
                <a:solidFill>
                  <a:schemeClr val="tx1"/>
                </a:solidFill>
                <a:latin typeface="Arial" panose="020B0604020202020204" pitchFamily="34" charset="0"/>
                <a:ea typeface="ＭＳ Ｐゴシック" panose="020B0600070205080204" pitchFamily="50" charset="-128"/>
              </a:defRPr>
            </a:lvl5pPr>
            <a:lvl6pPr marL="25066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638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10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782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fld id="{69EFCD47-F95C-4064-A523-D0F470082834}" type="datetime1">
              <a:rPr lang="ja-JP" altLang="en-US" smtClean="0"/>
              <a:pPr/>
              <a:t>2021/3/5</a:t>
            </a:fld>
            <a:endParaRPr lang="ja-JP" altLang="en-US" smtClean="0"/>
          </a:p>
        </p:txBody>
      </p:sp>
      <p:sp>
        <p:nvSpPr>
          <p:cNvPr id="238597" name="スライド番号プレースホルダー 4"/>
          <p:cNvSpPr>
            <a:spLocks noGrp="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50" charset="-128"/>
              </a:defRPr>
            </a:lvl1pPr>
            <a:lvl2pPr marL="739775" indent="-284163">
              <a:defRPr>
                <a:solidFill>
                  <a:schemeClr val="tx1"/>
                </a:solidFill>
                <a:latin typeface="Arial" panose="020B0604020202020204" pitchFamily="34" charset="0"/>
                <a:ea typeface="ＭＳ Ｐゴシック" panose="020B0600070205080204" pitchFamily="50" charset="-128"/>
              </a:defRPr>
            </a:lvl2pPr>
            <a:lvl3pPr marL="1138238" indent="-227013">
              <a:defRPr>
                <a:solidFill>
                  <a:schemeClr val="tx1"/>
                </a:solidFill>
                <a:latin typeface="Arial" panose="020B0604020202020204" pitchFamily="34" charset="0"/>
                <a:ea typeface="ＭＳ Ｐゴシック" panose="020B0600070205080204" pitchFamily="50" charset="-128"/>
              </a:defRPr>
            </a:lvl3pPr>
            <a:lvl4pPr marL="1593850" indent="-227013">
              <a:defRPr>
                <a:solidFill>
                  <a:schemeClr val="tx1"/>
                </a:solidFill>
                <a:latin typeface="Arial" panose="020B0604020202020204" pitchFamily="34" charset="0"/>
                <a:ea typeface="ＭＳ Ｐゴシック" panose="020B0600070205080204" pitchFamily="50" charset="-128"/>
              </a:defRPr>
            </a:lvl4pPr>
            <a:lvl5pPr marL="2049463" indent="-227013">
              <a:defRPr>
                <a:solidFill>
                  <a:schemeClr val="tx1"/>
                </a:solidFill>
                <a:latin typeface="Arial" panose="020B0604020202020204" pitchFamily="34" charset="0"/>
                <a:ea typeface="ＭＳ Ｐゴシック" panose="020B0600070205080204" pitchFamily="50" charset="-128"/>
              </a:defRPr>
            </a:lvl5pPr>
            <a:lvl6pPr marL="25066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638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10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782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fld id="{24FE270C-2EFF-4A5F-81EC-778FFA8A948E}" type="slidenum">
              <a:rPr lang="ja-JP" altLang="en-US" smtClean="0"/>
              <a:pPr/>
              <a:t>11</a:t>
            </a:fld>
            <a:endParaRPr lang="ja-JP" altLang="en-US" smtClean="0"/>
          </a:p>
        </p:txBody>
      </p:sp>
    </p:spTree>
    <p:extLst>
      <p:ext uri="{BB962C8B-B14F-4D97-AF65-F5344CB8AC3E}">
        <p14:creationId xmlns:p14="http://schemas.microsoft.com/office/powerpoint/2010/main" val="42273477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スライド イメージ プレースホルダー 1"/>
          <p:cNvSpPr>
            <a:spLocks noGrp="1" noRot="1" noChangeAspect="1" noTextEdit="1"/>
          </p:cNvSpPr>
          <p:nvPr>
            <p:ph type="sldImg"/>
          </p:nvPr>
        </p:nvSpPr>
        <p:spPr/>
      </p:sp>
      <p:sp>
        <p:nvSpPr>
          <p:cNvPr id="240643" name="ノート プレースホルダー 2"/>
          <p:cNvSpPr>
            <a:spLocks noGrp="1"/>
          </p:cNvSpPr>
          <p:nvPr>
            <p:ph type="body" idx="1"/>
          </p:nvPr>
        </p:nvSpPr>
        <p:spPr bwMode="auto">
          <a:xfrm>
            <a:off x="681038" y="4783138"/>
            <a:ext cx="5445125" cy="39147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20" tIns="45560" rIns="91120" bIns="45560"/>
          <a:lstStyle/>
          <a:p>
            <a:endParaRPr kumimoji="1" lang="ja-JP" altLang="en-US" smtClean="0"/>
          </a:p>
        </p:txBody>
      </p:sp>
      <p:sp>
        <p:nvSpPr>
          <p:cNvPr id="240644" name="日付プレースホルダー 3"/>
          <p:cNvSpPr>
            <a:spLocks noGrp="1"/>
          </p:cNvSpPr>
          <p:nvPr>
            <p:ph type="dt" sz="quarter" idx="1"/>
          </p:nvPr>
        </p:nvSpPr>
        <p:spPr>
          <a:noFill/>
        </p:spPr>
        <p:txBody>
          <a:bodyPr/>
          <a:lstStyle>
            <a:lvl1pPr>
              <a:defRPr>
                <a:solidFill>
                  <a:schemeClr val="tx1"/>
                </a:solidFill>
                <a:latin typeface="Arial" panose="020B0604020202020204" pitchFamily="34" charset="0"/>
                <a:ea typeface="ＭＳ Ｐゴシック" panose="020B0600070205080204" pitchFamily="50" charset="-128"/>
              </a:defRPr>
            </a:lvl1pPr>
            <a:lvl2pPr marL="739775" indent="-284163">
              <a:defRPr>
                <a:solidFill>
                  <a:schemeClr val="tx1"/>
                </a:solidFill>
                <a:latin typeface="Arial" panose="020B0604020202020204" pitchFamily="34" charset="0"/>
                <a:ea typeface="ＭＳ Ｐゴシック" panose="020B0600070205080204" pitchFamily="50" charset="-128"/>
              </a:defRPr>
            </a:lvl2pPr>
            <a:lvl3pPr marL="1138238" indent="-227013">
              <a:defRPr>
                <a:solidFill>
                  <a:schemeClr val="tx1"/>
                </a:solidFill>
                <a:latin typeface="Arial" panose="020B0604020202020204" pitchFamily="34" charset="0"/>
                <a:ea typeface="ＭＳ Ｐゴシック" panose="020B0600070205080204" pitchFamily="50" charset="-128"/>
              </a:defRPr>
            </a:lvl3pPr>
            <a:lvl4pPr marL="1593850" indent="-227013">
              <a:defRPr>
                <a:solidFill>
                  <a:schemeClr val="tx1"/>
                </a:solidFill>
                <a:latin typeface="Arial" panose="020B0604020202020204" pitchFamily="34" charset="0"/>
                <a:ea typeface="ＭＳ Ｐゴシック" panose="020B0600070205080204" pitchFamily="50" charset="-128"/>
              </a:defRPr>
            </a:lvl4pPr>
            <a:lvl5pPr marL="2049463" indent="-227013">
              <a:defRPr>
                <a:solidFill>
                  <a:schemeClr val="tx1"/>
                </a:solidFill>
                <a:latin typeface="Arial" panose="020B0604020202020204" pitchFamily="34" charset="0"/>
                <a:ea typeface="ＭＳ Ｐゴシック" panose="020B0600070205080204" pitchFamily="50" charset="-128"/>
              </a:defRPr>
            </a:lvl5pPr>
            <a:lvl6pPr marL="25066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638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10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782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fld id="{3DC7CD70-34AE-4FE0-A2D1-544BAF8615B8}" type="datetime1">
              <a:rPr lang="ja-JP" altLang="en-US" smtClean="0"/>
              <a:pPr/>
              <a:t>2021/3/5</a:t>
            </a:fld>
            <a:endParaRPr lang="ja-JP" altLang="en-US" smtClean="0"/>
          </a:p>
        </p:txBody>
      </p:sp>
      <p:sp>
        <p:nvSpPr>
          <p:cNvPr id="240645" name="スライド番号プレースホルダー 4"/>
          <p:cNvSpPr>
            <a:spLocks noGrp="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50" charset="-128"/>
              </a:defRPr>
            </a:lvl1pPr>
            <a:lvl2pPr marL="739775" indent="-284163">
              <a:defRPr>
                <a:solidFill>
                  <a:schemeClr val="tx1"/>
                </a:solidFill>
                <a:latin typeface="Arial" panose="020B0604020202020204" pitchFamily="34" charset="0"/>
                <a:ea typeface="ＭＳ Ｐゴシック" panose="020B0600070205080204" pitchFamily="50" charset="-128"/>
              </a:defRPr>
            </a:lvl2pPr>
            <a:lvl3pPr marL="1138238" indent="-227013">
              <a:defRPr>
                <a:solidFill>
                  <a:schemeClr val="tx1"/>
                </a:solidFill>
                <a:latin typeface="Arial" panose="020B0604020202020204" pitchFamily="34" charset="0"/>
                <a:ea typeface="ＭＳ Ｐゴシック" panose="020B0600070205080204" pitchFamily="50" charset="-128"/>
              </a:defRPr>
            </a:lvl3pPr>
            <a:lvl4pPr marL="1593850" indent="-227013">
              <a:defRPr>
                <a:solidFill>
                  <a:schemeClr val="tx1"/>
                </a:solidFill>
                <a:latin typeface="Arial" panose="020B0604020202020204" pitchFamily="34" charset="0"/>
                <a:ea typeface="ＭＳ Ｐゴシック" panose="020B0600070205080204" pitchFamily="50" charset="-128"/>
              </a:defRPr>
            </a:lvl4pPr>
            <a:lvl5pPr marL="2049463" indent="-227013">
              <a:defRPr>
                <a:solidFill>
                  <a:schemeClr val="tx1"/>
                </a:solidFill>
                <a:latin typeface="Arial" panose="020B0604020202020204" pitchFamily="34" charset="0"/>
                <a:ea typeface="ＭＳ Ｐゴシック" panose="020B0600070205080204" pitchFamily="50" charset="-128"/>
              </a:defRPr>
            </a:lvl5pPr>
            <a:lvl6pPr marL="25066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638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10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782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fld id="{650ACC70-5A94-41D3-BA9F-4B93431DD9D5}" type="slidenum">
              <a:rPr lang="ja-JP" altLang="en-US" smtClean="0"/>
              <a:pPr/>
              <a:t>12</a:t>
            </a:fld>
            <a:endParaRPr lang="ja-JP" altLang="en-US" smtClean="0"/>
          </a:p>
        </p:txBody>
      </p:sp>
    </p:spTree>
    <p:extLst>
      <p:ext uri="{BB962C8B-B14F-4D97-AF65-F5344CB8AC3E}">
        <p14:creationId xmlns:p14="http://schemas.microsoft.com/office/powerpoint/2010/main" val="17438226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スライド イメージ プレースホルダー 1"/>
          <p:cNvSpPr>
            <a:spLocks noGrp="1" noRot="1" noChangeAspect="1" noTextEdit="1"/>
          </p:cNvSpPr>
          <p:nvPr>
            <p:ph type="sldImg"/>
          </p:nvPr>
        </p:nvSpPr>
        <p:spPr/>
      </p:sp>
      <p:sp>
        <p:nvSpPr>
          <p:cNvPr id="242691" name="ノート プレースホルダー 2"/>
          <p:cNvSpPr>
            <a:spLocks noGrp="1"/>
          </p:cNvSpPr>
          <p:nvPr>
            <p:ph type="body" idx="1"/>
          </p:nvPr>
        </p:nvSpPr>
        <p:spPr bwMode="auto">
          <a:xfrm>
            <a:off x="681038" y="4429125"/>
            <a:ext cx="5445125" cy="36242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20" tIns="45560" rIns="91120" bIns="45560"/>
          <a:lstStyle/>
          <a:p>
            <a:endParaRPr kumimoji="1" lang="ja-JP" altLang="en-US" smtClean="0"/>
          </a:p>
        </p:txBody>
      </p:sp>
      <p:sp>
        <p:nvSpPr>
          <p:cNvPr id="242692" name="スライド番号プレースホルダー 3"/>
          <p:cNvSpPr>
            <a:spLocks noGrp="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50" charset="-128"/>
              </a:defRPr>
            </a:lvl1pPr>
            <a:lvl2pPr marL="739775" indent="-284163">
              <a:defRPr>
                <a:solidFill>
                  <a:schemeClr val="tx1"/>
                </a:solidFill>
                <a:latin typeface="Arial" panose="020B0604020202020204" pitchFamily="34" charset="0"/>
                <a:ea typeface="ＭＳ Ｐゴシック" panose="020B0600070205080204" pitchFamily="50" charset="-128"/>
              </a:defRPr>
            </a:lvl2pPr>
            <a:lvl3pPr marL="1138238" indent="-227013">
              <a:defRPr>
                <a:solidFill>
                  <a:schemeClr val="tx1"/>
                </a:solidFill>
                <a:latin typeface="Arial" panose="020B0604020202020204" pitchFamily="34" charset="0"/>
                <a:ea typeface="ＭＳ Ｐゴシック" panose="020B0600070205080204" pitchFamily="50" charset="-128"/>
              </a:defRPr>
            </a:lvl3pPr>
            <a:lvl4pPr marL="1593850" indent="-227013">
              <a:defRPr>
                <a:solidFill>
                  <a:schemeClr val="tx1"/>
                </a:solidFill>
                <a:latin typeface="Arial" panose="020B0604020202020204" pitchFamily="34" charset="0"/>
                <a:ea typeface="ＭＳ Ｐゴシック" panose="020B0600070205080204" pitchFamily="50" charset="-128"/>
              </a:defRPr>
            </a:lvl4pPr>
            <a:lvl5pPr marL="2049463" indent="-227013">
              <a:defRPr>
                <a:solidFill>
                  <a:schemeClr val="tx1"/>
                </a:solidFill>
                <a:latin typeface="Arial" panose="020B0604020202020204" pitchFamily="34" charset="0"/>
                <a:ea typeface="ＭＳ Ｐゴシック" panose="020B0600070205080204" pitchFamily="50" charset="-128"/>
              </a:defRPr>
            </a:lvl5pPr>
            <a:lvl6pPr marL="25066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638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10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782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fld id="{4DDA1AAF-FB9B-4B91-B0C4-63105F8D0A60}" type="slidenum">
              <a:rPr lang="ja-JP" altLang="en-US" smtClean="0">
                <a:solidFill>
                  <a:srgbClr val="000000"/>
                </a:solidFill>
              </a:rPr>
              <a:pPr/>
              <a:t>13</a:t>
            </a:fld>
            <a:endParaRPr lang="ja-JP" altLang="en-US" smtClean="0">
              <a:solidFill>
                <a:srgbClr val="000000"/>
              </a:solidFill>
            </a:endParaRPr>
          </a:p>
        </p:txBody>
      </p:sp>
    </p:spTree>
    <p:extLst>
      <p:ext uri="{BB962C8B-B14F-4D97-AF65-F5344CB8AC3E}">
        <p14:creationId xmlns:p14="http://schemas.microsoft.com/office/powerpoint/2010/main" val="42095645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スライド イメージ プレースホルダー 1"/>
          <p:cNvSpPr>
            <a:spLocks noGrp="1" noRot="1" noChangeAspect="1" noTextEdit="1"/>
          </p:cNvSpPr>
          <p:nvPr>
            <p:ph type="sldImg"/>
          </p:nvPr>
        </p:nvSpPr>
        <p:spPr/>
      </p:sp>
      <p:sp>
        <p:nvSpPr>
          <p:cNvPr id="244739" name="ノート プレースホルダー 2"/>
          <p:cNvSpPr>
            <a:spLocks noGrp="1"/>
          </p:cNvSpPr>
          <p:nvPr>
            <p:ph type="body" idx="1"/>
          </p:nvPr>
        </p:nvSpPr>
        <p:spPr bwMode="auto">
          <a:xfrm>
            <a:off x="681038" y="4783138"/>
            <a:ext cx="5445125" cy="39147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20" tIns="45560" rIns="91120" bIns="45560"/>
          <a:lstStyle/>
          <a:p>
            <a:endParaRPr kumimoji="1" lang="en-US" altLang="ja-JP" smtClean="0"/>
          </a:p>
          <a:p>
            <a:endParaRPr kumimoji="1" lang="ja-JP" altLang="en-US" smtClean="0"/>
          </a:p>
        </p:txBody>
      </p:sp>
      <p:sp>
        <p:nvSpPr>
          <p:cNvPr id="244740" name="日付プレースホルダー 3"/>
          <p:cNvSpPr>
            <a:spLocks noGrp="1"/>
          </p:cNvSpPr>
          <p:nvPr>
            <p:ph type="dt" sz="quarter" idx="1"/>
          </p:nvPr>
        </p:nvSpPr>
        <p:spPr>
          <a:noFill/>
        </p:spPr>
        <p:txBody>
          <a:bodyPr/>
          <a:lstStyle>
            <a:lvl1pPr>
              <a:defRPr>
                <a:solidFill>
                  <a:schemeClr val="tx1"/>
                </a:solidFill>
                <a:latin typeface="Arial" panose="020B0604020202020204" pitchFamily="34" charset="0"/>
                <a:ea typeface="ＭＳ Ｐゴシック" panose="020B0600070205080204" pitchFamily="50" charset="-128"/>
              </a:defRPr>
            </a:lvl1pPr>
            <a:lvl2pPr marL="739775" indent="-284163">
              <a:defRPr>
                <a:solidFill>
                  <a:schemeClr val="tx1"/>
                </a:solidFill>
                <a:latin typeface="Arial" panose="020B0604020202020204" pitchFamily="34" charset="0"/>
                <a:ea typeface="ＭＳ Ｐゴシック" panose="020B0600070205080204" pitchFamily="50" charset="-128"/>
              </a:defRPr>
            </a:lvl2pPr>
            <a:lvl3pPr marL="1138238" indent="-227013">
              <a:defRPr>
                <a:solidFill>
                  <a:schemeClr val="tx1"/>
                </a:solidFill>
                <a:latin typeface="Arial" panose="020B0604020202020204" pitchFamily="34" charset="0"/>
                <a:ea typeface="ＭＳ Ｐゴシック" panose="020B0600070205080204" pitchFamily="50" charset="-128"/>
              </a:defRPr>
            </a:lvl3pPr>
            <a:lvl4pPr marL="1593850" indent="-227013">
              <a:defRPr>
                <a:solidFill>
                  <a:schemeClr val="tx1"/>
                </a:solidFill>
                <a:latin typeface="Arial" panose="020B0604020202020204" pitchFamily="34" charset="0"/>
                <a:ea typeface="ＭＳ Ｐゴシック" panose="020B0600070205080204" pitchFamily="50" charset="-128"/>
              </a:defRPr>
            </a:lvl4pPr>
            <a:lvl5pPr marL="2049463" indent="-227013">
              <a:defRPr>
                <a:solidFill>
                  <a:schemeClr val="tx1"/>
                </a:solidFill>
                <a:latin typeface="Arial" panose="020B0604020202020204" pitchFamily="34" charset="0"/>
                <a:ea typeface="ＭＳ Ｐゴシック" panose="020B0600070205080204" pitchFamily="50" charset="-128"/>
              </a:defRPr>
            </a:lvl5pPr>
            <a:lvl6pPr marL="25066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638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10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782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fld id="{FB814F6A-3701-4C48-BC80-74A8FDD084FE}" type="datetime1">
              <a:rPr lang="ja-JP" altLang="en-US" smtClean="0">
                <a:solidFill>
                  <a:srgbClr val="000000"/>
                </a:solidFill>
              </a:rPr>
              <a:pPr/>
              <a:t>2021/3/5</a:t>
            </a:fld>
            <a:endParaRPr lang="ja-JP" altLang="en-US" smtClean="0">
              <a:solidFill>
                <a:srgbClr val="000000"/>
              </a:solidFill>
            </a:endParaRPr>
          </a:p>
        </p:txBody>
      </p:sp>
      <p:sp>
        <p:nvSpPr>
          <p:cNvPr id="244741" name="スライド番号プレースホルダー 4"/>
          <p:cNvSpPr>
            <a:spLocks noGrp="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50" charset="-128"/>
              </a:defRPr>
            </a:lvl1pPr>
            <a:lvl2pPr marL="739775" indent="-284163">
              <a:defRPr>
                <a:solidFill>
                  <a:schemeClr val="tx1"/>
                </a:solidFill>
                <a:latin typeface="Arial" panose="020B0604020202020204" pitchFamily="34" charset="0"/>
                <a:ea typeface="ＭＳ Ｐゴシック" panose="020B0600070205080204" pitchFamily="50" charset="-128"/>
              </a:defRPr>
            </a:lvl2pPr>
            <a:lvl3pPr marL="1138238" indent="-227013">
              <a:defRPr>
                <a:solidFill>
                  <a:schemeClr val="tx1"/>
                </a:solidFill>
                <a:latin typeface="Arial" panose="020B0604020202020204" pitchFamily="34" charset="0"/>
                <a:ea typeface="ＭＳ Ｐゴシック" panose="020B0600070205080204" pitchFamily="50" charset="-128"/>
              </a:defRPr>
            </a:lvl3pPr>
            <a:lvl4pPr marL="1593850" indent="-227013">
              <a:defRPr>
                <a:solidFill>
                  <a:schemeClr val="tx1"/>
                </a:solidFill>
                <a:latin typeface="Arial" panose="020B0604020202020204" pitchFamily="34" charset="0"/>
                <a:ea typeface="ＭＳ Ｐゴシック" panose="020B0600070205080204" pitchFamily="50" charset="-128"/>
              </a:defRPr>
            </a:lvl4pPr>
            <a:lvl5pPr marL="2049463" indent="-227013">
              <a:defRPr>
                <a:solidFill>
                  <a:schemeClr val="tx1"/>
                </a:solidFill>
                <a:latin typeface="Arial" panose="020B0604020202020204" pitchFamily="34" charset="0"/>
                <a:ea typeface="ＭＳ Ｐゴシック" panose="020B0600070205080204" pitchFamily="50" charset="-128"/>
              </a:defRPr>
            </a:lvl5pPr>
            <a:lvl6pPr marL="25066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638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10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782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fld id="{B4DA7707-6D64-46AC-8EB8-7665F8FE6CE7}" type="slidenum">
              <a:rPr lang="ja-JP" altLang="en-US" smtClean="0">
                <a:solidFill>
                  <a:srgbClr val="000000"/>
                </a:solidFill>
              </a:rPr>
              <a:pPr/>
              <a:t>14</a:t>
            </a:fld>
            <a:endParaRPr lang="ja-JP" altLang="en-US" smtClean="0">
              <a:solidFill>
                <a:srgbClr val="000000"/>
              </a:solidFill>
            </a:endParaRPr>
          </a:p>
        </p:txBody>
      </p:sp>
    </p:spTree>
    <p:extLst>
      <p:ext uri="{BB962C8B-B14F-4D97-AF65-F5344CB8AC3E}">
        <p14:creationId xmlns:p14="http://schemas.microsoft.com/office/powerpoint/2010/main" val="30245946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スライド イメージ プレースホルダー 1"/>
          <p:cNvSpPr>
            <a:spLocks noGrp="1" noRot="1" noChangeAspect="1" noTextEdit="1"/>
          </p:cNvSpPr>
          <p:nvPr>
            <p:ph type="sldImg"/>
          </p:nvPr>
        </p:nvSpPr>
        <p:spPr/>
      </p:sp>
      <p:sp>
        <p:nvSpPr>
          <p:cNvPr id="246787" name="ノート プレースホルダー 2"/>
          <p:cNvSpPr>
            <a:spLocks noGrp="1"/>
          </p:cNvSpPr>
          <p:nvPr>
            <p:ph type="body" idx="1"/>
          </p:nvPr>
        </p:nvSpPr>
        <p:spPr bwMode="auto">
          <a:xfrm>
            <a:off x="681038" y="4783138"/>
            <a:ext cx="5445125" cy="39147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20" tIns="45560" rIns="91120" bIns="45560"/>
          <a:lstStyle/>
          <a:p>
            <a:endParaRPr kumimoji="1" lang="ja-JP" altLang="en-US" smtClean="0"/>
          </a:p>
        </p:txBody>
      </p:sp>
      <p:sp>
        <p:nvSpPr>
          <p:cNvPr id="246788" name="日付プレースホルダー 3"/>
          <p:cNvSpPr>
            <a:spLocks noGrp="1"/>
          </p:cNvSpPr>
          <p:nvPr>
            <p:ph type="dt" sz="quarter" idx="1"/>
          </p:nvPr>
        </p:nvSpPr>
        <p:spPr>
          <a:noFill/>
        </p:spPr>
        <p:txBody>
          <a:bodyPr/>
          <a:lstStyle>
            <a:lvl1pPr>
              <a:defRPr>
                <a:solidFill>
                  <a:schemeClr val="tx1"/>
                </a:solidFill>
                <a:latin typeface="Arial" panose="020B0604020202020204" pitchFamily="34" charset="0"/>
                <a:ea typeface="ＭＳ Ｐゴシック" panose="020B0600070205080204" pitchFamily="50" charset="-128"/>
              </a:defRPr>
            </a:lvl1pPr>
            <a:lvl2pPr marL="739775" indent="-284163">
              <a:defRPr>
                <a:solidFill>
                  <a:schemeClr val="tx1"/>
                </a:solidFill>
                <a:latin typeface="Arial" panose="020B0604020202020204" pitchFamily="34" charset="0"/>
                <a:ea typeface="ＭＳ Ｐゴシック" panose="020B0600070205080204" pitchFamily="50" charset="-128"/>
              </a:defRPr>
            </a:lvl2pPr>
            <a:lvl3pPr marL="1138238" indent="-227013">
              <a:defRPr>
                <a:solidFill>
                  <a:schemeClr val="tx1"/>
                </a:solidFill>
                <a:latin typeface="Arial" panose="020B0604020202020204" pitchFamily="34" charset="0"/>
                <a:ea typeface="ＭＳ Ｐゴシック" panose="020B0600070205080204" pitchFamily="50" charset="-128"/>
              </a:defRPr>
            </a:lvl3pPr>
            <a:lvl4pPr marL="1593850" indent="-227013">
              <a:defRPr>
                <a:solidFill>
                  <a:schemeClr val="tx1"/>
                </a:solidFill>
                <a:latin typeface="Arial" panose="020B0604020202020204" pitchFamily="34" charset="0"/>
                <a:ea typeface="ＭＳ Ｐゴシック" panose="020B0600070205080204" pitchFamily="50" charset="-128"/>
              </a:defRPr>
            </a:lvl4pPr>
            <a:lvl5pPr marL="2049463" indent="-227013">
              <a:defRPr>
                <a:solidFill>
                  <a:schemeClr val="tx1"/>
                </a:solidFill>
                <a:latin typeface="Arial" panose="020B0604020202020204" pitchFamily="34" charset="0"/>
                <a:ea typeface="ＭＳ Ｐゴシック" panose="020B0600070205080204" pitchFamily="50" charset="-128"/>
              </a:defRPr>
            </a:lvl5pPr>
            <a:lvl6pPr marL="25066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638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10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782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fld id="{603A936D-CD07-459B-8536-9D88AE543A74}" type="datetime1">
              <a:rPr lang="ja-JP" altLang="en-US" smtClean="0"/>
              <a:pPr/>
              <a:t>2021/3/5</a:t>
            </a:fld>
            <a:endParaRPr lang="ja-JP" altLang="en-US" smtClean="0"/>
          </a:p>
        </p:txBody>
      </p:sp>
      <p:sp>
        <p:nvSpPr>
          <p:cNvPr id="246789" name="スライド番号プレースホルダー 4"/>
          <p:cNvSpPr>
            <a:spLocks noGrp="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50" charset="-128"/>
              </a:defRPr>
            </a:lvl1pPr>
            <a:lvl2pPr marL="739775" indent="-284163">
              <a:defRPr>
                <a:solidFill>
                  <a:schemeClr val="tx1"/>
                </a:solidFill>
                <a:latin typeface="Arial" panose="020B0604020202020204" pitchFamily="34" charset="0"/>
                <a:ea typeface="ＭＳ Ｐゴシック" panose="020B0600070205080204" pitchFamily="50" charset="-128"/>
              </a:defRPr>
            </a:lvl2pPr>
            <a:lvl3pPr marL="1138238" indent="-227013">
              <a:defRPr>
                <a:solidFill>
                  <a:schemeClr val="tx1"/>
                </a:solidFill>
                <a:latin typeface="Arial" panose="020B0604020202020204" pitchFamily="34" charset="0"/>
                <a:ea typeface="ＭＳ Ｐゴシック" panose="020B0600070205080204" pitchFamily="50" charset="-128"/>
              </a:defRPr>
            </a:lvl3pPr>
            <a:lvl4pPr marL="1593850" indent="-227013">
              <a:defRPr>
                <a:solidFill>
                  <a:schemeClr val="tx1"/>
                </a:solidFill>
                <a:latin typeface="Arial" panose="020B0604020202020204" pitchFamily="34" charset="0"/>
                <a:ea typeface="ＭＳ Ｐゴシック" panose="020B0600070205080204" pitchFamily="50" charset="-128"/>
              </a:defRPr>
            </a:lvl4pPr>
            <a:lvl5pPr marL="2049463" indent="-227013">
              <a:defRPr>
                <a:solidFill>
                  <a:schemeClr val="tx1"/>
                </a:solidFill>
                <a:latin typeface="Arial" panose="020B0604020202020204" pitchFamily="34" charset="0"/>
                <a:ea typeface="ＭＳ Ｐゴシック" panose="020B0600070205080204" pitchFamily="50" charset="-128"/>
              </a:defRPr>
            </a:lvl5pPr>
            <a:lvl6pPr marL="25066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638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10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782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fld id="{D5E31B6F-06FA-42BC-87A8-10B32F2B38FA}" type="slidenum">
              <a:rPr lang="ja-JP" altLang="en-US" smtClean="0"/>
              <a:pPr/>
              <a:t>15</a:t>
            </a:fld>
            <a:endParaRPr lang="ja-JP" altLang="en-US" smtClean="0"/>
          </a:p>
        </p:txBody>
      </p:sp>
    </p:spTree>
    <p:extLst>
      <p:ext uri="{BB962C8B-B14F-4D97-AF65-F5344CB8AC3E}">
        <p14:creationId xmlns:p14="http://schemas.microsoft.com/office/powerpoint/2010/main" val="15752859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スライド イメージ プレースホルダ 1"/>
          <p:cNvSpPr>
            <a:spLocks noGrp="1" noRot="1" noChangeAspect="1" noTextEdit="1"/>
          </p:cNvSpPr>
          <p:nvPr>
            <p:ph type="sldImg"/>
          </p:nvPr>
        </p:nvSpPr>
        <p:spPr>
          <a:xfrm>
            <a:off x="879475" y="750888"/>
            <a:ext cx="4997450" cy="3749675"/>
          </a:xfrm>
        </p:spPr>
      </p:sp>
      <p:sp>
        <p:nvSpPr>
          <p:cNvPr id="248835" name="ノート プレースホルダ 2"/>
          <p:cNvSpPr>
            <a:spLocks noGrp="1"/>
          </p:cNvSpPr>
          <p:nvPr>
            <p:ph type="body" idx="1"/>
          </p:nvPr>
        </p:nvSpPr>
        <p:spPr bwMode="auto">
          <a:xfrm>
            <a:off x="676275" y="4814888"/>
            <a:ext cx="5403850" cy="39385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20" tIns="45560" rIns="91120" bIns="45560"/>
          <a:lstStyle/>
          <a:p>
            <a:pPr defTabSz="909638"/>
            <a:endParaRPr kumimoji="1" lang="ja-JP" altLang="en-US" smtClean="0"/>
          </a:p>
        </p:txBody>
      </p:sp>
    </p:spTree>
    <p:extLst>
      <p:ext uri="{BB962C8B-B14F-4D97-AF65-F5344CB8AC3E}">
        <p14:creationId xmlns:p14="http://schemas.microsoft.com/office/powerpoint/2010/main" val="33743338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スライド イメージ プレースホルダー 1"/>
          <p:cNvSpPr>
            <a:spLocks noGrp="1" noRot="1" noChangeAspect="1" noTextEdit="1"/>
          </p:cNvSpPr>
          <p:nvPr>
            <p:ph type="sldImg"/>
          </p:nvPr>
        </p:nvSpPr>
        <p:spPr/>
      </p:sp>
      <p:sp>
        <p:nvSpPr>
          <p:cNvPr id="250883" name="ノート プレースホルダー 2"/>
          <p:cNvSpPr>
            <a:spLocks noGrp="1"/>
          </p:cNvSpPr>
          <p:nvPr>
            <p:ph type="body" idx="1"/>
          </p:nvPr>
        </p:nvSpPr>
        <p:spPr bwMode="auto">
          <a:xfrm>
            <a:off x="681038" y="4783138"/>
            <a:ext cx="5445125" cy="39147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20" tIns="45560" rIns="91120" bIns="45560"/>
          <a:lstStyle/>
          <a:p>
            <a:endParaRPr kumimoji="1" lang="ja-JP" altLang="en-US" smtClean="0"/>
          </a:p>
        </p:txBody>
      </p:sp>
      <p:sp>
        <p:nvSpPr>
          <p:cNvPr id="250884" name="日付プレースホルダー 3"/>
          <p:cNvSpPr>
            <a:spLocks noGrp="1"/>
          </p:cNvSpPr>
          <p:nvPr>
            <p:ph type="dt" sz="quarter" idx="1"/>
          </p:nvPr>
        </p:nvSpPr>
        <p:spPr>
          <a:noFill/>
        </p:spPr>
        <p:txBody>
          <a:bodyPr/>
          <a:lstStyle>
            <a:lvl1pPr>
              <a:defRPr>
                <a:solidFill>
                  <a:schemeClr val="tx1"/>
                </a:solidFill>
                <a:latin typeface="Arial" panose="020B0604020202020204" pitchFamily="34" charset="0"/>
                <a:ea typeface="ＭＳ Ｐゴシック" panose="020B0600070205080204" pitchFamily="50" charset="-128"/>
              </a:defRPr>
            </a:lvl1pPr>
            <a:lvl2pPr marL="739775" indent="-284163">
              <a:defRPr>
                <a:solidFill>
                  <a:schemeClr val="tx1"/>
                </a:solidFill>
                <a:latin typeface="Arial" panose="020B0604020202020204" pitchFamily="34" charset="0"/>
                <a:ea typeface="ＭＳ Ｐゴシック" panose="020B0600070205080204" pitchFamily="50" charset="-128"/>
              </a:defRPr>
            </a:lvl2pPr>
            <a:lvl3pPr marL="1138238" indent="-227013">
              <a:defRPr>
                <a:solidFill>
                  <a:schemeClr val="tx1"/>
                </a:solidFill>
                <a:latin typeface="Arial" panose="020B0604020202020204" pitchFamily="34" charset="0"/>
                <a:ea typeface="ＭＳ Ｐゴシック" panose="020B0600070205080204" pitchFamily="50" charset="-128"/>
              </a:defRPr>
            </a:lvl3pPr>
            <a:lvl4pPr marL="1593850" indent="-227013">
              <a:defRPr>
                <a:solidFill>
                  <a:schemeClr val="tx1"/>
                </a:solidFill>
                <a:latin typeface="Arial" panose="020B0604020202020204" pitchFamily="34" charset="0"/>
                <a:ea typeface="ＭＳ Ｐゴシック" panose="020B0600070205080204" pitchFamily="50" charset="-128"/>
              </a:defRPr>
            </a:lvl4pPr>
            <a:lvl5pPr marL="2049463" indent="-227013">
              <a:defRPr>
                <a:solidFill>
                  <a:schemeClr val="tx1"/>
                </a:solidFill>
                <a:latin typeface="Arial" panose="020B0604020202020204" pitchFamily="34" charset="0"/>
                <a:ea typeface="ＭＳ Ｐゴシック" panose="020B0600070205080204" pitchFamily="50" charset="-128"/>
              </a:defRPr>
            </a:lvl5pPr>
            <a:lvl6pPr marL="25066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638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10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782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fld id="{68BD5068-91DE-4B0B-91A4-F0EB224A0F14}" type="datetime1">
              <a:rPr lang="ja-JP" altLang="en-US" smtClean="0"/>
              <a:pPr/>
              <a:t>2021/3/5</a:t>
            </a:fld>
            <a:endParaRPr lang="ja-JP" altLang="en-US" smtClean="0"/>
          </a:p>
        </p:txBody>
      </p:sp>
      <p:sp>
        <p:nvSpPr>
          <p:cNvPr id="250885" name="スライド番号プレースホルダー 4"/>
          <p:cNvSpPr>
            <a:spLocks noGrp="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50" charset="-128"/>
              </a:defRPr>
            </a:lvl1pPr>
            <a:lvl2pPr marL="739775" indent="-284163">
              <a:defRPr>
                <a:solidFill>
                  <a:schemeClr val="tx1"/>
                </a:solidFill>
                <a:latin typeface="Arial" panose="020B0604020202020204" pitchFamily="34" charset="0"/>
                <a:ea typeface="ＭＳ Ｐゴシック" panose="020B0600070205080204" pitchFamily="50" charset="-128"/>
              </a:defRPr>
            </a:lvl2pPr>
            <a:lvl3pPr marL="1138238" indent="-227013">
              <a:defRPr>
                <a:solidFill>
                  <a:schemeClr val="tx1"/>
                </a:solidFill>
                <a:latin typeface="Arial" panose="020B0604020202020204" pitchFamily="34" charset="0"/>
                <a:ea typeface="ＭＳ Ｐゴシック" panose="020B0600070205080204" pitchFamily="50" charset="-128"/>
              </a:defRPr>
            </a:lvl3pPr>
            <a:lvl4pPr marL="1593850" indent="-227013">
              <a:defRPr>
                <a:solidFill>
                  <a:schemeClr val="tx1"/>
                </a:solidFill>
                <a:latin typeface="Arial" panose="020B0604020202020204" pitchFamily="34" charset="0"/>
                <a:ea typeface="ＭＳ Ｐゴシック" panose="020B0600070205080204" pitchFamily="50" charset="-128"/>
              </a:defRPr>
            </a:lvl4pPr>
            <a:lvl5pPr marL="2049463" indent="-227013">
              <a:defRPr>
                <a:solidFill>
                  <a:schemeClr val="tx1"/>
                </a:solidFill>
                <a:latin typeface="Arial" panose="020B0604020202020204" pitchFamily="34" charset="0"/>
                <a:ea typeface="ＭＳ Ｐゴシック" panose="020B0600070205080204" pitchFamily="50" charset="-128"/>
              </a:defRPr>
            </a:lvl5pPr>
            <a:lvl6pPr marL="25066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638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10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782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fld id="{D0E0A6BD-B7FA-48A2-BE5F-027E4C165309}" type="slidenum">
              <a:rPr lang="ja-JP" altLang="en-US" smtClean="0"/>
              <a:pPr/>
              <a:t>17</a:t>
            </a:fld>
            <a:endParaRPr lang="ja-JP" altLang="en-US" smtClean="0"/>
          </a:p>
        </p:txBody>
      </p:sp>
    </p:spTree>
    <p:extLst>
      <p:ext uri="{BB962C8B-B14F-4D97-AF65-F5344CB8AC3E}">
        <p14:creationId xmlns:p14="http://schemas.microsoft.com/office/powerpoint/2010/main" val="23886706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スライド イメージ プレースホルダー 1"/>
          <p:cNvSpPr>
            <a:spLocks noGrp="1" noRot="1" noChangeAspect="1" noTextEdit="1"/>
          </p:cNvSpPr>
          <p:nvPr>
            <p:ph type="sldImg"/>
          </p:nvPr>
        </p:nvSpPr>
        <p:spPr/>
      </p:sp>
      <p:sp>
        <p:nvSpPr>
          <p:cNvPr id="252931" name="ノート プレースホルダー 2"/>
          <p:cNvSpPr>
            <a:spLocks noGrp="1"/>
          </p:cNvSpPr>
          <p:nvPr>
            <p:ph type="body" idx="1"/>
          </p:nvPr>
        </p:nvSpPr>
        <p:spPr bwMode="auto">
          <a:xfrm>
            <a:off x="681038" y="4783138"/>
            <a:ext cx="5445125" cy="39147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20" tIns="45560" rIns="91120" bIns="45560"/>
          <a:lstStyle/>
          <a:p>
            <a:endParaRPr kumimoji="1" lang="ja-JP" altLang="en-US" smtClean="0"/>
          </a:p>
        </p:txBody>
      </p:sp>
      <p:sp>
        <p:nvSpPr>
          <p:cNvPr id="252932" name="日付プレースホルダー 3"/>
          <p:cNvSpPr>
            <a:spLocks noGrp="1"/>
          </p:cNvSpPr>
          <p:nvPr>
            <p:ph type="dt" sz="quarter" idx="1"/>
          </p:nvPr>
        </p:nvSpPr>
        <p:spPr>
          <a:noFill/>
        </p:spPr>
        <p:txBody>
          <a:bodyPr/>
          <a:lstStyle>
            <a:lvl1pPr>
              <a:defRPr>
                <a:solidFill>
                  <a:schemeClr val="tx1"/>
                </a:solidFill>
                <a:latin typeface="Arial" panose="020B0604020202020204" pitchFamily="34" charset="0"/>
                <a:ea typeface="ＭＳ Ｐゴシック" panose="020B0600070205080204" pitchFamily="50" charset="-128"/>
              </a:defRPr>
            </a:lvl1pPr>
            <a:lvl2pPr marL="739775" indent="-284163">
              <a:defRPr>
                <a:solidFill>
                  <a:schemeClr val="tx1"/>
                </a:solidFill>
                <a:latin typeface="Arial" panose="020B0604020202020204" pitchFamily="34" charset="0"/>
                <a:ea typeface="ＭＳ Ｐゴシック" panose="020B0600070205080204" pitchFamily="50" charset="-128"/>
              </a:defRPr>
            </a:lvl2pPr>
            <a:lvl3pPr marL="1138238" indent="-227013">
              <a:defRPr>
                <a:solidFill>
                  <a:schemeClr val="tx1"/>
                </a:solidFill>
                <a:latin typeface="Arial" panose="020B0604020202020204" pitchFamily="34" charset="0"/>
                <a:ea typeface="ＭＳ Ｐゴシック" panose="020B0600070205080204" pitchFamily="50" charset="-128"/>
              </a:defRPr>
            </a:lvl3pPr>
            <a:lvl4pPr marL="1593850" indent="-227013">
              <a:defRPr>
                <a:solidFill>
                  <a:schemeClr val="tx1"/>
                </a:solidFill>
                <a:latin typeface="Arial" panose="020B0604020202020204" pitchFamily="34" charset="0"/>
                <a:ea typeface="ＭＳ Ｐゴシック" panose="020B0600070205080204" pitchFamily="50" charset="-128"/>
              </a:defRPr>
            </a:lvl4pPr>
            <a:lvl5pPr marL="2049463" indent="-227013">
              <a:defRPr>
                <a:solidFill>
                  <a:schemeClr val="tx1"/>
                </a:solidFill>
                <a:latin typeface="Arial" panose="020B0604020202020204" pitchFamily="34" charset="0"/>
                <a:ea typeface="ＭＳ Ｐゴシック" panose="020B0600070205080204" pitchFamily="50" charset="-128"/>
              </a:defRPr>
            </a:lvl5pPr>
            <a:lvl6pPr marL="25066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638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10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782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fld id="{B4C963AB-12DE-4432-A6CA-06C53CE69C72}" type="datetime1">
              <a:rPr lang="ja-JP" altLang="en-US" smtClean="0"/>
              <a:pPr/>
              <a:t>2021/3/5</a:t>
            </a:fld>
            <a:endParaRPr lang="ja-JP" altLang="en-US" smtClean="0"/>
          </a:p>
        </p:txBody>
      </p:sp>
      <p:sp>
        <p:nvSpPr>
          <p:cNvPr id="252933" name="スライド番号プレースホルダー 4"/>
          <p:cNvSpPr>
            <a:spLocks noGrp="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50" charset="-128"/>
              </a:defRPr>
            </a:lvl1pPr>
            <a:lvl2pPr marL="739775" indent="-284163">
              <a:defRPr>
                <a:solidFill>
                  <a:schemeClr val="tx1"/>
                </a:solidFill>
                <a:latin typeface="Arial" panose="020B0604020202020204" pitchFamily="34" charset="0"/>
                <a:ea typeface="ＭＳ Ｐゴシック" panose="020B0600070205080204" pitchFamily="50" charset="-128"/>
              </a:defRPr>
            </a:lvl2pPr>
            <a:lvl3pPr marL="1138238" indent="-227013">
              <a:defRPr>
                <a:solidFill>
                  <a:schemeClr val="tx1"/>
                </a:solidFill>
                <a:latin typeface="Arial" panose="020B0604020202020204" pitchFamily="34" charset="0"/>
                <a:ea typeface="ＭＳ Ｐゴシック" panose="020B0600070205080204" pitchFamily="50" charset="-128"/>
              </a:defRPr>
            </a:lvl3pPr>
            <a:lvl4pPr marL="1593850" indent="-227013">
              <a:defRPr>
                <a:solidFill>
                  <a:schemeClr val="tx1"/>
                </a:solidFill>
                <a:latin typeface="Arial" panose="020B0604020202020204" pitchFamily="34" charset="0"/>
                <a:ea typeface="ＭＳ Ｐゴシック" panose="020B0600070205080204" pitchFamily="50" charset="-128"/>
              </a:defRPr>
            </a:lvl4pPr>
            <a:lvl5pPr marL="2049463" indent="-227013">
              <a:defRPr>
                <a:solidFill>
                  <a:schemeClr val="tx1"/>
                </a:solidFill>
                <a:latin typeface="Arial" panose="020B0604020202020204" pitchFamily="34" charset="0"/>
                <a:ea typeface="ＭＳ Ｐゴシック" panose="020B0600070205080204" pitchFamily="50" charset="-128"/>
              </a:defRPr>
            </a:lvl5pPr>
            <a:lvl6pPr marL="25066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638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10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782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fld id="{8FABB8A6-3CAF-4EFB-8327-A0CE178672BB}" type="slidenum">
              <a:rPr lang="ja-JP" altLang="en-US" smtClean="0"/>
              <a:pPr/>
              <a:t>18</a:t>
            </a:fld>
            <a:endParaRPr lang="ja-JP" altLang="en-US" smtClean="0"/>
          </a:p>
        </p:txBody>
      </p:sp>
    </p:spTree>
    <p:extLst>
      <p:ext uri="{BB962C8B-B14F-4D97-AF65-F5344CB8AC3E}">
        <p14:creationId xmlns:p14="http://schemas.microsoft.com/office/powerpoint/2010/main" val="10889571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スライド イメージ プレースホルダー 1"/>
          <p:cNvSpPr>
            <a:spLocks noGrp="1" noRot="1" noChangeAspect="1" noTextEdit="1"/>
          </p:cNvSpPr>
          <p:nvPr>
            <p:ph type="sldImg"/>
          </p:nvPr>
        </p:nvSpPr>
        <p:spPr/>
      </p:sp>
      <p:sp>
        <p:nvSpPr>
          <p:cNvPr id="254979" name="ノート プレースホルダー 2"/>
          <p:cNvSpPr>
            <a:spLocks noGrp="1"/>
          </p:cNvSpPr>
          <p:nvPr>
            <p:ph type="body" idx="1"/>
          </p:nvPr>
        </p:nvSpPr>
        <p:spPr bwMode="auto">
          <a:xfrm>
            <a:off x="681038" y="4783138"/>
            <a:ext cx="5445125" cy="39147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20" tIns="45560" rIns="91120" bIns="45560"/>
          <a:lstStyle/>
          <a:p>
            <a:endParaRPr kumimoji="1" lang="ja-JP" altLang="en-US" smtClean="0"/>
          </a:p>
        </p:txBody>
      </p:sp>
      <p:sp>
        <p:nvSpPr>
          <p:cNvPr id="254980" name="日付プレースホルダー 3"/>
          <p:cNvSpPr>
            <a:spLocks noGrp="1"/>
          </p:cNvSpPr>
          <p:nvPr>
            <p:ph type="dt" sz="quarter" idx="1"/>
          </p:nvPr>
        </p:nvSpPr>
        <p:spPr>
          <a:noFill/>
        </p:spPr>
        <p:txBody>
          <a:bodyPr/>
          <a:lstStyle>
            <a:lvl1pPr>
              <a:defRPr>
                <a:solidFill>
                  <a:schemeClr val="tx1"/>
                </a:solidFill>
                <a:latin typeface="Arial" panose="020B0604020202020204" pitchFamily="34" charset="0"/>
                <a:ea typeface="ＭＳ Ｐゴシック" panose="020B0600070205080204" pitchFamily="50" charset="-128"/>
              </a:defRPr>
            </a:lvl1pPr>
            <a:lvl2pPr marL="739775" indent="-284163">
              <a:defRPr>
                <a:solidFill>
                  <a:schemeClr val="tx1"/>
                </a:solidFill>
                <a:latin typeface="Arial" panose="020B0604020202020204" pitchFamily="34" charset="0"/>
                <a:ea typeface="ＭＳ Ｐゴシック" panose="020B0600070205080204" pitchFamily="50" charset="-128"/>
              </a:defRPr>
            </a:lvl2pPr>
            <a:lvl3pPr marL="1138238" indent="-227013">
              <a:defRPr>
                <a:solidFill>
                  <a:schemeClr val="tx1"/>
                </a:solidFill>
                <a:latin typeface="Arial" panose="020B0604020202020204" pitchFamily="34" charset="0"/>
                <a:ea typeface="ＭＳ Ｐゴシック" panose="020B0600070205080204" pitchFamily="50" charset="-128"/>
              </a:defRPr>
            </a:lvl3pPr>
            <a:lvl4pPr marL="1593850" indent="-227013">
              <a:defRPr>
                <a:solidFill>
                  <a:schemeClr val="tx1"/>
                </a:solidFill>
                <a:latin typeface="Arial" panose="020B0604020202020204" pitchFamily="34" charset="0"/>
                <a:ea typeface="ＭＳ Ｐゴシック" panose="020B0600070205080204" pitchFamily="50" charset="-128"/>
              </a:defRPr>
            </a:lvl4pPr>
            <a:lvl5pPr marL="2049463" indent="-227013">
              <a:defRPr>
                <a:solidFill>
                  <a:schemeClr val="tx1"/>
                </a:solidFill>
                <a:latin typeface="Arial" panose="020B0604020202020204" pitchFamily="34" charset="0"/>
                <a:ea typeface="ＭＳ Ｐゴシック" panose="020B0600070205080204" pitchFamily="50" charset="-128"/>
              </a:defRPr>
            </a:lvl5pPr>
            <a:lvl6pPr marL="25066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638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10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782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fld id="{5E6EE7B5-35F6-4267-9665-BE3044CA05C7}" type="datetime1">
              <a:rPr lang="ja-JP" altLang="en-US" smtClean="0"/>
              <a:pPr/>
              <a:t>2021/3/5</a:t>
            </a:fld>
            <a:endParaRPr lang="ja-JP" altLang="en-US" smtClean="0"/>
          </a:p>
        </p:txBody>
      </p:sp>
      <p:sp>
        <p:nvSpPr>
          <p:cNvPr id="254981" name="スライド番号プレースホルダー 4"/>
          <p:cNvSpPr>
            <a:spLocks noGrp="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50" charset="-128"/>
              </a:defRPr>
            </a:lvl1pPr>
            <a:lvl2pPr marL="739775" indent="-284163">
              <a:defRPr>
                <a:solidFill>
                  <a:schemeClr val="tx1"/>
                </a:solidFill>
                <a:latin typeface="Arial" panose="020B0604020202020204" pitchFamily="34" charset="0"/>
                <a:ea typeface="ＭＳ Ｐゴシック" panose="020B0600070205080204" pitchFamily="50" charset="-128"/>
              </a:defRPr>
            </a:lvl2pPr>
            <a:lvl3pPr marL="1138238" indent="-227013">
              <a:defRPr>
                <a:solidFill>
                  <a:schemeClr val="tx1"/>
                </a:solidFill>
                <a:latin typeface="Arial" panose="020B0604020202020204" pitchFamily="34" charset="0"/>
                <a:ea typeface="ＭＳ Ｐゴシック" panose="020B0600070205080204" pitchFamily="50" charset="-128"/>
              </a:defRPr>
            </a:lvl3pPr>
            <a:lvl4pPr marL="1593850" indent="-227013">
              <a:defRPr>
                <a:solidFill>
                  <a:schemeClr val="tx1"/>
                </a:solidFill>
                <a:latin typeface="Arial" panose="020B0604020202020204" pitchFamily="34" charset="0"/>
                <a:ea typeface="ＭＳ Ｐゴシック" panose="020B0600070205080204" pitchFamily="50" charset="-128"/>
              </a:defRPr>
            </a:lvl4pPr>
            <a:lvl5pPr marL="2049463" indent="-227013">
              <a:defRPr>
                <a:solidFill>
                  <a:schemeClr val="tx1"/>
                </a:solidFill>
                <a:latin typeface="Arial" panose="020B0604020202020204" pitchFamily="34" charset="0"/>
                <a:ea typeface="ＭＳ Ｐゴシック" panose="020B0600070205080204" pitchFamily="50" charset="-128"/>
              </a:defRPr>
            </a:lvl5pPr>
            <a:lvl6pPr marL="25066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638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10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782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fld id="{0E8B9D0D-308E-4EC1-AE71-B6909E9F65AF}" type="slidenum">
              <a:rPr lang="ja-JP" altLang="en-US" smtClean="0"/>
              <a:pPr/>
              <a:t>19</a:t>
            </a:fld>
            <a:endParaRPr lang="ja-JP" altLang="en-US" smtClean="0"/>
          </a:p>
        </p:txBody>
      </p:sp>
    </p:spTree>
    <p:extLst>
      <p:ext uri="{BB962C8B-B14F-4D97-AF65-F5344CB8AC3E}">
        <p14:creationId xmlns:p14="http://schemas.microsoft.com/office/powerpoint/2010/main" val="1302687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スライド イメージ プレースホルダー 1"/>
          <p:cNvSpPr>
            <a:spLocks noGrp="1" noRot="1" noChangeAspect="1" noTextEdit="1"/>
          </p:cNvSpPr>
          <p:nvPr>
            <p:ph type="sldImg"/>
          </p:nvPr>
        </p:nvSpPr>
        <p:spPr/>
      </p:sp>
      <p:sp>
        <p:nvSpPr>
          <p:cNvPr id="220163" name="ノート プレースホルダー 2"/>
          <p:cNvSpPr>
            <a:spLocks noGrp="1"/>
          </p:cNvSpPr>
          <p:nvPr>
            <p:ph type="body" idx="1"/>
          </p:nvPr>
        </p:nvSpPr>
        <p:spPr bwMode="auto">
          <a:xfrm>
            <a:off x="695325" y="4737100"/>
            <a:ext cx="5553075" cy="44862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20" tIns="45560" rIns="91120" bIns="45560"/>
          <a:lstStyle/>
          <a:p>
            <a:endParaRPr kumimoji="1" lang="ja-JP" altLang="en-US" smtClean="0"/>
          </a:p>
        </p:txBody>
      </p:sp>
      <p:sp>
        <p:nvSpPr>
          <p:cNvPr id="220164" name="スライド番号プレースホルダー 3"/>
          <p:cNvSpPr>
            <a:spLocks noGrp="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50" charset="-128"/>
              </a:defRPr>
            </a:lvl1pPr>
            <a:lvl2pPr marL="739775" indent="-284163">
              <a:defRPr>
                <a:solidFill>
                  <a:schemeClr val="tx1"/>
                </a:solidFill>
                <a:latin typeface="Arial" panose="020B0604020202020204" pitchFamily="34" charset="0"/>
                <a:ea typeface="ＭＳ Ｐゴシック" panose="020B0600070205080204" pitchFamily="50" charset="-128"/>
              </a:defRPr>
            </a:lvl2pPr>
            <a:lvl3pPr marL="1138238" indent="-227013">
              <a:defRPr>
                <a:solidFill>
                  <a:schemeClr val="tx1"/>
                </a:solidFill>
                <a:latin typeface="Arial" panose="020B0604020202020204" pitchFamily="34" charset="0"/>
                <a:ea typeface="ＭＳ Ｐゴシック" panose="020B0600070205080204" pitchFamily="50" charset="-128"/>
              </a:defRPr>
            </a:lvl3pPr>
            <a:lvl4pPr marL="1593850" indent="-227013">
              <a:defRPr>
                <a:solidFill>
                  <a:schemeClr val="tx1"/>
                </a:solidFill>
                <a:latin typeface="Arial" panose="020B0604020202020204" pitchFamily="34" charset="0"/>
                <a:ea typeface="ＭＳ Ｐゴシック" panose="020B0600070205080204" pitchFamily="50" charset="-128"/>
              </a:defRPr>
            </a:lvl4pPr>
            <a:lvl5pPr marL="2049463" indent="-227013">
              <a:defRPr>
                <a:solidFill>
                  <a:schemeClr val="tx1"/>
                </a:solidFill>
                <a:latin typeface="Arial" panose="020B0604020202020204" pitchFamily="34" charset="0"/>
                <a:ea typeface="ＭＳ Ｐゴシック" panose="020B0600070205080204" pitchFamily="50" charset="-128"/>
              </a:defRPr>
            </a:lvl5pPr>
            <a:lvl6pPr marL="25066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638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10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782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fld id="{4CBCA7F5-7CC5-4E85-8016-FF1B6C34C106}" type="slidenum">
              <a:rPr lang="ja-JP" altLang="en-US" smtClean="0">
                <a:solidFill>
                  <a:srgbClr val="000000"/>
                </a:solidFill>
              </a:rPr>
              <a:pPr/>
              <a:t>2</a:t>
            </a:fld>
            <a:endParaRPr lang="ja-JP" altLang="en-US" smtClean="0">
              <a:solidFill>
                <a:srgbClr val="000000"/>
              </a:solidFill>
            </a:endParaRPr>
          </a:p>
        </p:txBody>
      </p:sp>
    </p:spTree>
    <p:extLst>
      <p:ext uri="{BB962C8B-B14F-4D97-AF65-F5344CB8AC3E}">
        <p14:creationId xmlns:p14="http://schemas.microsoft.com/office/powerpoint/2010/main" val="1933600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スライド イメージ プレースホルダー 1"/>
          <p:cNvSpPr>
            <a:spLocks noGrp="1" noRot="1" noChangeAspect="1" noTextEdit="1"/>
          </p:cNvSpPr>
          <p:nvPr>
            <p:ph type="sldImg"/>
          </p:nvPr>
        </p:nvSpPr>
        <p:spPr/>
      </p:sp>
      <p:sp>
        <p:nvSpPr>
          <p:cNvPr id="257027" name="ノート プレースホルダー 2"/>
          <p:cNvSpPr>
            <a:spLocks noGrp="1"/>
          </p:cNvSpPr>
          <p:nvPr>
            <p:ph type="body" idx="1"/>
          </p:nvPr>
        </p:nvSpPr>
        <p:spPr bwMode="auto">
          <a:xfrm>
            <a:off x="681038" y="4783138"/>
            <a:ext cx="5445125" cy="39147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20" tIns="45560" rIns="91120" bIns="45560"/>
          <a:lstStyle/>
          <a:p>
            <a:endParaRPr kumimoji="1" lang="ja-JP" altLang="en-US" smtClean="0"/>
          </a:p>
        </p:txBody>
      </p:sp>
      <p:sp>
        <p:nvSpPr>
          <p:cNvPr id="257028" name="日付プレースホルダー 3"/>
          <p:cNvSpPr>
            <a:spLocks noGrp="1"/>
          </p:cNvSpPr>
          <p:nvPr>
            <p:ph type="dt" sz="quarter" idx="1"/>
          </p:nvPr>
        </p:nvSpPr>
        <p:spPr>
          <a:noFill/>
        </p:spPr>
        <p:txBody>
          <a:bodyPr/>
          <a:lstStyle>
            <a:lvl1pPr>
              <a:defRPr>
                <a:solidFill>
                  <a:schemeClr val="tx1"/>
                </a:solidFill>
                <a:latin typeface="Arial" panose="020B0604020202020204" pitchFamily="34" charset="0"/>
                <a:ea typeface="ＭＳ Ｐゴシック" panose="020B0600070205080204" pitchFamily="50" charset="-128"/>
              </a:defRPr>
            </a:lvl1pPr>
            <a:lvl2pPr marL="739775" indent="-284163">
              <a:defRPr>
                <a:solidFill>
                  <a:schemeClr val="tx1"/>
                </a:solidFill>
                <a:latin typeface="Arial" panose="020B0604020202020204" pitchFamily="34" charset="0"/>
                <a:ea typeface="ＭＳ Ｐゴシック" panose="020B0600070205080204" pitchFamily="50" charset="-128"/>
              </a:defRPr>
            </a:lvl2pPr>
            <a:lvl3pPr marL="1138238" indent="-227013">
              <a:defRPr>
                <a:solidFill>
                  <a:schemeClr val="tx1"/>
                </a:solidFill>
                <a:latin typeface="Arial" panose="020B0604020202020204" pitchFamily="34" charset="0"/>
                <a:ea typeface="ＭＳ Ｐゴシック" panose="020B0600070205080204" pitchFamily="50" charset="-128"/>
              </a:defRPr>
            </a:lvl3pPr>
            <a:lvl4pPr marL="1593850" indent="-227013">
              <a:defRPr>
                <a:solidFill>
                  <a:schemeClr val="tx1"/>
                </a:solidFill>
                <a:latin typeface="Arial" panose="020B0604020202020204" pitchFamily="34" charset="0"/>
                <a:ea typeface="ＭＳ Ｐゴシック" panose="020B0600070205080204" pitchFamily="50" charset="-128"/>
              </a:defRPr>
            </a:lvl4pPr>
            <a:lvl5pPr marL="2049463" indent="-227013">
              <a:defRPr>
                <a:solidFill>
                  <a:schemeClr val="tx1"/>
                </a:solidFill>
                <a:latin typeface="Arial" panose="020B0604020202020204" pitchFamily="34" charset="0"/>
                <a:ea typeface="ＭＳ Ｐゴシック" panose="020B0600070205080204" pitchFamily="50" charset="-128"/>
              </a:defRPr>
            </a:lvl5pPr>
            <a:lvl6pPr marL="25066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638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10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782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fld id="{62D560C6-8182-4D0D-92C3-31FA2033F9A6}" type="datetime1">
              <a:rPr lang="ja-JP" altLang="en-US" smtClean="0"/>
              <a:pPr/>
              <a:t>2021/3/5</a:t>
            </a:fld>
            <a:endParaRPr lang="ja-JP" altLang="en-US" smtClean="0"/>
          </a:p>
        </p:txBody>
      </p:sp>
      <p:sp>
        <p:nvSpPr>
          <p:cNvPr id="257029" name="スライド番号プレースホルダー 4"/>
          <p:cNvSpPr>
            <a:spLocks noGrp="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50" charset="-128"/>
              </a:defRPr>
            </a:lvl1pPr>
            <a:lvl2pPr marL="739775" indent="-284163">
              <a:defRPr>
                <a:solidFill>
                  <a:schemeClr val="tx1"/>
                </a:solidFill>
                <a:latin typeface="Arial" panose="020B0604020202020204" pitchFamily="34" charset="0"/>
                <a:ea typeface="ＭＳ Ｐゴシック" panose="020B0600070205080204" pitchFamily="50" charset="-128"/>
              </a:defRPr>
            </a:lvl2pPr>
            <a:lvl3pPr marL="1138238" indent="-227013">
              <a:defRPr>
                <a:solidFill>
                  <a:schemeClr val="tx1"/>
                </a:solidFill>
                <a:latin typeface="Arial" panose="020B0604020202020204" pitchFamily="34" charset="0"/>
                <a:ea typeface="ＭＳ Ｐゴシック" panose="020B0600070205080204" pitchFamily="50" charset="-128"/>
              </a:defRPr>
            </a:lvl3pPr>
            <a:lvl4pPr marL="1593850" indent="-227013">
              <a:defRPr>
                <a:solidFill>
                  <a:schemeClr val="tx1"/>
                </a:solidFill>
                <a:latin typeface="Arial" panose="020B0604020202020204" pitchFamily="34" charset="0"/>
                <a:ea typeface="ＭＳ Ｐゴシック" panose="020B0600070205080204" pitchFamily="50" charset="-128"/>
              </a:defRPr>
            </a:lvl4pPr>
            <a:lvl5pPr marL="2049463" indent="-227013">
              <a:defRPr>
                <a:solidFill>
                  <a:schemeClr val="tx1"/>
                </a:solidFill>
                <a:latin typeface="Arial" panose="020B0604020202020204" pitchFamily="34" charset="0"/>
                <a:ea typeface="ＭＳ Ｐゴシック" panose="020B0600070205080204" pitchFamily="50" charset="-128"/>
              </a:defRPr>
            </a:lvl5pPr>
            <a:lvl6pPr marL="25066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638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10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782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fld id="{77718556-FF9C-4AB7-AA85-86064611AC22}" type="slidenum">
              <a:rPr lang="ja-JP" altLang="en-US" smtClean="0"/>
              <a:pPr/>
              <a:t>20</a:t>
            </a:fld>
            <a:endParaRPr lang="ja-JP" altLang="en-US" smtClean="0"/>
          </a:p>
        </p:txBody>
      </p:sp>
    </p:spTree>
    <p:extLst>
      <p:ext uri="{BB962C8B-B14F-4D97-AF65-F5344CB8AC3E}">
        <p14:creationId xmlns:p14="http://schemas.microsoft.com/office/powerpoint/2010/main" val="20261571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スライド イメージ プレースホルダ 1"/>
          <p:cNvSpPr>
            <a:spLocks noGrp="1" noRot="1" noChangeAspect="1" noTextEdit="1"/>
          </p:cNvSpPr>
          <p:nvPr>
            <p:ph type="sldImg"/>
          </p:nvPr>
        </p:nvSpPr>
        <p:spPr>
          <a:ln w="12700">
            <a:solidFill>
              <a:srgbClr val="000000"/>
            </a:solidFill>
            <a:miter lim="800000"/>
            <a:headEnd/>
            <a:tailEnd/>
          </a:ln>
        </p:spPr>
      </p:sp>
      <p:sp>
        <p:nvSpPr>
          <p:cNvPr id="259075" name="ノート プレースホルダ 2"/>
          <p:cNvSpPr>
            <a:spLocks noGrp="1"/>
          </p:cNvSpPr>
          <p:nvPr>
            <p:ph type="body" idx="1"/>
          </p:nvPr>
        </p:nvSpPr>
        <p:spPr bwMode="auto">
          <a:xfrm>
            <a:off x="996950" y="3286125"/>
            <a:ext cx="7967663" cy="31130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48" tIns="45774" rIns="91548" bIns="45774"/>
          <a:lstStyle/>
          <a:p>
            <a:endParaRPr lang="ja-JP" altLang="en-US" smtClean="0"/>
          </a:p>
        </p:txBody>
      </p:sp>
      <p:sp>
        <p:nvSpPr>
          <p:cNvPr id="259076" name="スライド番号プレースホルダ 3"/>
          <p:cNvSpPr>
            <a:spLocks noGrp="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50" charset="-128"/>
              </a:defRPr>
            </a:lvl1pPr>
            <a:lvl2pPr marL="742950" indent="-284163">
              <a:defRPr>
                <a:solidFill>
                  <a:schemeClr val="tx1"/>
                </a:solidFill>
                <a:latin typeface="Arial" panose="020B0604020202020204" pitchFamily="34" charset="0"/>
                <a:ea typeface="ＭＳ Ｐゴシック" panose="020B0600070205080204" pitchFamily="50" charset="-128"/>
              </a:defRPr>
            </a:lvl2pPr>
            <a:lvl3pPr marL="1143000" indent="-227013">
              <a:defRPr>
                <a:solidFill>
                  <a:schemeClr val="tx1"/>
                </a:solidFill>
                <a:latin typeface="Arial" panose="020B0604020202020204" pitchFamily="34" charset="0"/>
                <a:ea typeface="ＭＳ Ｐゴシック" panose="020B0600070205080204" pitchFamily="50" charset="-128"/>
              </a:defRPr>
            </a:lvl3pPr>
            <a:lvl4pPr marL="1600200" indent="-227013">
              <a:defRPr>
                <a:solidFill>
                  <a:schemeClr val="tx1"/>
                </a:solidFill>
                <a:latin typeface="Arial" panose="020B0604020202020204" pitchFamily="34" charset="0"/>
                <a:ea typeface="ＭＳ Ｐゴシック" panose="020B0600070205080204" pitchFamily="50" charset="-128"/>
              </a:defRPr>
            </a:lvl4pPr>
            <a:lvl5pPr marL="2058988" indent="-227013">
              <a:defRPr>
                <a:solidFill>
                  <a:schemeClr val="tx1"/>
                </a:solidFill>
                <a:latin typeface="Arial" panose="020B0604020202020204" pitchFamily="34" charset="0"/>
                <a:ea typeface="ＭＳ Ｐゴシック" panose="020B0600070205080204" pitchFamily="50" charset="-128"/>
              </a:defRPr>
            </a:lvl5pPr>
            <a:lvl6pPr marL="2516188"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73388"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30588"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87788"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fld id="{248DE342-5C23-4727-84C8-C7D8BB86A718}" type="slidenum">
              <a:rPr lang="en-US" altLang="ja-JP" smtClean="0">
                <a:solidFill>
                  <a:srgbClr val="000000"/>
                </a:solidFill>
                <a:latin typeface="Calibri" panose="020F0502020204030204" pitchFamily="34" charset="0"/>
              </a:rPr>
              <a:pPr/>
              <a:t>21</a:t>
            </a:fld>
            <a:endParaRPr lang="en-US" altLang="ja-JP"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32906609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スライド イメージ プレースホルダー 1"/>
          <p:cNvSpPr>
            <a:spLocks noGrp="1" noRot="1" noChangeAspect="1" noTextEdit="1"/>
          </p:cNvSpPr>
          <p:nvPr>
            <p:ph type="sldImg"/>
          </p:nvPr>
        </p:nvSpPr>
        <p:spPr/>
      </p:sp>
      <p:sp>
        <p:nvSpPr>
          <p:cNvPr id="261123" name="ノート プレースホルダー 2"/>
          <p:cNvSpPr>
            <a:spLocks noGrp="1"/>
          </p:cNvSpPr>
          <p:nvPr>
            <p:ph type="body" idx="1"/>
          </p:nvPr>
        </p:nvSpPr>
        <p:spPr bwMode="auto">
          <a:xfrm>
            <a:off x="681038" y="4783138"/>
            <a:ext cx="5445125" cy="39147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20" tIns="45560" rIns="91120" bIns="45560"/>
          <a:lstStyle/>
          <a:p>
            <a:endParaRPr kumimoji="1" lang="ja-JP" altLang="en-US" smtClean="0"/>
          </a:p>
        </p:txBody>
      </p:sp>
      <p:sp>
        <p:nvSpPr>
          <p:cNvPr id="261124" name="日付プレースホルダー 3"/>
          <p:cNvSpPr>
            <a:spLocks noGrp="1"/>
          </p:cNvSpPr>
          <p:nvPr>
            <p:ph type="dt" sz="quarter" idx="1"/>
          </p:nvPr>
        </p:nvSpPr>
        <p:spPr>
          <a:noFill/>
        </p:spPr>
        <p:txBody>
          <a:bodyPr/>
          <a:lstStyle>
            <a:lvl1pPr>
              <a:defRPr>
                <a:solidFill>
                  <a:schemeClr val="tx1"/>
                </a:solidFill>
                <a:latin typeface="Arial" panose="020B0604020202020204" pitchFamily="34" charset="0"/>
                <a:ea typeface="ＭＳ Ｐゴシック" panose="020B0600070205080204" pitchFamily="50" charset="-128"/>
              </a:defRPr>
            </a:lvl1pPr>
            <a:lvl2pPr marL="739775" indent="-284163">
              <a:defRPr>
                <a:solidFill>
                  <a:schemeClr val="tx1"/>
                </a:solidFill>
                <a:latin typeface="Arial" panose="020B0604020202020204" pitchFamily="34" charset="0"/>
                <a:ea typeface="ＭＳ Ｐゴシック" panose="020B0600070205080204" pitchFamily="50" charset="-128"/>
              </a:defRPr>
            </a:lvl2pPr>
            <a:lvl3pPr marL="1138238" indent="-227013">
              <a:defRPr>
                <a:solidFill>
                  <a:schemeClr val="tx1"/>
                </a:solidFill>
                <a:latin typeface="Arial" panose="020B0604020202020204" pitchFamily="34" charset="0"/>
                <a:ea typeface="ＭＳ Ｐゴシック" panose="020B0600070205080204" pitchFamily="50" charset="-128"/>
              </a:defRPr>
            </a:lvl3pPr>
            <a:lvl4pPr marL="1593850" indent="-227013">
              <a:defRPr>
                <a:solidFill>
                  <a:schemeClr val="tx1"/>
                </a:solidFill>
                <a:latin typeface="Arial" panose="020B0604020202020204" pitchFamily="34" charset="0"/>
                <a:ea typeface="ＭＳ Ｐゴシック" panose="020B0600070205080204" pitchFamily="50" charset="-128"/>
              </a:defRPr>
            </a:lvl4pPr>
            <a:lvl5pPr marL="2049463" indent="-227013">
              <a:defRPr>
                <a:solidFill>
                  <a:schemeClr val="tx1"/>
                </a:solidFill>
                <a:latin typeface="Arial" panose="020B0604020202020204" pitchFamily="34" charset="0"/>
                <a:ea typeface="ＭＳ Ｐゴシック" panose="020B0600070205080204" pitchFamily="50" charset="-128"/>
              </a:defRPr>
            </a:lvl5pPr>
            <a:lvl6pPr marL="25066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638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10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782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fld id="{FB75DB24-6712-4100-9AA0-234A74C36569}" type="datetime1">
              <a:rPr lang="ja-JP" altLang="en-US" smtClean="0"/>
              <a:pPr/>
              <a:t>2021/3/5</a:t>
            </a:fld>
            <a:endParaRPr lang="ja-JP" altLang="en-US" smtClean="0"/>
          </a:p>
        </p:txBody>
      </p:sp>
      <p:sp>
        <p:nvSpPr>
          <p:cNvPr id="261125" name="スライド番号プレースホルダー 4"/>
          <p:cNvSpPr>
            <a:spLocks noGrp="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50" charset="-128"/>
              </a:defRPr>
            </a:lvl1pPr>
            <a:lvl2pPr marL="739775" indent="-284163">
              <a:defRPr>
                <a:solidFill>
                  <a:schemeClr val="tx1"/>
                </a:solidFill>
                <a:latin typeface="Arial" panose="020B0604020202020204" pitchFamily="34" charset="0"/>
                <a:ea typeface="ＭＳ Ｐゴシック" panose="020B0600070205080204" pitchFamily="50" charset="-128"/>
              </a:defRPr>
            </a:lvl2pPr>
            <a:lvl3pPr marL="1138238" indent="-227013">
              <a:defRPr>
                <a:solidFill>
                  <a:schemeClr val="tx1"/>
                </a:solidFill>
                <a:latin typeface="Arial" panose="020B0604020202020204" pitchFamily="34" charset="0"/>
                <a:ea typeface="ＭＳ Ｐゴシック" panose="020B0600070205080204" pitchFamily="50" charset="-128"/>
              </a:defRPr>
            </a:lvl3pPr>
            <a:lvl4pPr marL="1593850" indent="-227013">
              <a:defRPr>
                <a:solidFill>
                  <a:schemeClr val="tx1"/>
                </a:solidFill>
                <a:latin typeface="Arial" panose="020B0604020202020204" pitchFamily="34" charset="0"/>
                <a:ea typeface="ＭＳ Ｐゴシック" panose="020B0600070205080204" pitchFamily="50" charset="-128"/>
              </a:defRPr>
            </a:lvl4pPr>
            <a:lvl5pPr marL="2049463" indent="-227013">
              <a:defRPr>
                <a:solidFill>
                  <a:schemeClr val="tx1"/>
                </a:solidFill>
                <a:latin typeface="Arial" panose="020B0604020202020204" pitchFamily="34" charset="0"/>
                <a:ea typeface="ＭＳ Ｐゴシック" panose="020B0600070205080204" pitchFamily="50" charset="-128"/>
              </a:defRPr>
            </a:lvl5pPr>
            <a:lvl6pPr marL="25066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638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10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782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fld id="{92EA0EAB-0144-4665-B33B-BFA2A5691466}" type="slidenum">
              <a:rPr lang="ja-JP" altLang="en-US" smtClean="0"/>
              <a:pPr/>
              <a:t>22</a:t>
            </a:fld>
            <a:endParaRPr lang="ja-JP" altLang="en-US" smtClean="0"/>
          </a:p>
        </p:txBody>
      </p:sp>
    </p:spTree>
    <p:extLst>
      <p:ext uri="{BB962C8B-B14F-4D97-AF65-F5344CB8AC3E}">
        <p14:creationId xmlns:p14="http://schemas.microsoft.com/office/powerpoint/2010/main" val="42229059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スライド イメージ プレースホルダー 1"/>
          <p:cNvSpPr>
            <a:spLocks noGrp="1" noRot="1" noChangeAspect="1" noTextEdit="1"/>
          </p:cNvSpPr>
          <p:nvPr>
            <p:ph type="sldImg"/>
          </p:nvPr>
        </p:nvSpPr>
        <p:spPr/>
      </p:sp>
      <p:sp>
        <p:nvSpPr>
          <p:cNvPr id="263171" name="ノート プレースホルダー 2"/>
          <p:cNvSpPr>
            <a:spLocks noGrp="1"/>
          </p:cNvSpPr>
          <p:nvPr>
            <p:ph type="body" idx="1"/>
          </p:nvPr>
        </p:nvSpPr>
        <p:spPr bwMode="auto">
          <a:xfrm>
            <a:off x="681038" y="4783138"/>
            <a:ext cx="5445125" cy="39147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20" tIns="45560" rIns="91120" bIns="45560"/>
          <a:lstStyle/>
          <a:p>
            <a:endParaRPr kumimoji="1" lang="ja-JP" altLang="en-US" smtClean="0"/>
          </a:p>
        </p:txBody>
      </p:sp>
      <p:sp>
        <p:nvSpPr>
          <p:cNvPr id="263172" name="日付プレースホルダー 3"/>
          <p:cNvSpPr>
            <a:spLocks noGrp="1"/>
          </p:cNvSpPr>
          <p:nvPr>
            <p:ph type="dt" sz="quarter" idx="1"/>
          </p:nvPr>
        </p:nvSpPr>
        <p:spPr>
          <a:noFill/>
        </p:spPr>
        <p:txBody>
          <a:bodyPr/>
          <a:lstStyle>
            <a:lvl1pPr>
              <a:defRPr>
                <a:solidFill>
                  <a:schemeClr val="tx1"/>
                </a:solidFill>
                <a:latin typeface="Arial" panose="020B0604020202020204" pitchFamily="34" charset="0"/>
                <a:ea typeface="ＭＳ Ｐゴシック" panose="020B0600070205080204" pitchFamily="50" charset="-128"/>
              </a:defRPr>
            </a:lvl1pPr>
            <a:lvl2pPr marL="739775" indent="-284163">
              <a:defRPr>
                <a:solidFill>
                  <a:schemeClr val="tx1"/>
                </a:solidFill>
                <a:latin typeface="Arial" panose="020B0604020202020204" pitchFamily="34" charset="0"/>
                <a:ea typeface="ＭＳ Ｐゴシック" panose="020B0600070205080204" pitchFamily="50" charset="-128"/>
              </a:defRPr>
            </a:lvl2pPr>
            <a:lvl3pPr marL="1138238" indent="-227013">
              <a:defRPr>
                <a:solidFill>
                  <a:schemeClr val="tx1"/>
                </a:solidFill>
                <a:latin typeface="Arial" panose="020B0604020202020204" pitchFamily="34" charset="0"/>
                <a:ea typeface="ＭＳ Ｐゴシック" panose="020B0600070205080204" pitchFamily="50" charset="-128"/>
              </a:defRPr>
            </a:lvl3pPr>
            <a:lvl4pPr marL="1593850" indent="-227013">
              <a:defRPr>
                <a:solidFill>
                  <a:schemeClr val="tx1"/>
                </a:solidFill>
                <a:latin typeface="Arial" panose="020B0604020202020204" pitchFamily="34" charset="0"/>
                <a:ea typeface="ＭＳ Ｐゴシック" panose="020B0600070205080204" pitchFamily="50" charset="-128"/>
              </a:defRPr>
            </a:lvl4pPr>
            <a:lvl5pPr marL="2049463" indent="-227013">
              <a:defRPr>
                <a:solidFill>
                  <a:schemeClr val="tx1"/>
                </a:solidFill>
                <a:latin typeface="Arial" panose="020B0604020202020204" pitchFamily="34" charset="0"/>
                <a:ea typeface="ＭＳ Ｐゴシック" panose="020B0600070205080204" pitchFamily="50" charset="-128"/>
              </a:defRPr>
            </a:lvl5pPr>
            <a:lvl6pPr marL="25066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638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10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782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fld id="{E885D71A-CEEF-4E03-916B-08AAEDB2DC39}" type="datetime1">
              <a:rPr lang="ja-JP" altLang="en-US" smtClean="0"/>
              <a:pPr/>
              <a:t>2021/3/5</a:t>
            </a:fld>
            <a:endParaRPr lang="ja-JP" altLang="en-US" smtClean="0"/>
          </a:p>
        </p:txBody>
      </p:sp>
      <p:sp>
        <p:nvSpPr>
          <p:cNvPr id="263173" name="スライド番号プレースホルダー 4"/>
          <p:cNvSpPr>
            <a:spLocks noGrp="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50" charset="-128"/>
              </a:defRPr>
            </a:lvl1pPr>
            <a:lvl2pPr marL="739775" indent="-284163">
              <a:defRPr>
                <a:solidFill>
                  <a:schemeClr val="tx1"/>
                </a:solidFill>
                <a:latin typeface="Arial" panose="020B0604020202020204" pitchFamily="34" charset="0"/>
                <a:ea typeface="ＭＳ Ｐゴシック" panose="020B0600070205080204" pitchFamily="50" charset="-128"/>
              </a:defRPr>
            </a:lvl2pPr>
            <a:lvl3pPr marL="1138238" indent="-227013">
              <a:defRPr>
                <a:solidFill>
                  <a:schemeClr val="tx1"/>
                </a:solidFill>
                <a:latin typeface="Arial" panose="020B0604020202020204" pitchFamily="34" charset="0"/>
                <a:ea typeface="ＭＳ Ｐゴシック" panose="020B0600070205080204" pitchFamily="50" charset="-128"/>
              </a:defRPr>
            </a:lvl3pPr>
            <a:lvl4pPr marL="1593850" indent="-227013">
              <a:defRPr>
                <a:solidFill>
                  <a:schemeClr val="tx1"/>
                </a:solidFill>
                <a:latin typeface="Arial" panose="020B0604020202020204" pitchFamily="34" charset="0"/>
                <a:ea typeface="ＭＳ Ｐゴシック" panose="020B0600070205080204" pitchFamily="50" charset="-128"/>
              </a:defRPr>
            </a:lvl4pPr>
            <a:lvl5pPr marL="2049463" indent="-227013">
              <a:defRPr>
                <a:solidFill>
                  <a:schemeClr val="tx1"/>
                </a:solidFill>
                <a:latin typeface="Arial" panose="020B0604020202020204" pitchFamily="34" charset="0"/>
                <a:ea typeface="ＭＳ Ｐゴシック" panose="020B0600070205080204" pitchFamily="50" charset="-128"/>
              </a:defRPr>
            </a:lvl5pPr>
            <a:lvl6pPr marL="25066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638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10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782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fld id="{09F297D6-2758-45F1-9692-A9198854EBA0}" type="slidenum">
              <a:rPr lang="ja-JP" altLang="en-US" smtClean="0"/>
              <a:pPr/>
              <a:t>23</a:t>
            </a:fld>
            <a:endParaRPr lang="ja-JP" altLang="en-US" smtClean="0"/>
          </a:p>
        </p:txBody>
      </p:sp>
    </p:spTree>
    <p:extLst>
      <p:ext uri="{BB962C8B-B14F-4D97-AF65-F5344CB8AC3E}">
        <p14:creationId xmlns:p14="http://schemas.microsoft.com/office/powerpoint/2010/main" val="26153705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スライド イメージ プレースホルダー 1"/>
          <p:cNvSpPr>
            <a:spLocks noGrp="1" noRot="1" noChangeAspect="1" noTextEdit="1"/>
          </p:cNvSpPr>
          <p:nvPr>
            <p:ph type="sldImg"/>
          </p:nvPr>
        </p:nvSpPr>
        <p:spPr>
          <a:xfrm>
            <a:off x="1333500" y="1150938"/>
            <a:ext cx="4140200" cy="3105150"/>
          </a:xfrm>
        </p:spPr>
      </p:sp>
      <p:sp>
        <p:nvSpPr>
          <p:cNvPr id="265219" name="ノート プレースホルダー 2"/>
          <p:cNvSpPr>
            <a:spLocks noGrp="1"/>
          </p:cNvSpPr>
          <p:nvPr>
            <p:ph type="body" idx="1"/>
          </p:nvPr>
        </p:nvSpPr>
        <p:spPr bwMode="auto">
          <a:xfrm>
            <a:off x="681038" y="4429125"/>
            <a:ext cx="5445125" cy="36242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20" tIns="45560" rIns="91120" bIns="45560"/>
          <a:lstStyle/>
          <a:p>
            <a:endParaRPr kumimoji="1" lang="ja-JP" altLang="en-US" smtClean="0"/>
          </a:p>
        </p:txBody>
      </p:sp>
      <p:sp>
        <p:nvSpPr>
          <p:cNvPr id="265220" name="スライド番号プレースホルダー 3"/>
          <p:cNvSpPr>
            <a:spLocks noGrp="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50" charset="-128"/>
              </a:defRPr>
            </a:lvl1pPr>
            <a:lvl2pPr marL="739775" indent="-284163">
              <a:defRPr>
                <a:solidFill>
                  <a:schemeClr val="tx1"/>
                </a:solidFill>
                <a:latin typeface="Arial" panose="020B0604020202020204" pitchFamily="34" charset="0"/>
                <a:ea typeface="ＭＳ Ｐゴシック" panose="020B0600070205080204" pitchFamily="50" charset="-128"/>
              </a:defRPr>
            </a:lvl2pPr>
            <a:lvl3pPr marL="1138238" indent="-227013">
              <a:defRPr>
                <a:solidFill>
                  <a:schemeClr val="tx1"/>
                </a:solidFill>
                <a:latin typeface="Arial" panose="020B0604020202020204" pitchFamily="34" charset="0"/>
                <a:ea typeface="ＭＳ Ｐゴシック" panose="020B0600070205080204" pitchFamily="50" charset="-128"/>
              </a:defRPr>
            </a:lvl3pPr>
            <a:lvl4pPr marL="1593850" indent="-227013">
              <a:defRPr>
                <a:solidFill>
                  <a:schemeClr val="tx1"/>
                </a:solidFill>
                <a:latin typeface="Arial" panose="020B0604020202020204" pitchFamily="34" charset="0"/>
                <a:ea typeface="ＭＳ Ｐゴシック" panose="020B0600070205080204" pitchFamily="50" charset="-128"/>
              </a:defRPr>
            </a:lvl4pPr>
            <a:lvl5pPr marL="2049463" indent="-227013">
              <a:defRPr>
                <a:solidFill>
                  <a:schemeClr val="tx1"/>
                </a:solidFill>
                <a:latin typeface="Arial" panose="020B0604020202020204" pitchFamily="34" charset="0"/>
                <a:ea typeface="ＭＳ Ｐゴシック" panose="020B0600070205080204" pitchFamily="50" charset="-128"/>
              </a:defRPr>
            </a:lvl5pPr>
            <a:lvl6pPr marL="25066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638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10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782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fld id="{F612625F-25B2-4EF8-AA4C-B123EE4ED793}" type="slidenum">
              <a:rPr lang="ja-JP" altLang="en-US" smtClean="0">
                <a:solidFill>
                  <a:srgbClr val="000000"/>
                </a:solidFill>
              </a:rPr>
              <a:pPr/>
              <a:t>24</a:t>
            </a:fld>
            <a:endParaRPr lang="ja-JP" altLang="en-US" smtClean="0">
              <a:solidFill>
                <a:srgbClr val="000000"/>
              </a:solidFill>
            </a:endParaRPr>
          </a:p>
        </p:txBody>
      </p:sp>
    </p:spTree>
    <p:extLst>
      <p:ext uri="{BB962C8B-B14F-4D97-AF65-F5344CB8AC3E}">
        <p14:creationId xmlns:p14="http://schemas.microsoft.com/office/powerpoint/2010/main" val="39731964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スライド イメージ プレースホルダー 1"/>
          <p:cNvSpPr>
            <a:spLocks noGrp="1" noRot="1" noChangeAspect="1" noTextEdit="1"/>
          </p:cNvSpPr>
          <p:nvPr>
            <p:ph type="sldImg"/>
          </p:nvPr>
        </p:nvSpPr>
        <p:spPr>
          <a:xfrm>
            <a:off x="1333500" y="1150938"/>
            <a:ext cx="4140200" cy="3105150"/>
          </a:xfrm>
        </p:spPr>
      </p:sp>
      <p:sp>
        <p:nvSpPr>
          <p:cNvPr id="267267" name="ノート プレースホルダー 2"/>
          <p:cNvSpPr>
            <a:spLocks noGrp="1"/>
          </p:cNvSpPr>
          <p:nvPr>
            <p:ph type="body" idx="1"/>
          </p:nvPr>
        </p:nvSpPr>
        <p:spPr bwMode="auto">
          <a:xfrm>
            <a:off x="681038" y="4429125"/>
            <a:ext cx="5445125" cy="36242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20" tIns="45560" rIns="91120" bIns="45560"/>
          <a:lstStyle/>
          <a:p>
            <a:endParaRPr kumimoji="1" lang="ja-JP" altLang="en-US" smtClean="0"/>
          </a:p>
        </p:txBody>
      </p:sp>
      <p:sp>
        <p:nvSpPr>
          <p:cNvPr id="267268" name="スライド番号プレースホルダー 3"/>
          <p:cNvSpPr>
            <a:spLocks noGrp="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50" charset="-128"/>
              </a:defRPr>
            </a:lvl1pPr>
            <a:lvl2pPr marL="739775" indent="-284163">
              <a:defRPr>
                <a:solidFill>
                  <a:schemeClr val="tx1"/>
                </a:solidFill>
                <a:latin typeface="Arial" panose="020B0604020202020204" pitchFamily="34" charset="0"/>
                <a:ea typeface="ＭＳ Ｐゴシック" panose="020B0600070205080204" pitchFamily="50" charset="-128"/>
              </a:defRPr>
            </a:lvl2pPr>
            <a:lvl3pPr marL="1138238" indent="-227013">
              <a:defRPr>
                <a:solidFill>
                  <a:schemeClr val="tx1"/>
                </a:solidFill>
                <a:latin typeface="Arial" panose="020B0604020202020204" pitchFamily="34" charset="0"/>
                <a:ea typeface="ＭＳ Ｐゴシック" panose="020B0600070205080204" pitchFamily="50" charset="-128"/>
              </a:defRPr>
            </a:lvl3pPr>
            <a:lvl4pPr marL="1593850" indent="-227013">
              <a:defRPr>
                <a:solidFill>
                  <a:schemeClr val="tx1"/>
                </a:solidFill>
                <a:latin typeface="Arial" panose="020B0604020202020204" pitchFamily="34" charset="0"/>
                <a:ea typeface="ＭＳ Ｐゴシック" panose="020B0600070205080204" pitchFamily="50" charset="-128"/>
              </a:defRPr>
            </a:lvl4pPr>
            <a:lvl5pPr marL="2049463" indent="-227013">
              <a:defRPr>
                <a:solidFill>
                  <a:schemeClr val="tx1"/>
                </a:solidFill>
                <a:latin typeface="Arial" panose="020B0604020202020204" pitchFamily="34" charset="0"/>
                <a:ea typeface="ＭＳ Ｐゴシック" panose="020B0600070205080204" pitchFamily="50" charset="-128"/>
              </a:defRPr>
            </a:lvl5pPr>
            <a:lvl6pPr marL="25066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638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10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782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fld id="{03762631-313A-4E92-A43E-DE8C6509832B}" type="slidenum">
              <a:rPr lang="ja-JP" altLang="en-US" smtClean="0">
                <a:solidFill>
                  <a:srgbClr val="000000"/>
                </a:solidFill>
              </a:rPr>
              <a:pPr/>
              <a:t>25</a:t>
            </a:fld>
            <a:endParaRPr lang="ja-JP" altLang="en-US" smtClean="0">
              <a:solidFill>
                <a:srgbClr val="000000"/>
              </a:solidFill>
            </a:endParaRPr>
          </a:p>
        </p:txBody>
      </p:sp>
    </p:spTree>
    <p:extLst>
      <p:ext uri="{BB962C8B-B14F-4D97-AF65-F5344CB8AC3E}">
        <p14:creationId xmlns:p14="http://schemas.microsoft.com/office/powerpoint/2010/main" val="17516455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スライド イメージ プレースホルダー 1"/>
          <p:cNvSpPr>
            <a:spLocks noGrp="1" noRot="1" noChangeAspect="1" noTextEdit="1"/>
          </p:cNvSpPr>
          <p:nvPr>
            <p:ph type="sldImg"/>
          </p:nvPr>
        </p:nvSpPr>
        <p:spPr>
          <a:xfrm>
            <a:off x="1333500" y="1150938"/>
            <a:ext cx="4140200" cy="3105150"/>
          </a:xfrm>
        </p:spPr>
      </p:sp>
      <p:sp>
        <p:nvSpPr>
          <p:cNvPr id="269315" name="ノート プレースホルダー 2"/>
          <p:cNvSpPr>
            <a:spLocks noGrp="1"/>
          </p:cNvSpPr>
          <p:nvPr>
            <p:ph type="body" idx="1"/>
          </p:nvPr>
        </p:nvSpPr>
        <p:spPr bwMode="auto">
          <a:xfrm>
            <a:off x="681038" y="4429125"/>
            <a:ext cx="5445125" cy="36242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20" tIns="45560" rIns="91120" bIns="45560"/>
          <a:lstStyle/>
          <a:p>
            <a:endParaRPr kumimoji="1" lang="ja-JP" altLang="en-US" smtClean="0"/>
          </a:p>
        </p:txBody>
      </p:sp>
      <p:sp>
        <p:nvSpPr>
          <p:cNvPr id="269316" name="スライド番号プレースホルダー 3"/>
          <p:cNvSpPr>
            <a:spLocks noGrp="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50" charset="-128"/>
              </a:defRPr>
            </a:lvl1pPr>
            <a:lvl2pPr marL="739775" indent="-284163">
              <a:defRPr>
                <a:solidFill>
                  <a:schemeClr val="tx1"/>
                </a:solidFill>
                <a:latin typeface="Arial" panose="020B0604020202020204" pitchFamily="34" charset="0"/>
                <a:ea typeface="ＭＳ Ｐゴシック" panose="020B0600070205080204" pitchFamily="50" charset="-128"/>
              </a:defRPr>
            </a:lvl2pPr>
            <a:lvl3pPr marL="1138238" indent="-227013">
              <a:defRPr>
                <a:solidFill>
                  <a:schemeClr val="tx1"/>
                </a:solidFill>
                <a:latin typeface="Arial" panose="020B0604020202020204" pitchFamily="34" charset="0"/>
                <a:ea typeface="ＭＳ Ｐゴシック" panose="020B0600070205080204" pitchFamily="50" charset="-128"/>
              </a:defRPr>
            </a:lvl3pPr>
            <a:lvl4pPr marL="1593850" indent="-227013">
              <a:defRPr>
                <a:solidFill>
                  <a:schemeClr val="tx1"/>
                </a:solidFill>
                <a:latin typeface="Arial" panose="020B0604020202020204" pitchFamily="34" charset="0"/>
                <a:ea typeface="ＭＳ Ｐゴシック" panose="020B0600070205080204" pitchFamily="50" charset="-128"/>
              </a:defRPr>
            </a:lvl4pPr>
            <a:lvl5pPr marL="2049463" indent="-227013">
              <a:defRPr>
                <a:solidFill>
                  <a:schemeClr val="tx1"/>
                </a:solidFill>
                <a:latin typeface="Arial" panose="020B0604020202020204" pitchFamily="34" charset="0"/>
                <a:ea typeface="ＭＳ Ｐゴシック" panose="020B0600070205080204" pitchFamily="50" charset="-128"/>
              </a:defRPr>
            </a:lvl5pPr>
            <a:lvl6pPr marL="25066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638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10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782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fld id="{CFC45A6F-ED3B-49FA-B40C-D8B47D74A75B}" type="slidenum">
              <a:rPr lang="ja-JP" altLang="en-US" smtClean="0">
                <a:solidFill>
                  <a:srgbClr val="000000"/>
                </a:solidFill>
              </a:rPr>
              <a:pPr/>
              <a:t>26</a:t>
            </a:fld>
            <a:endParaRPr lang="ja-JP" altLang="en-US" smtClean="0">
              <a:solidFill>
                <a:srgbClr val="000000"/>
              </a:solidFill>
            </a:endParaRPr>
          </a:p>
        </p:txBody>
      </p:sp>
    </p:spTree>
    <p:extLst>
      <p:ext uri="{BB962C8B-B14F-4D97-AF65-F5344CB8AC3E}">
        <p14:creationId xmlns:p14="http://schemas.microsoft.com/office/powerpoint/2010/main" val="27762142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スライド イメージ プレースホルダー 1"/>
          <p:cNvSpPr>
            <a:spLocks noGrp="1" noRot="1" noChangeAspect="1" noTextEdit="1"/>
          </p:cNvSpPr>
          <p:nvPr>
            <p:ph type="sldImg"/>
          </p:nvPr>
        </p:nvSpPr>
        <p:spPr/>
      </p:sp>
      <p:sp>
        <p:nvSpPr>
          <p:cNvPr id="271363" name="ノート プレースホルダー 2"/>
          <p:cNvSpPr>
            <a:spLocks noGrp="1"/>
          </p:cNvSpPr>
          <p:nvPr>
            <p:ph type="body" idx="1"/>
          </p:nvPr>
        </p:nvSpPr>
        <p:spPr bwMode="auto">
          <a:xfrm>
            <a:off x="681038" y="4783138"/>
            <a:ext cx="5445125" cy="39131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kumimoji="1" lang="ja-JP" altLang="en-US" smtClean="0"/>
          </a:p>
        </p:txBody>
      </p:sp>
      <p:sp>
        <p:nvSpPr>
          <p:cNvPr id="271364" name="日付プレースホルダー 3"/>
          <p:cNvSpPr>
            <a:spLocks noGrp="1"/>
          </p:cNvSpPr>
          <p:nvPr>
            <p:ph type="dt" sz="quarter" idx="1"/>
          </p:nvPr>
        </p:nvSpPr>
        <p:spPr>
          <a:noFill/>
        </p:spPr>
        <p:txBody>
          <a:bodyPr/>
          <a:lstStyle>
            <a:lvl1pPr>
              <a:defRPr>
                <a:solidFill>
                  <a:schemeClr val="tx1"/>
                </a:solidFill>
                <a:latin typeface="Arial" panose="020B0604020202020204" pitchFamily="34" charset="0"/>
                <a:ea typeface="ＭＳ Ｐゴシック" panose="020B0600070205080204" pitchFamily="50" charset="-128"/>
              </a:defRPr>
            </a:lvl1pPr>
            <a:lvl2pPr marL="742950" indent="-285750">
              <a:defRPr>
                <a:solidFill>
                  <a:schemeClr val="tx1"/>
                </a:solidFill>
                <a:latin typeface="Arial" panose="020B0604020202020204" pitchFamily="34" charset="0"/>
                <a:ea typeface="ＭＳ Ｐゴシック" panose="020B0600070205080204" pitchFamily="50" charset="-128"/>
              </a:defRPr>
            </a:lvl2pPr>
            <a:lvl3pPr marL="1143000" indent="-228600">
              <a:defRPr>
                <a:solidFill>
                  <a:schemeClr val="tx1"/>
                </a:solidFill>
                <a:latin typeface="Arial" panose="020B0604020202020204" pitchFamily="34" charset="0"/>
                <a:ea typeface="ＭＳ Ｐゴシック" panose="020B0600070205080204" pitchFamily="50" charset="-128"/>
              </a:defRPr>
            </a:lvl3pPr>
            <a:lvl4pPr marL="1600200" indent="-228600">
              <a:defRPr>
                <a:solidFill>
                  <a:schemeClr val="tx1"/>
                </a:solidFill>
                <a:latin typeface="Arial" panose="020B0604020202020204" pitchFamily="34" charset="0"/>
                <a:ea typeface="ＭＳ Ｐゴシック" panose="020B0600070205080204" pitchFamily="50" charset="-128"/>
              </a:defRPr>
            </a:lvl4pPr>
            <a:lvl5pPr marL="2057400" indent="-228600">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fld id="{8585539B-E198-4009-993F-D2A7AF53FBE7}" type="datetime1">
              <a:rPr lang="ja-JP" altLang="en-US" smtClean="0"/>
              <a:pPr/>
              <a:t>2021/3/5</a:t>
            </a:fld>
            <a:endParaRPr lang="ja-JP" altLang="en-US" smtClean="0"/>
          </a:p>
        </p:txBody>
      </p:sp>
      <p:sp>
        <p:nvSpPr>
          <p:cNvPr id="271365" name="スライド番号プレースホルダー 4"/>
          <p:cNvSpPr>
            <a:spLocks noGrp="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50" charset="-128"/>
              </a:defRPr>
            </a:lvl1pPr>
            <a:lvl2pPr marL="742950" indent="-285750">
              <a:defRPr>
                <a:solidFill>
                  <a:schemeClr val="tx1"/>
                </a:solidFill>
                <a:latin typeface="Arial" panose="020B0604020202020204" pitchFamily="34" charset="0"/>
                <a:ea typeface="ＭＳ Ｐゴシック" panose="020B0600070205080204" pitchFamily="50" charset="-128"/>
              </a:defRPr>
            </a:lvl2pPr>
            <a:lvl3pPr marL="1143000" indent="-228600">
              <a:defRPr>
                <a:solidFill>
                  <a:schemeClr val="tx1"/>
                </a:solidFill>
                <a:latin typeface="Arial" panose="020B0604020202020204" pitchFamily="34" charset="0"/>
                <a:ea typeface="ＭＳ Ｐゴシック" panose="020B0600070205080204" pitchFamily="50" charset="-128"/>
              </a:defRPr>
            </a:lvl3pPr>
            <a:lvl4pPr marL="1600200" indent="-228600">
              <a:defRPr>
                <a:solidFill>
                  <a:schemeClr val="tx1"/>
                </a:solidFill>
                <a:latin typeface="Arial" panose="020B0604020202020204" pitchFamily="34" charset="0"/>
                <a:ea typeface="ＭＳ Ｐゴシック" panose="020B0600070205080204" pitchFamily="50" charset="-128"/>
              </a:defRPr>
            </a:lvl4pPr>
            <a:lvl5pPr marL="2057400" indent="-228600">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fld id="{87E6AE66-2727-4F9F-8AE3-92D138F02D18}" type="slidenum">
              <a:rPr lang="ja-JP" altLang="en-US" smtClean="0"/>
              <a:pPr/>
              <a:t>27</a:t>
            </a:fld>
            <a:endParaRPr lang="ja-JP" altLang="en-US" smtClean="0"/>
          </a:p>
        </p:txBody>
      </p:sp>
    </p:spTree>
    <p:extLst>
      <p:ext uri="{BB962C8B-B14F-4D97-AF65-F5344CB8AC3E}">
        <p14:creationId xmlns:p14="http://schemas.microsoft.com/office/powerpoint/2010/main" val="18253088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スライド イメージ プレースホルダー 1"/>
          <p:cNvSpPr>
            <a:spLocks noGrp="1" noRot="1" noChangeAspect="1" noTextEdit="1"/>
          </p:cNvSpPr>
          <p:nvPr>
            <p:ph type="sldImg"/>
          </p:nvPr>
        </p:nvSpPr>
        <p:spPr/>
      </p:sp>
      <p:sp>
        <p:nvSpPr>
          <p:cNvPr id="273411" name="ノート プレースホルダー 2"/>
          <p:cNvSpPr>
            <a:spLocks noGrp="1"/>
          </p:cNvSpPr>
          <p:nvPr>
            <p:ph type="body" idx="1"/>
          </p:nvPr>
        </p:nvSpPr>
        <p:spPr bwMode="auto">
          <a:xfrm>
            <a:off x="681038" y="4783138"/>
            <a:ext cx="5445125" cy="39147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20" tIns="45560" rIns="91120" bIns="45560"/>
          <a:lstStyle/>
          <a:p>
            <a:endParaRPr kumimoji="1" lang="ja-JP" altLang="en-US" smtClean="0"/>
          </a:p>
        </p:txBody>
      </p:sp>
      <p:sp>
        <p:nvSpPr>
          <p:cNvPr id="273412" name="日付プレースホルダー 3"/>
          <p:cNvSpPr>
            <a:spLocks noGrp="1"/>
          </p:cNvSpPr>
          <p:nvPr>
            <p:ph type="dt" sz="quarter" idx="1"/>
          </p:nvPr>
        </p:nvSpPr>
        <p:spPr>
          <a:noFill/>
        </p:spPr>
        <p:txBody>
          <a:bodyPr/>
          <a:lstStyle>
            <a:lvl1pPr>
              <a:defRPr>
                <a:solidFill>
                  <a:schemeClr val="tx1"/>
                </a:solidFill>
                <a:latin typeface="Arial" panose="020B0604020202020204" pitchFamily="34" charset="0"/>
                <a:ea typeface="ＭＳ Ｐゴシック" panose="020B0600070205080204" pitchFamily="50" charset="-128"/>
              </a:defRPr>
            </a:lvl1pPr>
            <a:lvl2pPr marL="739775" indent="-284163">
              <a:defRPr>
                <a:solidFill>
                  <a:schemeClr val="tx1"/>
                </a:solidFill>
                <a:latin typeface="Arial" panose="020B0604020202020204" pitchFamily="34" charset="0"/>
                <a:ea typeface="ＭＳ Ｐゴシック" panose="020B0600070205080204" pitchFamily="50" charset="-128"/>
              </a:defRPr>
            </a:lvl2pPr>
            <a:lvl3pPr marL="1138238" indent="-227013">
              <a:defRPr>
                <a:solidFill>
                  <a:schemeClr val="tx1"/>
                </a:solidFill>
                <a:latin typeface="Arial" panose="020B0604020202020204" pitchFamily="34" charset="0"/>
                <a:ea typeface="ＭＳ Ｐゴシック" panose="020B0600070205080204" pitchFamily="50" charset="-128"/>
              </a:defRPr>
            </a:lvl3pPr>
            <a:lvl4pPr marL="1593850" indent="-227013">
              <a:defRPr>
                <a:solidFill>
                  <a:schemeClr val="tx1"/>
                </a:solidFill>
                <a:latin typeface="Arial" panose="020B0604020202020204" pitchFamily="34" charset="0"/>
                <a:ea typeface="ＭＳ Ｐゴシック" panose="020B0600070205080204" pitchFamily="50" charset="-128"/>
              </a:defRPr>
            </a:lvl4pPr>
            <a:lvl5pPr marL="2049463" indent="-227013">
              <a:defRPr>
                <a:solidFill>
                  <a:schemeClr val="tx1"/>
                </a:solidFill>
                <a:latin typeface="Arial" panose="020B0604020202020204" pitchFamily="34" charset="0"/>
                <a:ea typeface="ＭＳ Ｐゴシック" panose="020B0600070205080204" pitchFamily="50" charset="-128"/>
              </a:defRPr>
            </a:lvl5pPr>
            <a:lvl6pPr marL="25066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638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10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782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fld id="{5B29946A-B55B-4D00-9D8F-E3FE1926C5E0}" type="datetime1">
              <a:rPr lang="ja-JP" altLang="en-US" smtClean="0"/>
              <a:pPr/>
              <a:t>2021/3/5</a:t>
            </a:fld>
            <a:endParaRPr lang="ja-JP" altLang="en-US" smtClean="0"/>
          </a:p>
        </p:txBody>
      </p:sp>
      <p:sp>
        <p:nvSpPr>
          <p:cNvPr id="273413" name="スライド番号プレースホルダー 4"/>
          <p:cNvSpPr>
            <a:spLocks noGrp="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50" charset="-128"/>
              </a:defRPr>
            </a:lvl1pPr>
            <a:lvl2pPr marL="739775" indent="-284163">
              <a:defRPr>
                <a:solidFill>
                  <a:schemeClr val="tx1"/>
                </a:solidFill>
                <a:latin typeface="Arial" panose="020B0604020202020204" pitchFamily="34" charset="0"/>
                <a:ea typeface="ＭＳ Ｐゴシック" panose="020B0600070205080204" pitchFamily="50" charset="-128"/>
              </a:defRPr>
            </a:lvl2pPr>
            <a:lvl3pPr marL="1138238" indent="-227013">
              <a:defRPr>
                <a:solidFill>
                  <a:schemeClr val="tx1"/>
                </a:solidFill>
                <a:latin typeface="Arial" panose="020B0604020202020204" pitchFamily="34" charset="0"/>
                <a:ea typeface="ＭＳ Ｐゴシック" panose="020B0600070205080204" pitchFamily="50" charset="-128"/>
              </a:defRPr>
            </a:lvl3pPr>
            <a:lvl4pPr marL="1593850" indent="-227013">
              <a:defRPr>
                <a:solidFill>
                  <a:schemeClr val="tx1"/>
                </a:solidFill>
                <a:latin typeface="Arial" panose="020B0604020202020204" pitchFamily="34" charset="0"/>
                <a:ea typeface="ＭＳ Ｐゴシック" panose="020B0600070205080204" pitchFamily="50" charset="-128"/>
              </a:defRPr>
            </a:lvl4pPr>
            <a:lvl5pPr marL="2049463" indent="-227013">
              <a:defRPr>
                <a:solidFill>
                  <a:schemeClr val="tx1"/>
                </a:solidFill>
                <a:latin typeface="Arial" panose="020B0604020202020204" pitchFamily="34" charset="0"/>
                <a:ea typeface="ＭＳ Ｐゴシック" panose="020B0600070205080204" pitchFamily="50" charset="-128"/>
              </a:defRPr>
            </a:lvl5pPr>
            <a:lvl6pPr marL="25066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638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10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782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fld id="{BC6F3097-B2C8-4CB1-86E9-558319478BAF}" type="slidenum">
              <a:rPr lang="ja-JP" altLang="en-US" smtClean="0"/>
              <a:pPr/>
              <a:t>28</a:t>
            </a:fld>
            <a:endParaRPr lang="ja-JP" altLang="en-US" smtClean="0"/>
          </a:p>
        </p:txBody>
      </p:sp>
    </p:spTree>
    <p:extLst>
      <p:ext uri="{BB962C8B-B14F-4D97-AF65-F5344CB8AC3E}">
        <p14:creationId xmlns:p14="http://schemas.microsoft.com/office/powerpoint/2010/main" val="36291306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スライド イメージ プレースホルダー 1"/>
          <p:cNvSpPr>
            <a:spLocks noGrp="1" noRot="1" noChangeAspect="1" noTextEdit="1"/>
          </p:cNvSpPr>
          <p:nvPr>
            <p:ph type="sldImg"/>
          </p:nvPr>
        </p:nvSpPr>
        <p:spPr/>
      </p:sp>
      <p:sp>
        <p:nvSpPr>
          <p:cNvPr id="275459" name="ノート プレースホルダー 2"/>
          <p:cNvSpPr>
            <a:spLocks noGrp="1"/>
          </p:cNvSpPr>
          <p:nvPr>
            <p:ph type="body" idx="1"/>
          </p:nvPr>
        </p:nvSpPr>
        <p:spPr bwMode="auto">
          <a:xfrm>
            <a:off x="681038" y="4783138"/>
            <a:ext cx="5445125" cy="39147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20" tIns="45560" rIns="91120" bIns="45560"/>
          <a:lstStyle/>
          <a:p>
            <a:endParaRPr kumimoji="1" lang="ja-JP" altLang="en-US" smtClean="0"/>
          </a:p>
        </p:txBody>
      </p:sp>
      <p:sp>
        <p:nvSpPr>
          <p:cNvPr id="275460" name="日付プレースホルダー 3"/>
          <p:cNvSpPr>
            <a:spLocks noGrp="1"/>
          </p:cNvSpPr>
          <p:nvPr>
            <p:ph type="dt" sz="quarter" idx="1"/>
          </p:nvPr>
        </p:nvSpPr>
        <p:spPr>
          <a:noFill/>
        </p:spPr>
        <p:txBody>
          <a:bodyPr/>
          <a:lstStyle>
            <a:lvl1pPr>
              <a:defRPr>
                <a:solidFill>
                  <a:schemeClr val="tx1"/>
                </a:solidFill>
                <a:latin typeface="Arial" panose="020B0604020202020204" pitchFamily="34" charset="0"/>
                <a:ea typeface="ＭＳ Ｐゴシック" panose="020B0600070205080204" pitchFamily="50" charset="-128"/>
              </a:defRPr>
            </a:lvl1pPr>
            <a:lvl2pPr marL="739775" indent="-284163">
              <a:defRPr>
                <a:solidFill>
                  <a:schemeClr val="tx1"/>
                </a:solidFill>
                <a:latin typeface="Arial" panose="020B0604020202020204" pitchFamily="34" charset="0"/>
                <a:ea typeface="ＭＳ Ｐゴシック" panose="020B0600070205080204" pitchFamily="50" charset="-128"/>
              </a:defRPr>
            </a:lvl2pPr>
            <a:lvl3pPr marL="1138238" indent="-227013">
              <a:defRPr>
                <a:solidFill>
                  <a:schemeClr val="tx1"/>
                </a:solidFill>
                <a:latin typeface="Arial" panose="020B0604020202020204" pitchFamily="34" charset="0"/>
                <a:ea typeface="ＭＳ Ｐゴシック" panose="020B0600070205080204" pitchFamily="50" charset="-128"/>
              </a:defRPr>
            </a:lvl3pPr>
            <a:lvl4pPr marL="1593850" indent="-227013">
              <a:defRPr>
                <a:solidFill>
                  <a:schemeClr val="tx1"/>
                </a:solidFill>
                <a:latin typeface="Arial" panose="020B0604020202020204" pitchFamily="34" charset="0"/>
                <a:ea typeface="ＭＳ Ｐゴシック" panose="020B0600070205080204" pitchFamily="50" charset="-128"/>
              </a:defRPr>
            </a:lvl4pPr>
            <a:lvl5pPr marL="2049463" indent="-227013">
              <a:defRPr>
                <a:solidFill>
                  <a:schemeClr val="tx1"/>
                </a:solidFill>
                <a:latin typeface="Arial" panose="020B0604020202020204" pitchFamily="34" charset="0"/>
                <a:ea typeface="ＭＳ Ｐゴシック" panose="020B0600070205080204" pitchFamily="50" charset="-128"/>
              </a:defRPr>
            </a:lvl5pPr>
            <a:lvl6pPr marL="25066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638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10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782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fld id="{6B70AE9F-2076-492E-A056-53355C71E879}" type="datetime1">
              <a:rPr lang="ja-JP" altLang="en-US" smtClean="0"/>
              <a:pPr/>
              <a:t>2021/3/5</a:t>
            </a:fld>
            <a:endParaRPr lang="ja-JP" altLang="en-US" smtClean="0"/>
          </a:p>
        </p:txBody>
      </p:sp>
      <p:sp>
        <p:nvSpPr>
          <p:cNvPr id="275461" name="スライド番号プレースホルダー 4"/>
          <p:cNvSpPr>
            <a:spLocks noGrp="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50" charset="-128"/>
              </a:defRPr>
            </a:lvl1pPr>
            <a:lvl2pPr marL="739775" indent="-284163">
              <a:defRPr>
                <a:solidFill>
                  <a:schemeClr val="tx1"/>
                </a:solidFill>
                <a:latin typeface="Arial" panose="020B0604020202020204" pitchFamily="34" charset="0"/>
                <a:ea typeface="ＭＳ Ｐゴシック" panose="020B0600070205080204" pitchFamily="50" charset="-128"/>
              </a:defRPr>
            </a:lvl2pPr>
            <a:lvl3pPr marL="1138238" indent="-227013">
              <a:defRPr>
                <a:solidFill>
                  <a:schemeClr val="tx1"/>
                </a:solidFill>
                <a:latin typeface="Arial" panose="020B0604020202020204" pitchFamily="34" charset="0"/>
                <a:ea typeface="ＭＳ Ｐゴシック" panose="020B0600070205080204" pitchFamily="50" charset="-128"/>
              </a:defRPr>
            </a:lvl3pPr>
            <a:lvl4pPr marL="1593850" indent="-227013">
              <a:defRPr>
                <a:solidFill>
                  <a:schemeClr val="tx1"/>
                </a:solidFill>
                <a:latin typeface="Arial" panose="020B0604020202020204" pitchFamily="34" charset="0"/>
                <a:ea typeface="ＭＳ Ｐゴシック" panose="020B0600070205080204" pitchFamily="50" charset="-128"/>
              </a:defRPr>
            </a:lvl4pPr>
            <a:lvl5pPr marL="2049463" indent="-227013">
              <a:defRPr>
                <a:solidFill>
                  <a:schemeClr val="tx1"/>
                </a:solidFill>
                <a:latin typeface="Arial" panose="020B0604020202020204" pitchFamily="34" charset="0"/>
                <a:ea typeface="ＭＳ Ｐゴシック" panose="020B0600070205080204" pitchFamily="50" charset="-128"/>
              </a:defRPr>
            </a:lvl5pPr>
            <a:lvl6pPr marL="25066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638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10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782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fld id="{EFAE46B7-60D2-4952-B07E-B6FC8466CC2C}" type="slidenum">
              <a:rPr lang="ja-JP" altLang="en-US" smtClean="0"/>
              <a:pPr/>
              <a:t>29</a:t>
            </a:fld>
            <a:endParaRPr lang="ja-JP" altLang="en-US" smtClean="0"/>
          </a:p>
        </p:txBody>
      </p:sp>
    </p:spTree>
    <p:extLst>
      <p:ext uri="{BB962C8B-B14F-4D97-AF65-F5344CB8AC3E}">
        <p14:creationId xmlns:p14="http://schemas.microsoft.com/office/powerpoint/2010/main" val="2921402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スライド イメージ プレースホルダー 1"/>
          <p:cNvSpPr>
            <a:spLocks noGrp="1" noRot="1" noChangeAspect="1" noTextEdit="1"/>
          </p:cNvSpPr>
          <p:nvPr>
            <p:ph type="sldImg"/>
          </p:nvPr>
        </p:nvSpPr>
        <p:spPr/>
      </p:sp>
      <p:sp>
        <p:nvSpPr>
          <p:cNvPr id="222211" name="ノート プレースホルダー 2"/>
          <p:cNvSpPr>
            <a:spLocks noGrp="1"/>
          </p:cNvSpPr>
          <p:nvPr>
            <p:ph type="body" idx="1"/>
          </p:nvPr>
        </p:nvSpPr>
        <p:spPr bwMode="auto">
          <a:xfrm>
            <a:off x="681038" y="4783138"/>
            <a:ext cx="5445125" cy="39147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20" tIns="45560" rIns="91120" bIns="45560"/>
          <a:lstStyle/>
          <a:p>
            <a:endParaRPr kumimoji="1" lang="ja-JP" altLang="en-US" smtClean="0"/>
          </a:p>
        </p:txBody>
      </p:sp>
      <p:sp>
        <p:nvSpPr>
          <p:cNvPr id="222212" name="日付プレースホルダー 3"/>
          <p:cNvSpPr>
            <a:spLocks noGrp="1"/>
          </p:cNvSpPr>
          <p:nvPr>
            <p:ph type="dt" sz="quarter" idx="1"/>
          </p:nvPr>
        </p:nvSpPr>
        <p:spPr>
          <a:noFill/>
        </p:spPr>
        <p:txBody>
          <a:bodyPr/>
          <a:lstStyle>
            <a:lvl1pPr>
              <a:defRPr>
                <a:solidFill>
                  <a:schemeClr val="tx1"/>
                </a:solidFill>
                <a:latin typeface="Arial" panose="020B0604020202020204" pitchFamily="34" charset="0"/>
                <a:ea typeface="ＭＳ Ｐゴシック" panose="020B0600070205080204" pitchFamily="50" charset="-128"/>
              </a:defRPr>
            </a:lvl1pPr>
            <a:lvl2pPr marL="739775" indent="-284163">
              <a:defRPr>
                <a:solidFill>
                  <a:schemeClr val="tx1"/>
                </a:solidFill>
                <a:latin typeface="Arial" panose="020B0604020202020204" pitchFamily="34" charset="0"/>
                <a:ea typeface="ＭＳ Ｐゴシック" panose="020B0600070205080204" pitchFamily="50" charset="-128"/>
              </a:defRPr>
            </a:lvl2pPr>
            <a:lvl3pPr marL="1138238" indent="-227013">
              <a:defRPr>
                <a:solidFill>
                  <a:schemeClr val="tx1"/>
                </a:solidFill>
                <a:latin typeface="Arial" panose="020B0604020202020204" pitchFamily="34" charset="0"/>
                <a:ea typeface="ＭＳ Ｐゴシック" panose="020B0600070205080204" pitchFamily="50" charset="-128"/>
              </a:defRPr>
            </a:lvl3pPr>
            <a:lvl4pPr marL="1593850" indent="-227013">
              <a:defRPr>
                <a:solidFill>
                  <a:schemeClr val="tx1"/>
                </a:solidFill>
                <a:latin typeface="Arial" panose="020B0604020202020204" pitchFamily="34" charset="0"/>
                <a:ea typeface="ＭＳ Ｐゴシック" panose="020B0600070205080204" pitchFamily="50" charset="-128"/>
              </a:defRPr>
            </a:lvl4pPr>
            <a:lvl5pPr marL="2049463" indent="-227013">
              <a:defRPr>
                <a:solidFill>
                  <a:schemeClr val="tx1"/>
                </a:solidFill>
                <a:latin typeface="Arial" panose="020B0604020202020204" pitchFamily="34" charset="0"/>
                <a:ea typeface="ＭＳ Ｐゴシック" panose="020B0600070205080204" pitchFamily="50" charset="-128"/>
              </a:defRPr>
            </a:lvl5pPr>
            <a:lvl6pPr marL="25066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638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10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782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fld id="{669FE766-2A1E-44E4-AEC7-A1AD52BD4085}" type="datetime1">
              <a:rPr lang="ja-JP" altLang="en-US" smtClean="0"/>
              <a:pPr/>
              <a:t>2021/3/5</a:t>
            </a:fld>
            <a:endParaRPr lang="ja-JP" altLang="en-US" smtClean="0"/>
          </a:p>
        </p:txBody>
      </p:sp>
      <p:sp>
        <p:nvSpPr>
          <p:cNvPr id="222213" name="スライド番号プレースホルダー 4"/>
          <p:cNvSpPr>
            <a:spLocks noGrp="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50" charset="-128"/>
              </a:defRPr>
            </a:lvl1pPr>
            <a:lvl2pPr marL="739775" indent="-284163">
              <a:defRPr>
                <a:solidFill>
                  <a:schemeClr val="tx1"/>
                </a:solidFill>
                <a:latin typeface="Arial" panose="020B0604020202020204" pitchFamily="34" charset="0"/>
                <a:ea typeface="ＭＳ Ｐゴシック" panose="020B0600070205080204" pitchFamily="50" charset="-128"/>
              </a:defRPr>
            </a:lvl2pPr>
            <a:lvl3pPr marL="1138238" indent="-227013">
              <a:defRPr>
                <a:solidFill>
                  <a:schemeClr val="tx1"/>
                </a:solidFill>
                <a:latin typeface="Arial" panose="020B0604020202020204" pitchFamily="34" charset="0"/>
                <a:ea typeface="ＭＳ Ｐゴシック" panose="020B0600070205080204" pitchFamily="50" charset="-128"/>
              </a:defRPr>
            </a:lvl3pPr>
            <a:lvl4pPr marL="1593850" indent="-227013">
              <a:defRPr>
                <a:solidFill>
                  <a:schemeClr val="tx1"/>
                </a:solidFill>
                <a:latin typeface="Arial" panose="020B0604020202020204" pitchFamily="34" charset="0"/>
                <a:ea typeface="ＭＳ Ｐゴシック" panose="020B0600070205080204" pitchFamily="50" charset="-128"/>
              </a:defRPr>
            </a:lvl4pPr>
            <a:lvl5pPr marL="2049463" indent="-227013">
              <a:defRPr>
                <a:solidFill>
                  <a:schemeClr val="tx1"/>
                </a:solidFill>
                <a:latin typeface="Arial" panose="020B0604020202020204" pitchFamily="34" charset="0"/>
                <a:ea typeface="ＭＳ Ｐゴシック" panose="020B0600070205080204" pitchFamily="50" charset="-128"/>
              </a:defRPr>
            </a:lvl5pPr>
            <a:lvl6pPr marL="25066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638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10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782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fld id="{4C3FA69D-AD6F-46BD-93B3-EA2F82D434AA}" type="slidenum">
              <a:rPr lang="ja-JP" altLang="en-US" smtClean="0"/>
              <a:pPr/>
              <a:t>3</a:t>
            </a:fld>
            <a:endParaRPr lang="ja-JP" altLang="en-US" smtClean="0"/>
          </a:p>
        </p:txBody>
      </p:sp>
    </p:spTree>
    <p:extLst>
      <p:ext uri="{BB962C8B-B14F-4D97-AF65-F5344CB8AC3E}">
        <p14:creationId xmlns:p14="http://schemas.microsoft.com/office/powerpoint/2010/main" val="19204490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スライド イメージ プレースホルダー 1"/>
          <p:cNvSpPr>
            <a:spLocks noGrp="1" noRot="1" noChangeAspect="1" noTextEdit="1"/>
          </p:cNvSpPr>
          <p:nvPr>
            <p:ph type="sldImg"/>
          </p:nvPr>
        </p:nvSpPr>
        <p:spPr/>
      </p:sp>
      <p:sp>
        <p:nvSpPr>
          <p:cNvPr id="277507" name="ノート プレースホルダー 2"/>
          <p:cNvSpPr>
            <a:spLocks noGrp="1"/>
          </p:cNvSpPr>
          <p:nvPr>
            <p:ph type="body" idx="1"/>
          </p:nvPr>
        </p:nvSpPr>
        <p:spPr bwMode="auto">
          <a:xfrm>
            <a:off x="681038" y="4783138"/>
            <a:ext cx="5445125" cy="39147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20" tIns="45560" rIns="91120" bIns="45560"/>
          <a:lstStyle/>
          <a:p>
            <a:endParaRPr kumimoji="1" lang="ja-JP" altLang="en-US" smtClean="0"/>
          </a:p>
        </p:txBody>
      </p:sp>
      <p:sp>
        <p:nvSpPr>
          <p:cNvPr id="277508" name="日付プレースホルダー 3"/>
          <p:cNvSpPr>
            <a:spLocks noGrp="1"/>
          </p:cNvSpPr>
          <p:nvPr>
            <p:ph type="dt" sz="quarter" idx="1"/>
          </p:nvPr>
        </p:nvSpPr>
        <p:spPr>
          <a:noFill/>
        </p:spPr>
        <p:txBody>
          <a:bodyPr/>
          <a:lstStyle>
            <a:lvl1pPr>
              <a:defRPr>
                <a:solidFill>
                  <a:schemeClr val="tx1"/>
                </a:solidFill>
                <a:latin typeface="Arial" panose="020B0604020202020204" pitchFamily="34" charset="0"/>
                <a:ea typeface="ＭＳ Ｐゴシック" panose="020B0600070205080204" pitchFamily="50" charset="-128"/>
              </a:defRPr>
            </a:lvl1pPr>
            <a:lvl2pPr marL="739775" indent="-284163">
              <a:defRPr>
                <a:solidFill>
                  <a:schemeClr val="tx1"/>
                </a:solidFill>
                <a:latin typeface="Arial" panose="020B0604020202020204" pitchFamily="34" charset="0"/>
                <a:ea typeface="ＭＳ Ｐゴシック" panose="020B0600070205080204" pitchFamily="50" charset="-128"/>
              </a:defRPr>
            </a:lvl2pPr>
            <a:lvl3pPr marL="1138238" indent="-227013">
              <a:defRPr>
                <a:solidFill>
                  <a:schemeClr val="tx1"/>
                </a:solidFill>
                <a:latin typeface="Arial" panose="020B0604020202020204" pitchFamily="34" charset="0"/>
                <a:ea typeface="ＭＳ Ｐゴシック" panose="020B0600070205080204" pitchFamily="50" charset="-128"/>
              </a:defRPr>
            </a:lvl3pPr>
            <a:lvl4pPr marL="1593850" indent="-227013">
              <a:defRPr>
                <a:solidFill>
                  <a:schemeClr val="tx1"/>
                </a:solidFill>
                <a:latin typeface="Arial" panose="020B0604020202020204" pitchFamily="34" charset="0"/>
                <a:ea typeface="ＭＳ Ｐゴシック" panose="020B0600070205080204" pitchFamily="50" charset="-128"/>
              </a:defRPr>
            </a:lvl4pPr>
            <a:lvl5pPr marL="2049463" indent="-227013">
              <a:defRPr>
                <a:solidFill>
                  <a:schemeClr val="tx1"/>
                </a:solidFill>
                <a:latin typeface="Arial" panose="020B0604020202020204" pitchFamily="34" charset="0"/>
                <a:ea typeface="ＭＳ Ｐゴシック" panose="020B0600070205080204" pitchFamily="50" charset="-128"/>
              </a:defRPr>
            </a:lvl5pPr>
            <a:lvl6pPr marL="25066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638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10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782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fld id="{4DCA1E1B-A16A-43D8-A169-FEA920FBE9E3}" type="datetime1">
              <a:rPr lang="ja-JP" altLang="en-US" smtClean="0"/>
              <a:pPr/>
              <a:t>2021/3/5</a:t>
            </a:fld>
            <a:endParaRPr lang="ja-JP" altLang="en-US" smtClean="0"/>
          </a:p>
        </p:txBody>
      </p:sp>
      <p:sp>
        <p:nvSpPr>
          <p:cNvPr id="277509" name="スライド番号プレースホルダー 4"/>
          <p:cNvSpPr>
            <a:spLocks noGrp="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50" charset="-128"/>
              </a:defRPr>
            </a:lvl1pPr>
            <a:lvl2pPr marL="739775" indent="-284163">
              <a:defRPr>
                <a:solidFill>
                  <a:schemeClr val="tx1"/>
                </a:solidFill>
                <a:latin typeface="Arial" panose="020B0604020202020204" pitchFamily="34" charset="0"/>
                <a:ea typeface="ＭＳ Ｐゴシック" panose="020B0600070205080204" pitchFamily="50" charset="-128"/>
              </a:defRPr>
            </a:lvl2pPr>
            <a:lvl3pPr marL="1138238" indent="-227013">
              <a:defRPr>
                <a:solidFill>
                  <a:schemeClr val="tx1"/>
                </a:solidFill>
                <a:latin typeface="Arial" panose="020B0604020202020204" pitchFamily="34" charset="0"/>
                <a:ea typeface="ＭＳ Ｐゴシック" panose="020B0600070205080204" pitchFamily="50" charset="-128"/>
              </a:defRPr>
            </a:lvl3pPr>
            <a:lvl4pPr marL="1593850" indent="-227013">
              <a:defRPr>
                <a:solidFill>
                  <a:schemeClr val="tx1"/>
                </a:solidFill>
                <a:latin typeface="Arial" panose="020B0604020202020204" pitchFamily="34" charset="0"/>
                <a:ea typeface="ＭＳ Ｐゴシック" panose="020B0600070205080204" pitchFamily="50" charset="-128"/>
              </a:defRPr>
            </a:lvl4pPr>
            <a:lvl5pPr marL="2049463" indent="-227013">
              <a:defRPr>
                <a:solidFill>
                  <a:schemeClr val="tx1"/>
                </a:solidFill>
                <a:latin typeface="Arial" panose="020B0604020202020204" pitchFamily="34" charset="0"/>
                <a:ea typeface="ＭＳ Ｐゴシック" panose="020B0600070205080204" pitchFamily="50" charset="-128"/>
              </a:defRPr>
            </a:lvl5pPr>
            <a:lvl6pPr marL="25066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638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10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782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fld id="{2F578A6D-B86B-44D1-A407-2AA831AB87E0}" type="slidenum">
              <a:rPr lang="ja-JP" altLang="en-US" smtClean="0"/>
              <a:pPr/>
              <a:t>30</a:t>
            </a:fld>
            <a:endParaRPr lang="ja-JP" altLang="en-US" smtClean="0"/>
          </a:p>
        </p:txBody>
      </p:sp>
    </p:spTree>
    <p:extLst>
      <p:ext uri="{BB962C8B-B14F-4D97-AF65-F5344CB8AC3E}">
        <p14:creationId xmlns:p14="http://schemas.microsoft.com/office/powerpoint/2010/main" val="37667270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スライド イメージ プレースホルダ 1"/>
          <p:cNvSpPr>
            <a:spLocks noGrp="1" noRot="1" noChangeAspect="1" noTextEdit="1"/>
          </p:cNvSpPr>
          <p:nvPr>
            <p:ph type="sldImg"/>
          </p:nvPr>
        </p:nvSpPr>
        <p:spPr>
          <a:xfrm>
            <a:off x="1333500" y="1150938"/>
            <a:ext cx="4140200" cy="3105150"/>
          </a:xfrm>
        </p:spPr>
      </p:sp>
      <p:sp>
        <p:nvSpPr>
          <p:cNvPr id="279555" name="ノート プレースホルダ 2"/>
          <p:cNvSpPr>
            <a:spLocks noGrp="1"/>
          </p:cNvSpPr>
          <p:nvPr>
            <p:ph type="body" idx="1"/>
          </p:nvPr>
        </p:nvSpPr>
        <p:spPr bwMode="auto">
          <a:xfrm>
            <a:off x="681038" y="4429125"/>
            <a:ext cx="5445125" cy="36242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20" tIns="45560" rIns="91120" bIns="45560"/>
          <a:lstStyle/>
          <a:p>
            <a:endParaRPr kumimoji="1" lang="ja-JP" altLang="en-US" smtClean="0"/>
          </a:p>
        </p:txBody>
      </p:sp>
      <p:sp>
        <p:nvSpPr>
          <p:cNvPr id="279556" name="スライド番号プレースホルダ 3"/>
          <p:cNvSpPr>
            <a:spLocks noGrp="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50" charset="-128"/>
              </a:defRPr>
            </a:lvl1pPr>
            <a:lvl2pPr marL="739775" indent="-284163">
              <a:defRPr>
                <a:solidFill>
                  <a:schemeClr val="tx1"/>
                </a:solidFill>
                <a:latin typeface="Arial" panose="020B0604020202020204" pitchFamily="34" charset="0"/>
                <a:ea typeface="ＭＳ Ｐゴシック" panose="020B0600070205080204" pitchFamily="50" charset="-128"/>
              </a:defRPr>
            </a:lvl2pPr>
            <a:lvl3pPr marL="1138238" indent="-227013">
              <a:defRPr>
                <a:solidFill>
                  <a:schemeClr val="tx1"/>
                </a:solidFill>
                <a:latin typeface="Arial" panose="020B0604020202020204" pitchFamily="34" charset="0"/>
                <a:ea typeface="ＭＳ Ｐゴシック" panose="020B0600070205080204" pitchFamily="50" charset="-128"/>
              </a:defRPr>
            </a:lvl3pPr>
            <a:lvl4pPr marL="1593850" indent="-227013">
              <a:defRPr>
                <a:solidFill>
                  <a:schemeClr val="tx1"/>
                </a:solidFill>
                <a:latin typeface="Arial" panose="020B0604020202020204" pitchFamily="34" charset="0"/>
                <a:ea typeface="ＭＳ Ｐゴシック" panose="020B0600070205080204" pitchFamily="50" charset="-128"/>
              </a:defRPr>
            </a:lvl4pPr>
            <a:lvl5pPr marL="2049463" indent="-227013">
              <a:defRPr>
                <a:solidFill>
                  <a:schemeClr val="tx1"/>
                </a:solidFill>
                <a:latin typeface="Arial" panose="020B0604020202020204" pitchFamily="34" charset="0"/>
                <a:ea typeface="ＭＳ Ｐゴシック" panose="020B0600070205080204" pitchFamily="50" charset="-128"/>
              </a:defRPr>
            </a:lvl5pPr>
            <a:lvl6pPr marL="25066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638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10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782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fld id="{F09DE8F5-5927-4DA0-A699-33FFE976B324}" type="slidenum">
              <a:rPr lang="ja-JP" altLang="en-US" smtClean="0">
                <a:solidFill>
                  <a:srgbClr val="000000"/>
                </a:solidFill>
              </a:rPr>
              <a:pPr/>
              <a:t>31</a:t>
            </a:fld>
            <a:endParaRPr lang="ja-JP" altLang="en-US" smtClean="0">
              <a:solidFill>
                <a:srgbClr val="000000"/>
              </a:solidFill>
            </a:endParaRPr>
          </a:p>
        </p:txBody>
      </p:sp>
    </p:spTree>
    <p:extLst>
      <p:ext uri="{BB962C8B-B14F-4D97-AF65-F5344CB8AC3E}">
        <p14:creationId xmlns:p14="http://schemas.microsoft.com/office/powerpoint/2010/main" val="18759180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スライド イメージ プレースホルダー 1"/>
          <p:cNvSpPr>
            <a:spLocks noGrp="1" noRot="1" noChangeAspect="1" noTextEdit="1"/>
          </p:cNvSpPr>
          <p:nvPr>
            <p:ph type="sldImg"/>
          </p:nvPr>
        </p:nvSpPr>
        <p:spPr/>
      </p:sp>
      <p:sp>
        <p:nvSpPr>
          <p:cNvPr id="281603" name="ノート プレースホルダー 2"/>
          <p:cNvSpPr>
            <a:spLocks noGrp="1"/>
          </p:cNvSpPr>
          <p:nvPr>
            <p:ph type="body" idx="1"/>
          </p:nvPr>
        </p:nvSpPr>
        <p:spPr bwMode="auto">
          <a:xfrm>
            <a:off x="681038" y="4783138"/>
            <a:ext cx="5445125" cy="39147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20" tIns="45560" rIns="91120" bIns="45560"/>
          <a:lstStyle/>
          <a:p>
            <a:endParaRPr kumimoji="1" lang="ja-JP" altLang="en-US" smtClean="0"/>
          </a:p>
        </p:txBody>
      </p:sp>
      <p:sp>
        <p:nvSpPr>
          <p:cNvPr id="281604" name="日付プレースホルダー 3"/>
          <p:cNvSpPr>
            <a:spLocks noGrp="1"/>
          </p:cNvSpPr>
          <p:nvPr>
            <p:ph type="dt" sz="quarter" idx="1"/>
          </p:nvPr>
        </p:nvSpPr>
        <p:spPr>
          <a:noFill/>
        </p:spPr>
        <p:txBody>
          <a:bodyPr/>
          <a:lstStyle>
            <a:lvl1pPr>
              <a:defRPr>
                <a:solidFill>
                  <a:schemeClr val="tx1"/>
                </a:solidFill>
                <a:latin typeface="Arial" panose="020B0604020202020204" pitchFamily="34" charset="0"/>
                <a:ea typeface="ＭＳ Ｐゴシック" panose="020B0600070205080204" pitchFamily="50" charset="-128"/>
              </a:defRPr>
            </a:lvl1pPr>
            <a:lvl2pPr marL="739775" indent="-284163">
              <a:defRPr>
                <a:solidFill>
                  <a:schemeClr val="tx1"/>
                </a:solidFill>
                <a:latin typeface="Arial" panose="020B0604020202020204" pitchFamily="34" charset="0"/>
                <a:ea typeface="ＭＳ Ｐゴシック" panose="020B0600070205080204" pitchFamily="50" charset="-128"/>
              </a:defRPr>
            </a:lvl2pPr>
            <a:lvl3pPr marL="1138238" indent="-227013">
              <a:defRPr>
                <a:solidFill>
                  <a:schemeClr val="tx1"/>
                </a:solidFill>
                <a:latin typeface="Arial" panose="020B0604020202020204" pitchFamily="34" charset="0"/>
                <a:ea typeface="ＭＳ Ｐゴシック" panose="020B0600070205080204" pitchFamily="50" charset="-128"/>
              </a:defRPr>
            </a:lvl3pPr>
            <a:lvl4pPr marL="1593850" indent="-227013">
              <a:defRPr>
                <a:solidFill>
                  <a:schemeClr val="tx1"/>
                </a:solidFill>
                <a:latin typeface="Arial" panose="020B0604020202020204" pitchFamily="34" charset="0"/>
                <a:ea typeface="ＭＳ Ｐゴシック" panose="020B0600070205080204" pitchFamily="50" charset="-128"/>
              </a:defRPr>
            </a:lvl4pPr>
            <a:lvl5pPr marL="2049463" indent="-227013">
              <a:defRPr>
                <a:solidFill>
                  <a:schemeClr val="tx1"/>
                </a:solidFill>
                <a:latin typeface="Arial" panose="020B0604020202020204" pitchFamily="34" charset="0"/>
                <a:ea typeface="ＭＳ Ｐゴシック" panose="020B0600070205080204" pitchFamily="50" charset="-128"/>
              </a:defRPr>
            </a:lvl5pPr>
            <a:lvl6pPr marL="25066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638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10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782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fld id="{19771A03-53EC-4BA3-91A1-9912AD3D3967}" type="datetime1">
              <a:rPr lang="ja-JP" altLang="en-US" smtClean="0">
                <a:solidFill>
                  <a:srgbClr val="000000"/>
                </a:solidFill>
              </a:rPr>
              <a:pPr/>
              <a:t>2021/3/5</a:t>
            </a:fld>
            <a:endParaRPr lang="ja-JP" altLang="en-US" smtClean="0">
              <a:solidFill>
                <a:srgbClr val="000000"/>
              </a:solidFill>
            </a:endParaRPr>
          </a:p>
        </p:txBody>
      </p:sp>
      <p:sp>
        <p:nvSpPr>
          <p:cNvPr id="281605" name="スライド番号プレースホルダー 4"/>
          <p:cNvSpPr>
            <a:spLocks noGrp="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50" charset="-128"/>
              </a:defRPr>
            </a:lvl1pPr>
            <a:lvl2pPr marL="739775" indent="-284163">
              <a:defRPr>
                <a:solidFill>
                  <a:schemeClr val="tx1"/>
                </a:solidFill>
                <a:latin typeface="Arial" panose="020B0604020202020204" pitchFamily="34" charset="0"/>
                <a:ea typeface="ＭＳ Ｐゴシック" panose="020B0600070205080204" pitchFamily="50" charset="-128"/>
              </a:defRPr>
            </a:lvl2pPr>
            <a:lvl3pPr marL="1138238" indent="-227013">
              <a:defRPr>
                <a:solidFill>
                  <a:schemeClr val="tx1"/>
                </a:solidFill>
                <a:latin typeface="Arial" panose="020B0604020202020204" pitchFamily="34" charset="0"/>
                <a:ea typeface="ＭＳ Ｐゴシック" panose="020B0600070205080204" pitchFamily="50" charset="-128"/>
              </a:defRPr>
            </a:lvl3pPr>
            <a:lvl4pPr marL="1593850" indent="-227013">
              <a:defRPr>
                <a:solidFill>
                  <a:schemeClr val="tx1"/>
                </a:solidFill>
                <a:latin typeface="Arial" panose="020B0604020202020204" pitchFamily="34" charset="0"/>
                <a:ea typeface="ＭＳ Ｐゴシック" panose="020B0600070205080204" pitchFamily="50" charset="-128"/>
              </a:defRPr>
            </a:lvl4pPr>
            <a:lvl5pPr marL="2049463" indent="-227013">
              <a:defRPr>
                <a:solidFill>
                  <a:schemeClr val="tx1"/>
                </a:solidFill>
                <a:latin typeface="Arial" panose="020B0604020202020204" pitchFamily="34" charset="0"/>
                <a:ea typeface="ＭＳ Ｐゴシック" panose="020B0600070205080204" pitchFamily="50" charset="-128"/>
              </a:defRPr>
            </a:lvl5pPr>
            <a:lvl6pPr marL="25066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638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10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782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fld id="{65A5472F-05B5-4622-B0AB-E00D122F4B02}" type="slidenum">
              <a:rPr lang="ja-JP" altLang="en-US" smtClean="0">
                <a:solidFill>
                  <a:srgbClr val="000000"/>
                </a:solidFill>
              </a:rPr>
              <a:pPr/>
              <a:t>32</a:t>
            </a:fld>
            <a:endParaRPr lang="ja-JP" altLang="en-US" smtClean="0">
              <a:solidFill>
                <a:srgbClr val="000000"/>
              </a:solidFill>
            </a:endParaRPr>
          </a:p>
        </p:txBody>
      </p:sp>
    </p:spTree>
    <p:extLst>
      <p:ext uri="{BB962C8B-B14F-4D97-AF65-F5344CB8AC3E}">
        <p14:creationId xmlns:p14="http://schemas.microsoft.com/office/powerpoint/2010/main" val="25487051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スライド イメージ プレースホルダー 1"/>
          <p:cNvSpPr>
            <a:spLocks noGrp="1" noRot="1" noChangeAspect="1" noTextEdit="1"/>
          </p:cNvSpPr>
          <p:nvPr>
            <p:ph type="sldImg"/>
          </p:nvPr>
        </p:nvSpPr>
        <p:spPr/>
      </p:sp>
      <p:sp>
        <p:nvSpPr>
          <p:cNvPr id="283651" name="ノート プレースホルダー 2"/>
          <p:cNvSpPr>
            <a:spLocks noGrp="1"/>
          </p:cNvSpPr>
          <p:nvPr>
            <p:ph type="body" idx="1"/>
          </p:nvPr>
        </p:nvSpPr>
        <p:spPr bwMode="auto">
          <a:xfrm>
            <a:off x="681038" y="4783138"/>
            <a:ext cx="5445125" cy="39147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20" tIns="45560" rIns="91120" bIns="45560"/>
          <a:lstStyle/>
          <a:p>
            <a:pPr defTabSz="909638"/>
            <a:endParaRPr kumimoji="1" lang="ja-JP" altLang="en-US" smtClean="0"/>
          </a:p>
        </p:txBody>
      </p:sp>
      <p:sp>
        <p:nvSpPr>
          <p:cNvPr id="283652" name="日付プレースホルダー 3"/>
          <p:cNvSpPr>
            <a:spLocks noGrp="1"/>
          </p:cNvSpPr>
          <p:nvPr>
            <p:ph type="dt" sz="quarter" idx="1"/>
          </p:nvPr>
        </p:nvSpPr>
        <p:spPr>
          <a:noFill/>
        </p:spPr>
        <p:txBody>
          <a:bodyPr/>
          <a:lstStyle>
            <a:lvl1pPr>
              <a:defRPr>
                <a:solidFill>
                  <a:schemeClr val="tx1"/>
                </a:solidFill>
                <a:latin typeface="Arial" panose="020B0604020202020204" pitchFamily="34" charset="0"/>
                <a:ea typeface="ＭＳ Ｐゴシック" panose="020B0600070205080204" pitchFamily="50" charset="-128"/>
              </a:defRPr>
            </a:lvl1pPr>
            <a:lvl2pPr marL="739775" indent="-284163">
              <a:defRPr>
                <a:solidFill>
                  <a:schemeClr val="tx1"/>
                </a:solidFill>
                <a:latin typeface="Arial" panose="020B0604020202020204" pitchFamily="34" charset="0"/>
                <a:ea typeface="ＭＳ Ｐゴシック" panose="020B0600070205080204" pitchFamily="50" charset="-128"/>
              </a:defRPr>
            </a:lvl2pPr>
            <a:lvl3pPr marL="1138238" indent="-227013">
              <a:defRPr>
                <a:solidFill>
                  <a:schemeClr val="tx1"/>
                </a:solidFill>
                <a:latin typeface="Arial" panose="020B0604020202020204" pitchFamily="34" charset="0"/>
                <a:ea typeface="ＭＳ Ｐゴシック" panose="020B0600070205080204" pitchFamily="50" charset="-128"/>
              </a:defRPr>
            </a:lvl3pPr>
            <a:lvl4pPr marL="1593850" indent="-227013">
              <a:defRPr>
                <a:solidFill>
                  <a:schemeClr val="tx1"/>
                </a:solidFill>
                <a:latin typeface="Arial" panose="020B0604020202020204" pitchFamily="34" charset="0"/>
                <a:ea typeface="ＭＳ Ｐゴシック" panose="020B0600070205080204" pitchFamily="50" charset="-128"/>
              </a:defRPr>
            </a:lvl4pPr>
            <a:lvl5pPr marL="2049463" indent="-227013">
              <a:defRPr>
                <a:solidFill>
                  <a:schemeClr val="tx1"/>
                </a:solidFill>
                <a:latin typeface="Arial" panose="020B0604020202020204" pitchFamily="34" charset="0"/>
                <a:ea typeface="ＭＳ Ｐゴシック" panose="020B0600070205080204" pitchFamily="50" charset="-128"/>
              </a:defRPr>
            </a:lvl5pPr>
            <a:lvl6pPr marL="25066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638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10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782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fld id="{E668E44A-F999-4F5B-912A-F8EB59DE48A0}" type="datetime1">
              <a:rPr lang="ja-JP" altLang="en-US" smtClean="0">
                <a:solidFill>
                  <a:srgbClr val="000000"/>
                </a:solidFill>
              </a:rPr>
              <a:pPr/>
              <a:t>2021/3/5</a:t>
            </a:fld>
            <a:endParaRPr lang="ja-JP" altLang="en-US" smtClean="0">
              <a:solidFill>
                <a:srgbClr val="000000"/>
              </a:solidFill>
            </a:endParaRPr>
          </a:p>
        </p:txBody>
      </p:sp>
      <p:sp>
        <p:nvSpPr>
          <p:cNvPr id="283653" name="スライド番号プレースホルダー 4"/>
          <p:cNvSpPr>
            <a:spLocks noGrp="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50" charset="-128"/>
              </a:defRPr>
            </a:lvl1pPr>
            <a:lvl2pPr marL="739775" indent="-284163">
              <a:defRPr>
                <a:solidFill>
                  <a:schemeClr val="tx1"/>
                </a:solidFill>
                <a:latin typeface="Arial" panose="020B0604020202020204" pitchFamily="34" charset="0"/>
                <a:ea typeface="ＭＳ Ｐゴシック" panose="020B0600070205080204" pitchFamily="50" charset="-128"/>
              </a:defRPr>
            </a:lvl2pPr>
            <a:lvl3pPr marL="1138238" indent="-227013">
              <a:defRPr>
                <a:solidFill>
                  <a:schemeClr val="tx1"/>
                </a:solidFill>
                <a:latin typeface="Arial" panose="020B0604020202020204" pitchFamily="34" charset="0"/>
                <a:ea typeface="ＭＳ Ｐゴシック" panose="020B0600070205080204" pitchFamily="50" charset="-128"/>
              </a:defRPr>
            </a:lvl3pPr>
            <a:lvl4pPr marL="1593850" indent="-227013">
              <a:defRPr>
                <a:solidFill>
                  <a:schemeClr val="tx1"/>
                </a:solidFill>
                <a:latin typeface="Arial" panose="020B0604020202020204" pitchFamily="34" charset="0"/>
                <a:ea typeface="ＭＳ Ｐゴシック" panose="020B0600070205080204" pitchFamily="50" charset="-128"/>
              </a:defRPr>
            </a:lvl4pPr>
            <a:lvl5pPr marL="2049463" indent="-227013">
              <a:defRPr>
                <a:solidFill>
                  <a:schemeClr val="tx1"/>
                </a:solidFill>
                <a:latin typeface="Arial" panose="020B0604020202020204" pitchFamily="34" charset="0"/>
                <a:ea typeface="ＭＳ Ｐゴシック" panose="020B0600070205080204" pitchFamily="50" charset="-128"/>
              </a:defRPr>
            </a:lvl5pPr>
            <a:lvl6pPr marL="25066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638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10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782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fld id="{F6EC2722-E935-426C-8EB5-F665771B5F95}" type="slidenum">
              <a:rPr lang="ja-JP" altLang="en-US" smtClean="0">
                <a:solidFill>
                  <a:srgbClr val="000000"/>
                </a:solidFill>
              </a:rPr>
              <a:pPr/>
              <a:t>33</a:t>
            </a:fld>
            <a:endParaRPr lang="ja-JP" altLang="en-US" smtClean="0">
              <a:solidFill>
                <a:srgbClr val="000000"/>
              </a:solidFill>
            </a:endParaRPr>
          </a:p>
        </p:txBody>
      </p:sp>
    </p:spTree>
    <p:extLst>
      <p:ext uri="{BB962C8B-B14F-4D97-AF65-F5344CB8AC3E}">
        <p14:creationId xmlns:p14="http://schemas.microsoft.com/office/powerpoint/2010/main" val="37811308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スライド イメージ プレースホルダー 1"/>
          <p:cNvSpPr>
            <a:spLocks noGrp="1" noRot="1" noChangeAspect="1" noTextEdit="1"/>
          </p:cNvSpPr>
          <p:nvPr>
            <p:ph type="sldImg"/>
          </p:nvPr>
        </p:nvSpPr>
        <p:spPr/>
      </p:sp>
      <p:sp>
        <p:nvSpPr>
          <p:cNvPr id="285699" name="ノート プレースホルダー 2"/>
          <p:cNvSpPr>
            <a:spLocks noGrp="1"/>
          </p:cNvSpPr>
          <p:nvPr>
            <p:ph type="body" idx="1"/>
          </p:nvPr>
        </p:nvSpPr>
        <p:spPr bwMode="auto">
          <a:xfrm>
            <a:off x="681038" y="4783138"/>
            <a:ext cx="5445125" cy="39147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20" tIns="45560" rIns="91120" bIns="45560"/>
          <a:lstStyle/>
          <a:p>
            <a:endParaRPr kumimoji="1" lang="ja-JP" altLang="en-US" smtClean="0"/>
          </a:p>
        </p:txBody>
      </p:sp>
      <p:sp>
        <p:nvSpPr>
          <p:cNvPr id="285700" name="日付プレースホルダー 3"/>
          <p:cNvSpPr>
            <a:spLocks noGrp="1"/>
          </p:cNvSpPr>
          <p:nvPr>
            <p:ph type="dt" sz="quarter" idx="1"/>
          </p:nvPr>
        </p:nvSpPr>
        <p:spPr>
          <a:noFill/>
        </p:spPr>
        <p:txBody>
          <a:bodyPr/>
          <a:lstStyle>
            <a:lvl1pPr>
              <a:defRPr>
                <a:solidFill>
                  <a:schemeClr val="tx1"/>
                </a:solidFill>
                <a:latin typeface="Arial" panose="020B0604020202020204" pitchFamily="34" charset="0"/>
                <a:ea typeface="ＭＳ Ｐゴシック" panose="020B0600070205080204" pitchFamily="50" charset="-128"/>
              </a:defRPr>
            </a:lvl1pPr>
            <a:lvl2pPr marL="739775" indent="-284163">
              <a:defRPr>
                <a:solidFill>
                  <a:schemeClr val="tx1"/>
                </a:solidFill>
                <a:latin typeface="Arial" panose="020B0604020202020204" pitchFamily="34" charset="0"/>
                <a:ea typeface="ＭＳ Ｐゴシック" panose="020B0600070205080204" pitchFamily="50" charset="-128"/>
              </a:defRPr>
            </a:lvl2pPr>
            <a:lvl3pPr marL="1138238" indent="-227013">
              <a:defRPr>
                <a:solidFill>
                  <a:schemeClr val="tx1"/>
                </a:solidFill>
                <a:latin typeface="Arial" panose="020B0604020202020204" pitchFamily="34" charset="0"/>
                <a:ea typeface="ＭＳ Ｐゴシック" panose="020B0600070205080204" pitchFamily="50" charset="-128"/>
              </a:defRPr>
            </a:lvl3pPr>
            <a:lvl4pPr marL="1593850" indent="-227013">
              <a:defRPr>
                <a:solidFill>
                  <a:schemeClr val="tx1"/>
                </a:solidFill>
                <a:latin typeface="Arial" panose="020B0604020202020204" pitchFamily="34" charset="0"/>
                <a:ea typeface="ＭＳ Ｐゴシック" panose="020B0600070205080204" pitchFamily="50" charset="-128"/>
              </a:defRPr>
            </a:lvl4pPr>
            <a:lvl5pPr marL="2049463" indent="-227013">
              <a:defRPr>
                <a:solidFill>
                  <a:schemeClr val="tx1"/>
                </a:solidFill>
                <a:latin typeface="Arial" panose="020B0604020202020204" pitchFamily="34" charset="0"/>
                <a:ea typeface="ＭＳ Ｐゴシック" panose="020B0600070205080204" pitchFamily="50" charset="-128"/>
              </a:defRPr>
            </a:lvl5pPr>
            <a:lvl6pPr marL="25066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638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10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782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fld id="{DB89759F-4EEA-46FF-A8CA-771D9FBCD6B6}" type="datetime1">
              <a:rPr lang="ja-JP" altLang="en-US" smtClean="0"/>
              <a:pPr/>
              <a:t>2021/3/5</a:t>
            </a:fld>
            <a:endParaRPr lang="ja-JP" altLang="en-US" smtClean="0"/>
          </a:p>
        </p:txBody>
      </p:sp>
      <p:sp>
        <p:nvSpPr>
          <p:cNvPr id="285701" name="スライド番号プレースホルダー 4"/>
          <p:cNvSpPr>
            <a:spLocks noGrp="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50" charset="-128"/>
              </a:defRPr>
            </a:lvl1pPr>
            <a:lvl2pPr marL="739775" indent="-284163">
              <a:defRPr>
                <a:solidFill>
                  <a:schemeClr val="tx1"/>
                </a:solidFill>
                <a:latin typeface="Arial" panose="020B0604020202020204" pitchFamily="34" charset="0"/>
                <a:ea typeface="ＭＳ Ｐゴシック" panose="020B0600070205080204" pitchFamily="50" charset="-128"/>
              </a:defRPr>
            </a:lvl2pPr>
            <a:lvl3pPr marL="1138238" indent="-227013">
              <a:defRPr>
                <a:solidFill>
                  <a:schemeClr val="tx1"/>
                </a:solidFill>
                <a:latin typeface="Arial" panose="020B0604020202020204" pitchFamily="34" charset="0"/>
                <a:ea typeface="ＭＳ Ｐゴシック" panose="020B0600070205080204" pitchFamily="50" charset="-128"/>
              </a:defRPr>
            </a:lvl3pPr>
            <a:lvl4pPr marL="1593850" indent="-227013">
              <a:defRPr>
                <a:solidFill>
                  <a:schemeClr val="tx1"/>
                </a:solidFill>
                <a:latin typeface="Arial" panose="020B0604020202020204" pitchFamily="34" charset="0"/>
                <a:ea typeface="ＭＳ Ｐゴシック" panose="020B0600070205080204" pitchFamily="50" charset="-128"/>
              </a:defRPr>
            </a:lvl4pPr>
            <a:lvl5pPr marL="2049463" indent="-227013">
              <a:defRPr>
                <a:solidFill>
                  <a:schemeClr val="tx1"/>
                </a:solidFill>
                <a:latin typeface="Arial" panose="020B0604020202020204" pitchFamily="34" charset="0"/>
                <a:ea typeface="ＭＳ Ｐゴシック" panose="020B0600070205080204" pitchFamily="50" charset="-128"/>
              </a:defRPr>
            </a:lvl5pPr>
            <a:lvl6pPr marL="25066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638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10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782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fld id="{84CD4054-F6EB-48FA-A3D2-EEEF89D3684B}" type="slidenum">
              <a:rPr lang="ja-JP" altLang="en-US" smtClean="0"/>
              <a:pPr/>
              <a:t>34</a:t>
            </a:fld>
            <a:endParaRPr lang="ja-JP" altLang="en-US" smtClean="0"/>
          </a:p>
        </p:txBody>
      </p:sp>
    </p:spTree>
    <p:extLst>
      <p:ext uri="{BB962C8B-B14F-4D97-AF65-F5344CB8AC3E}">
        <p14:creationId xmlns:p14="http://schemas.microsoft.com/office/powerpoint/2010/main" val="15752634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スライド イメージ プレースホルダー 1"/>
          <p:cNvSpPr>
            <a:spLocks noGrp="1" noRot="1" noChangeAspect="1" noTextEdit="1"/>
          </p:cNvSpPr>
          <p:nvPr>
            <p:ph type="sldImg"/>
          </p:nvPr>
        </p:nvSpPr>
        <p:spPr/>
      </p:sp>
      <p:sp>
        <p:nvSpPr>
          <p:cNvPr id="287747" name="ノート プレースホルダー 2"/>
          <p:cNvSpPr>
            <a:spLocks noGrp="1"/>
          </p:cNvSpPr>
          <p:nvPr>
            <p:ph type="body" idx="1"/>
          </p:nvPr>
        </p:nvSpPr>
        <p:spPr bwMode="auto">
          <a:xfrm>
            <a:off x="681038" y="4783138"/>
            <a:ext cx="5445125" cy="39147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20" tIns="45560" rIns="91120" bIns="45560"/>
          <a:lstStyle/>
          <a:p>
            <a:endParaRPr kumimoji="1" lang="ja-JP" altLang="en-US" smtClean="0"/>
          </a:p>
        </p:txBody>
      </p:sp>
      <p:sp>
        <p:nvSpPr>
          <p:cNvPr id="287748" name="日付プレースホルダー 3"/>
          <p:cNvSpPr>
            <a:spLocks noGrp="1"/>
          </p:cNvSpPr>
          <p:nvPr>
            <p:ph type="dt" sz="quarter" idx="1"/>
          </p:nvPr>
        </p:nvSpPr>
        <p:spPr>
          <a:noFill/>
        </p:spPr>
        <p:txBody>
          <a:bodyPr/>
          <a:lstStyle>
            <a:lvl1pPr>
              <a:defRPr>
                <a:solidFill>
                  <a:schemeClr val="tx1"/>
                </a:solidFill>
                <a:latin typeface="Arial" panose="020B0604020202020204" pitchFamily="34" charset="0"/>
                <a:ea typeface="ＭＳ Ｐゴシック" panose="020B0600070205080204" pitchFamily="50" charset="-128"/>
              </a:defRPr>
            </a:lvl1pPr>
            <a:lvl2pPr marL="739775" indent="-284163">
              <a:defRPr>
                <a:solidFill>
                  <a:schemeClr val="tx1"/>
                </a:solidFill>
                <a:latin typeface="Arial" panose="020B0604020202020204" pitchFamily="34" charset="0"/>
                <a:ea typeface="ＭＳ Ｐゴシック" panose="020B0600070205080204" pitchFamily="50" charset="-128"/>
              </a:defRPr>
            </a:lvl2pPr>
            <a:lvl3pPr marL="1138238" indent="-227013">
              <a:defRPr>
                <a:solidFill>
                  <a:schemeClr val="tx1"/>
                </a:solidFill>
                <a:latin typeface="Arial" panose="020B0604020202020204" pitchFamily="34" charset="0"/>
                <a:ea typeface="ＭＳ Ｐゴシック" panose="020B0600070205080204" pitchFamily="50" charset="-128"/>
              </a:defRPr>
            </a:lvl3pPr>
            <a:lvl4pPr marL="1593850" indent="-227013">
              <a:defRPr>
                <a:solidFill>
                  <a:schemeClr val="tx1"/>
                </a:solidFill>
                <a:latin typeface="Arial" panose="020B0604020202020204" pitchFamily="34" charset="0"/>
                <a:ea typeface="ＭＳ Ｐゴシック" panose="020B0600070205080204" pitchFamily="50" charset="-128"/>
              </a:defRPr>
            </a:lvl4pPr>
            <a:lvl5pPr marL="2049463" indent="-227013">
              <a:defRPr>
                <a:solidFill>
                  <a:schemeClr val="tx1"/>
                </a:solidFill>
                <a:latin typeface="Arial" panose="020B0604020202020204" pitchFamily="34" charset="0"/>
                <a:ea typeface="ＭＳ Ｐゴシック" panose="020B0600070205080204" pitchFamily="50" charset="-128"/>
              </a:defRPr>
            </a:lvl5pPr>
            <a:lvl6pPr marL="25066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638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10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782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fld id="{ED3E3F77-A0A7-4993-947F-3459F96491BE}" type="datetime1">
              <a:rPr lang="ja-JP" altLang="en-US" smtClean="0"/>
              <a:pPr/>
              <a:t>2021/3/5</a:t>
            </a:fld>
            <a:endParaRPr lang="ja-JP" altLang="en-US" smtClean="0"/>
          </a:p>
        </p:txBody>
      </p:sp>
      <p:sp>
        <p:nvSpPr>
          <p:cNvPr id="287749" name="スライド番号プレースホルダー 4"/>
          <p:cNvSpPr>
            <a:spLocks noGrp="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50" charset="-128"/>
              </a:defRPr>
            </a:lvl1pPr>
            <a:lvl2pPr marL="739775" indent="-284163">
              <a:defRPr>
                <a:solidFill>
                  <a:schemeClr val="tx1"/>
                </a:solidFill>
                <a:latin typeface="Arial" panose="020B0604020202020204" pitchFamily="34" charset="0"/>
                <a:ea typeface="ＭＳ Ｐゴシック" panose="020B0600070205080204" pitchFamily="50" charset="-128"/>
              </a:defRPr>
            </a:lvl2pPr>
            <a:lvl3pPr marL="1138238" indent="-227013">
              <a:defRPr>
                <a:solidFill>
                  <a:schemeClr val="tx1"/>
                </a:solidFill>
                <a:latin typeface="Arial" panose="020B0604020202020204" pitchFamily="34" charset="0"/>
                <a:ea typeface="ＭＳ Ｐゴシック" panose="020B0600070205080204" pitchFamily="50" charset="-128"/>
              </a:defRPr>
            </a:lvl3pPr>
            <a:lvl4pPr marL="1593850" indent="-227013">
              <a:defRPr>
                <a:solidFill>
                  <a:schemeClr val="tx1"/>
                </a:solidFill>
                <a:latin typeface="Arial" panose="020B0604020202020204" pitchFamily="34" charset="0"/>
                <a:ea typeface="ＭＳ Ｐゴシック" panose="020B0600070205080204" pitchFamily="50" charset="-128"/>
              </a:defRPr>
            </a:lvl4pPr>
            <a:lvl5pPr marL="2049463" indent="-227013">
              <a:defRPr>
                <a:solidFill>
                  <a:schemeClr val="tx1"/>
                </a:solidFill>
                <a:latin typeface="Arial" panose="020B0604020202020204" pitchFamily="34" charset="0"/>
                <a:ea typeface="ＭＳ Ｐゴシック" panose="020B0600070205080204" pitchFamily="50" charset="-128"/>
              </a:defRPr>
            </a:lvl5pPr>
            <a:lvl6pPr marL="25066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638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10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782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fld id="{D5DB732E-3939-4660-8E83-E3BADBA8AAAD}" type="slidenum">
              <a:rPr lang="ja-JP" altLang="en-US" smtClean="0"/>
              <a:pPr/>
              <a:t>35</a:t>
            </a:fld>
            <a:endParaRPr lang="ja-JP" altLang="en-US" smtClean="0"/>
          </a:p>
        </p:txBody>
      </p:sp>
    </p:spTree>
    <p:extLst>
      <p:ext uri="{BB962C8B-B14F-4D97-AF65-F5344CB8AC3E}">
        <p14:creationId xmlns:p14="http://schemas.microsoft.com/office/powerpoint/2010/main" val="33642131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スライド イメージ プレースホルダー 1"/>
          <p:cNvSpPr>
            <a:spLocks noGrp="1" noRot="1" noChangeAspect="1" noTextEdit="1"/>
          </p:cNvSpPr>
          <p:nvPr>
            <p:ph type="sldImg"/>
          </p:nvPr>
        </p:nvSpPr>
        <p:spPr/>
      </p:sp>
      <p:sp>
        <p:nvSpPr>
          <p:cNvPr id="289795" name="ノート プレースホルダー 2"/>
          <p:cNvSpPr>
            <a:spLocks noGrp="1"/>
          </p:cNvSpPr>
          <p:nvPr>
            <p:ph type="body" idx="1"/>
          </p:nvPr>
        </p:nvSpPr>
        <p:spPr bwMode="auto">
          <a:xfrm>
            <a:off x="681038" y="4783138"/>
            <a:ext cx="5445125" cy="39147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20" tIns="45560" rIns="91120" bIns="45560"/>
          <a:lstStyle/>
          <a:p>
            <a:endParaRPr kumimoji="1" lang="ja-JP" altLang="en-US" smtClean="0"/>
          </a:p>
        </p:txBody>
      </p:sp>
      <p:sp>
        <p:nvSpPr>
          <p:cNvPr id="289796" name="日付プレースホルダー 3"/>
          <p:cNvSpPr>
            <a:spLocks noGrp="1"/>
          </p:cNvSpPr>
          <p:nvPr>
            <p:ph type="dt" sz="quarter" idx="1"/>
          </p:nvPr>
        </p:nvSpPr>
        <p:spPr>
          <a:noFill/>
        </p:spPr>
        <p:txBody>
          <a:bodyPr/>
          <a:lstStyle>
            <a:lvl1pPr>
              <a:defRPr>
                <a:solidFill>
                  <a:schemeClr val="tx1"/>
                </a:solidFill>
                <a:latin typeface="Arial" panose="020B0604020202020204" pitchFamily="34" charset="0"/>
                <a:ea typeface="ＭＳ Ｐゴシック" panose="020B0600070205080204" pitchFamily="50" charset="-128"/>
              </a:defRPr>
            </a:lvl1pPr>
            <a:lvl2pPr marL="739775" indent="-284163">
              <a:defRPr>
                <a:solidFill>
                  <a:schemeClr val="tx1"/>
                </a:solidFill>
                <a:latin typeface="Arial" panose="020B0604020202020204" pitchFamily="34" charset="0"/>
                <a:ea typeface="ＭＳ Ｐゴシック" panose="020B0600070205080204" pitchFamily="50" charset="-128"/>
              </a:defRPr>
            </a:lvl2pPr>
            <a:lvl3pPr marL="1138238" indent="-227013">
              <a:defRPr>
                <a:solidFill>
                  <a:schemeClr val="tx1"/>
                </a:solidFill>
                <a:latin typeface="Arial" panose="020B0604020202020204" pitchFamily="34" charset="0"/>
                <a:ea typeface="ＭＳ Ｐゴシック" panose="020B0600070205080204" pitchFamily="50" charset="-128"/>
              </a:defRPr>
            </a:lvl3pPr>
            <a:lvl4pPr marL="1593850" indent="-227013">
              <a:defRPr>
                <a:solidFill>
                  <a:schemeClr val="tx1"/>
                </a:solidFill>
                <a:latin typeface="Arial" panose="020B0604020202020204" pitchFamily="34" charset="0"/>
                <a:ea typeface="ＭＳ Ｐゴシック" panose="020B0600070205080204" pitchFamily="50" charset="-128"/>
              </a:defRPr>
            </a:lvl4pPr>
            <a:lvl5pPr marL="2049463" indent="-227013">
              <a:defRPr>
                <a:solidFill>
                  <a:schemeClr val="tx1"/>
                </a:solidFill>
                <a:latin typeface="Arial" panose="020B0604020202020204" pitchFamily="34" charset="0"/>
                <a:ea typeface="ＭＳ Ｐゴシック" panose="020B0600070205080204" pitchFamily="50" charset="-128"/>
              </a:defRPr>
            </a:lvl5pPr>
            <a:lvl6pPr marL="25066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638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10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782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fld id="{0BC48802-6DFB-4318-8258-78917B9F1830}" type="datetime1">
              <a:rPr lang="ja-JP" altLang="en-US" smtClean="0"/>
              <a:pPr/>
              <a:t>2021/3/5</a:t>
            </a:fld>
            <a:endParaRPr lang="ja-JP" altLang="en-US" smtClean="0"/>
          </a:p>
        </p:txBody>
      </p:sp>
      <p:sp>
        <p:nvSpPr>
          <p:cNvPr id="289797" name="スライド番号プレースホルダー 4"/>
          <p:cNvSpPr>
            <a:spLocks noGrp="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50" charset="-128"/>
              </a:defRPr>
            </a:lvl1pPr>
            <a:lvl2pPr marL="739775" indent="-284163">
              <a:defRPr>
                <a:solidFill>
                  <a:schemeClr val="tx1"/>
                </a:solidFill>
                <a:latin typeface="Arial" panose="020B0604020202020204" pitchFamily="34" charset="0"/>
                <a:ea typeface="ＭＳ Ｐゴシック" panose="020B0600070205080204" pitchFamily="50" charset="-128"/>
              </a:defRPr>
            </a:lvl2pPr>
            <a:lvl3pPr marL="1138238" indent="-227013">
              <a:defRPr>
                <a:solidFill>
                  <a:schemeClr val="tx1"/>
                </a:solidFill>
                <a:latin typeface="Arial" panose="020B0604020202020204" pitchFamily="34" charset="0"/>
                <a:ea typeface="ＭＳ Ｐゴシック" panose="020B0600070205080204" pitchFamily="50" charset="-128"/>
              </a:defRPr>
            </a:lvl3pPr>
            <a:lvl4pPr marL="1593850" indent="-227013">
              <a:defRPr>
                <a:solidFill>
                  <a:schemeClr val="tx1"/>
                </a:solidFill>
                <a:latin typeface="Arial" panose="020B0604020202020204" pitchFamily="34" charset="0"/>
                <a:ea typeface="ＭＳ Ｐゴシック" panose="020B0600070205080204" pitchFamily="50" charset="-128"/>
              </a:defRPr>
            </a:lvl4pPr>
            <a:lvl5pPr marL="2049463" indent="-227013">
              <a:defRPr>
                <a:solidFill>
                  <a:schemeClr val="tx1"/>
                </a:solidFill>
                <a:latin typeface="Arial" panose="020B0604020202020204" pitchFamily="34" charset="0"/>
                <a:ea typeface="ＭＳ Ｐゴシック" panose="020B0600070205080204" pitchFamily="50" charset="-128"/>
              </a:defRPr>
            </a:lvl5pPr>
            <a:lvl6pPr marL="25066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638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10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782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fld id="{8F78B0D3-FC14-4CAB-AD8E-F54A14706B71}" type="slidenum">
              <a:rPr lang="ja-JP" altLang="en-US" smtClean="0"/>
              <a:pPr/>
              <a:t>36</a:t>
            </a:fld>
            <a:endParaRPr lang="ja-JP" altLang="en-US" smtClean="0"/>
          </a:p>
        </p:txBody>
      </p:sp>
    </p:spTree>
    <p:extLst>
      <p:ext uri="{BB962C8B-B14F-4D97-AF65-F5344CB8AC3E}">
        <p14:creationId xmlns:p14="http://schemas.microsoft.com/office/powerpoint/2010/main" val="7365674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スライド イメージ プレースホルダー 1"/>
          <p:cNvSpPr>
            <a:spLocks noGrp="1" noRot="1" noChangeAspect="1" noTextEdit="1"/>
          </p:cNvSpPr>
          <p:nvPr>
            <p:ph type="sldImg"/>
          </p:nvPr>
        </p:nvSpPr>
        <p:spPr/>
      </p:sp>
      <p:sp>
        <p:nvSpPr>
          <p:cNvPr id="291843" name="ノート プレースホルダー 2"/>
          <p:cNvSpPr>
            <a:spLocks noGrp="1"/>
          </p:cNvSpPr>
          <p:nvPr>
            <p:ph type="body" idx="1"/>
          </p:nvPr>
        </p:nvSpPr>
        <p:spPr bwMode="auto">
          <a:xfrm>
            <a:off x="681038" y="4783138"/>
            <a:ext cx="5445125" cy="39147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20" tIns="45560" rIns="91120" bIns="45560"/>
          <a:lstStyle/>
          <a:p>
            <a:endParaRPr kumimoji="1" lang="ja-JP" altLang="en-US" smtClean="0"/>
          </a:p>
        </p:txBody>
      </p:sp>
      <p:sp>
        <p:nvSpPr>
          <p:cNvPr id="291844" name="日付プレースホルダー 3"/>
          <p:cNvSpPr>
            <a:spLocks noGrp="1"/>
          </p:cNvSpPr>
          <p:nvPr>
            <p:ph type="dt" sz="quarter" idx="1"/>
          </p:nvPr>
        </p:nvSpPr>
        <p:spPr>
          <a:noFill/>
        </p:spPr>
        <p:txBody>
          <a:bodyPr/>
          <a:lstStyle>
            <a:lvl1pPr>
              <a:defRPr>
                <a:solidFill>
                  <a:schemeClr val="tx1"/>
                </a:solidFill>
                <a:latin typeface="Arial" panose="020B0604020202020204" pitchFamily="34" charset="0"/>
                <a:ea typeface="ＭＳ Ｐゴシック" panose="020B0600070205080204" pitchFamily="50" charset="-128"/>
              </a:defRPr>
            </a:lvl1pPr>
            <a:lvl2pPr marL="739775" indent="-284163">
              <a:defRPr>
                <a:solidFill>
                  <a:schemeClr val="tx1"/>
                </a:solidFill>
                <a:latin typeface="Arial" panose="020B0604020202020204" pitchFamily="34" charset="0"/>
                <a:ea typeface="ＭＳ Ｐゴシック" panose="020B0600070205080204" pitchFamily="50" charset="-128"/>
              </a:defRPr>
            </a:lvl2pPr>
            <a:lvl3pPr marL="1138238" indent="-227013">
              <a:defRPr>
                <a:solidFill>
                  <a:schemeClr val="tx1"/>
                </a:solidFill>
                <a:latin typeface="Arial" panose="020B0604020202020204" pitchFamily="34" charset="0"/>
                <a:ea typeface="ＭＳ Ｐゴシック" panose="020B0600070205080204" pitchFamily="50" charset="-128"/>
              </a:defRPr>
            </a:lvl3pPr>
            <a:lvl4pPr marL="1593850" indent="-227013">
              <a:defRPr>
                <a:solidFill>
                  <a:schemeClr val="tx1"/>
                </a:solidFill>
                <a:latin typeface="Arial" panose="020B0604020202020204" pitchFamily="34" charset="0"/>
                <a:ea typeface="ＭＳ Ｐゴシック" panose="020B0600070205080204" pitchFamily="50" charset="-128"/>
              </a:defRPr>
            </a:lvl4pPr>
            <a:lvl5pPr marL="2049463" indent="-227013">
              <a:defRPr>
                <a:solidFill>
                  <a:schemeClr val="tx1"/>
                </a:solidFill>
                <a:latin typeface="Arial" panose="020B0604020202020204" pitchFamily="34" charset="0"/>
                <a:ea typeface="ＭＳ Ｐゴシック" panose="020B0600070205080204" pitchFamily="50" charset="-128"/>
              </a:defRPr>
            </a:lvl5pPr>
            <a:lvl6pPr marL="25066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638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10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782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fld id="{A2731606-A375-456F-B420-D40CE33EA53E}" type="datetime1">
              <a:rPr lang="ja-JP" altLang="en-US" smtClean="0"/>
              <a:pPr/>
              <a:t>2021/3/5</a:t>
            </a:fld>
            <a:endParaRPr lang="ja-JP" altLang="en-US" smtClean="0"/>
          </a:p>
        </p:txBody>
      </p:sp>
      <p:sp>
        <p:nvSpPr>
          <p:cNvPr id="291845" name="スライド番号プレースホルダー 4"/>
          <p:cNvSpPr>
            <a:spLocks noGrp="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50" charset="-128"/>
              </a:defRPr>
            </a:lvl1pPr>
            <a:lvl2pPr marL="739775" indent="-284163">
              <a:defRPr>
                <a:solidFill>
                  <a:schemeClr val="tx1"/>
                </a:solidFill>
                <a:latin typeface="Arial" panose="020B0604020202020204" pitchFamily="34" charset="0"/>
                <a:ea typeface="ＭＳ Ｐゴシック" panose="020B0600070205080204" pitchFamily="50" charset="-128"/>
              </a:defRPr>
            </a:lvl2pPr>
            <a:lvl3pPr marL="1138238" indent="-227013">
              <a:defRPr>
                <a:solidFill>
                  <a:schemeClr val="tx1"/>
                </a:solidFill>
                <a:latin typeface="Arial" panose="020B0604020202020204" pitchFamily="34" charset="0"/>
                <a:ea typeface="ＭＳ Ｐゴシック" panose="020B0600070205080204" pitchFamily="50" charset="-128"/>
              </a:defRPr>
            </a:lvl3pPr>
            <a:lvl4pPr marL="1593850" indent="-227013">
              <a:defRPr>
                <a:solidFill>
                  <a:schemeClr val="tx1"/>
                </a:solidFill>
                <a:latin typeface="Arial" panose="020B0604020202020204" pitchFamily="34" charset="0"/>
                <a:ea typeface="ＭＳ Ｐゴシック" panose="020B0600070205080204" pitchFamily="50" charset="-128"/>
              </a:defRPr>
            </a:lvl4pPr>
            <a:lvl5pPr marL="2049463" indent="-227013">
              <a:defRPr>
                <a:solidFill>
                  <a:schemeClr val="tx1"/>
                </a:solidFill>
                <a:latin typeface="Arial" panose="020B0604020202020204" pitchFamily="34" charset="0"/>
                <a:ea typeface="ＭＳ Ｐゴシック" panose="020B0600070205080204" pitchFamily="50" charset="-128"/>
              </a:defRPr>
            </a:lvl5pPr>
            <a:lvl6pPr marL="25066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638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10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782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fld id="{FE77556B-889D-4740-8E45-FF653A289509}" type="slidenum">
              <a:rPr lang="ja-JP" altLang="en-US" smtClean="0"/>
              <a:pPr/>
              <a:t>37</a:t>
            </a:fld>
            <a:endParaRPr lang="ja-JP" altLang="en-US" smtClean="0"/>
          </a:p>
        </p:txBody>
      </p:sp>
    </p:spTree>
    <p:extLst>
      <p:ext uri="{BB962C8B-B14F-4D97-AF65-F5344CB8AC3E}">
        <p14:creationId xmlns:p14="http://schemas.microsoft.com/office/powerpoint/2010/main" val="12394538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スライド イメージ プレースホルダー 1"/>
          <p:cNvSpPr>
            <a:spLocks noGrp="1" noRot="1" noChangeAspect="1" noTextEdit="1"/>
          </p:cNvSpPr>
          <p:nvPr>
            <p:ph type="sldImg"/>
          </p:nvPr>
        </p:nvSpPr>
        <p:spPr/>
      </p:sp>
      <p:sp>
        <p:nvSpPr>
          <p:cNvPr id="293891" name="ノート プレースホルダー 2"/>
          <p:cNvSpPr>
            <a:spLocks noGrp="1"/>
          </p:cNvSpPr>
          <p:nvPr>
            <p:ph type="body" idx="1"/>
          </p:nvPr>
        </p:nvSpPr>
        <p:spPr bwMode="auto">
          <a:xfrm>
            <a:off x="681038" y="4783138"/>
            <a:ext cx="5445125" cy="39131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kumimoji="1" lang="ja-JP" altLang="en-US" smtClean="0"/>
          </a:p>
        </p:txBody>
      </p:sp>
      <p:sp>
        <p:nvSpPr>
          <p:cNvPr id="293892" name="日付プレースホルダー 3"/>
          <p:cNvSpPr>
            <a:spLocks noGrp="1"/>
          </p:cNvSpPr>
          <p:nvPr>
            <p:ph type="dt" sz="quarter" idx="1"/>
          </p:nvPr>
        </p:nvSpPr>
        <p:spPr>
          <a:noFill/>
        </p:spPr>
        <p:txBody>
          <a:bodyPr/>
          <a:lstStyle>
            <a:lvl1pPr>
              <a:defRPr>
                <a:solidFill>
                  <a:schemeClr val="tx1"/>
                </a:solidFill>
                <a:latin typeface="Arial" panose="020B0604020202020204" pitchFamily="34" charset="0"/>
                <a:ea typeface="ＭＳ Ｐゴシック" panose="020B0600070205080204" pitchFamily="50" charset="-128"/>
              </a:defRPr>
            </a:lvl1pPr>
            <a:lvl2pPr marL="742950" indent="-285750">
              <a:defRPr>
                <a:solidFill>
                  <a:schemeClr val="tx1"/>
                </a:solidFill>
                <a:latin typeface="Arial" panose="020B0604020202020204" pitchFamily="34" charset="0"/>
                <a:ea typeface="ＭＳ Ｐゴシック" panose="020B0600070205080204" pitchFamily="50" charset="-128"/>
              </a:defRPr>
            </a:lvl2pPr>
            <a:lvl3pPr marL="1143000" indent="-228600">
              <a:defRPr>
                <a:solidFill>
                  <a:schemeClr val="tx1"/>
                </a:solidFill>
                <a:latin typeface="Arial" panose="020B0604020202020204" pitchFamily="34" charset="0"/>
                <a:ea typeface="ＭＳ Ｐゴシック" panose="020B0600070205080204" pitchFamily="50" charset="-128"/>
              </a:defRPr>
            </a:lvl3pPr>
            <a:lvl4pPr marL="1600200" indent="-228600">
              <a:defRPr>
                <a:solidFill>
                  <a:schemeClr val="tx1"/>
                </a:solidFill>
                <a:latin typeface="Arial" panose="020B0604020202020204" pitchFamily="34" charset="0"/>
                <a:ea typeface="ＭＳ Ｐゴシック" panose="020B0600070205080204" pitchFamily="50" charset="-128"/>
              </a:defRPr>
            </a:lvl4pPr>
            <a:lvl5pPr marL="2057400" indent="-228600">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fld id="{2DA80F59-416E-40AC-8F90-2D03999F8C28}" type="datetime1">
              <a:rPr lang="ja-JP" altLang="en-US" smtClean="0"/>
              <a:pPr/>
              <a:t>2021/3/5</a:t>
            </a:fld>
            <a:endParaRPr lang="ja-JP" altLang="en-US" smtClean="0"/>
          </a:p>
        </p:txBody>
      </p:sp>
      <p:sp>
        <p:nvSpPr>
          <p:cNvPr id="293893" name="スライド番号プレースホルダー 4"/>
          <p:cNvSpPr>
            <a:spLocks noGrp="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50" charset="-128"/>
              </a:defRPr>
            </a:lvl1pPr>
            <a:lvl2pPr marL="742950" indent="-285750">
              <a:defRPr>
                <a:solidFill>
                  <a:schemeClr val="tx1"/>
                </a:solidFill>
                <a:latin typeface="Arial" panose="020B0604020202020204" pitchFamily="34" charset="0"/>
                <a:ea typeface="ＭＳ Ｐゴシック" panose="020B0600070205080204" pitchFamily="50" charset="-128"/>
              </a:defRPr>
            </a:lvl2pPr>
            <a:lvl3pPr marL="1143000" indent="-228600">
              <a:defRPr>
                <a:solidFill>
                  <a:schemeClr val="tx1"/>
                </a:solidFill>
                <a:latin typeface="Arial" panose="020B0604020202020204" pitchFamily="34" charset="0"/>
                <a:ea typeface="ＭＳ Ｐゴシック" panose="020B0600070205080204" pitchFamily="50" charset="-128"/>
              </a:defRPr>
            </a:lvl3pPr>
            <a:lvl4pPr marL="1600200" indent="-228600">
              <a:defRPr>
                <a:solidFill>
                  <a:schemeClr val="tx1"/>
                </a:solidFill>
                <a:latin typeface="Arial" panose="020B0604020202020204" pitchFamily="34" charset="0"/>
                <a:ea typeface="ＭＳ Ｐゴシック" panose="020B0600070205080204" pitchFamily="50" charset="-128"/>
              </a:defRPr>
            </a:lvl4pPr>
            <a:lvl5pPr marL="2057400" indent="-228600">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fld id="{B9929FD0-CC4C-4662-A033-790C1AA0D5A8}" type="slidenum">
              <a:rPr lang="ja-JP" altLang="en-US" smtClean="0"/>
              <a:pPr/>
              <a:t>38</a:t>
            </a:fld>
            <a:endParaRPr lang="ja-JP" altLang="en-US" smtClean="0"/>
          </a:p>
        </p:txBody>
      </p:sp>
    </p:spTree>
    <p:extLst>
      <p:ext uri="{BB962C8B-B14F-4D97-AF65-F5344CB8AC3E}">
        <p14:creationId xmlns:p14="http://schemas.microsoft.com/office/powerpoint/2010/main" val="11978348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スライド イメージ プレースホルダー 1"/>
          <p:cNvSpPr>
            <a:spLocks noGrp="1" noRot="1" noChangeAspect="1" noTextEdit="1"/>
          </p:cNvSpPr>
          <p:nvPr>
            <p:ph type="sldImg"/>
          </p:nvPr>
        </p:nvSpPr>
        <p:spPr/>
      </p:sp>
      <p:sp>
        <p:nvSpPr>
          <p:cNvPr id="295939" name="ノート プレースホルダー 2"/>
          <p:cNvSpPr>
            <a:spLocks noGrp="1"/>
          </p:cNvSpPr>
          <p:nvPr>
            <p:ph type="body" idx="1"/>
          </p:nvPr>
        </p:nvSpPr>
        <p:spPr bwMode="auto">
          <a:xfrm>
            <a:off x="681038" y="4429125"/>
            <a:ext cx="5445125" cy="36242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20" tIns="45560" rIns="91120" bIns="45560"/>
          <a:lstStyle/>
          <a:p>
            <a:endParaRPr kumimoji="1" lang="ja-JP" altLang="en-US" smtClean="0"/>
          </a:p>
        </p:txBody>
      </p:sp>
      <p:sp>
        <p:nvSpPr>
          <p:cNvPr id="295940" name="スライド番号プレースホルダー 3"/>
          <p:cNvSpPr>
            <a:spLocks noGrp="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50" charset="-128"/>
              </a:defRPr>
            </a:lvl1pPr>
            <a:lvl2pPr marL="739775" indent="-284163">
              <a:defRPr>
                <a:solidFill>
                  <a:schemeClr val="tx1"/>
                </a:solidFill>
                <a:latin typeface="Arial" panose="020B0604020202020204" pitchFamily="34" charset="0"/>
                <a:ea typeface="ＭＳ Ｐゴシック" panose="020B0600070205080204" pitchFamily="50" charset="-128"/>
              </a:defRPr>
            </a:lvl2pPr>
            <a:lvl3pPr marL="1138238" indent="-227013">
              <a:defRPr>
                <a:solidFill>
                  <a:schemeClr val="tx1"/>
                </a:solidFill>
                <a:latin typeface="Arial" panose="020B0604020202020204" pitchFamily="34" charset="0"/>
                <a:ea typeface="ＭＳ Ｐゴシック" panose="020B0600070205080204" pitchFamily="50" charset="-128"/>
              </a:defRPr>
            </a:lvl3pPr>
            <a:lvl4pPr marL="1593850" indent="-227013">
              <a:defRPr>
                <a:solidFill>
                  <a:schemeClr val="tx1"/>
                </a:solidFill>
                <a:latin typeface="Arial" panose="020B0604020202020204" pitchFamily="34" charset="0"/>
                <a:ea typeface="ＭＳ Ｐゴシック" panose="020B0600070205080204" pitchFamily="50" charset="-128"/>
              </a:defRPr>
            </a:lvl4pPr>
            <a:lvl5pPr marL="2049463" indent="-227013">
              <a:defRPr>
                <a:solidFill>
                  <a:schemeClr val="tx1"/>
                </a:solidFill>
                <a:latin typeface="Arial" panose="020B0604020202020204" pitchFamily="34" charset="0"/>
                <a:ea typeface="ＭＳ Ｐゴシック" panose="020B0600070205080204" pitchFamily="50" charset="-128"/>
              </a:defRPr>
            </a:lvl5pPr>
            <a:lvl6pPr marL="25066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638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10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782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fld id="{AF08163F-48E6-429E-9EFC-8C8445268C65}" type="slidenum">
              <a:rPr lang="ja-JP" altLang="en-US" smtClean="0">
                <a:solidFill>
                  <a:srgbClr val="000000"/>
                </a:solidFill>
              </a:rPr>
              <a:pPr/>
              <a:t>39</a:t>
            </a:fld>
            <a:endParaRPr lang="ja-JP" altLang="en-US" smtClean="0">
              <a:solidFill>
                <a:srgbClr val="000000"/>
              </a:solidFill>
            </a:endParaRPr>
          </a:p>
        </p:txBody>
      </p:sp>
    </p:spTree>
    <p:extLst>
      <p:ext uri="{BB962C8B-B14F-4D97-AF65-F5344CB8AC3E}">
        <p14:creationId xmlns:p14="http://schemas.microsoft.com/office/powerpoint/2010/main" val="801557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スライド イメージ プレースホルダー 1"/>
          <p:cNvSpPr>
            <a:spLocks noGrp="1" noRot="1" noChangeAspect="1" noTextEdit="1"/>
          </p:cNvSpPr>
          <p:nvPr>
            <p:ph type="sldImg"/>
          </p:nvPr>
        </p:nvSpPr>
        <p:spPr/>
      </p:sp>
      <p:sp>
        <p:nvSpPr>
          <p:cNvPr id="224259" name="ノート プレースホルダー 2"/>
          <p:cNvSpPr>
            <a:spLocks noGrp="1"/>
          </p:cNvSpPr>
          <p:nvPr>
            <p:ph type="body" idx="1"/>
          </p:nvPr>
        </p:nvSpPr>
        <p:spPr bwMode="auto">
          <a:xfrm>
            <a:off x="676275" y="4814888"/>
            <a:ext cx="5403850" cy="39385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20" tIns="45560" rIns="91120" bIns="45560"/>
          <a:lstStyle/>
          <a:p>
            <a:endParaRPr kumimoji="1" lang="ja-JP" altLang="en-US" smtClean="0"/>
          </a:p>
        </p:txBody>
      </p:sp>
      <p:sp>
        <p:nvSpPr>
          <p:cNvPr id="224260" name="スライド番号プレースホルダー 3"/>
          <p:cNvSpPr>
            <a:spLocks noGrp="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50" charset="-128"/>
              </a:defRPr>
            </a:lvl1pPr>
            <a:lvl2pPr marL="739775" indent="-284163">
              <a:defRPr>
                <a:solidFill>
                  <a:schemeClr val="tx1"/>
                </a:solidFill>
                <a:latin typeface="Arial" panose="020B0604020202020204" pitchFamily="34" charset="0"/>
                <a:ea typeface="ＭＳ Ｐゴシック" panose="020B0600070205080204" pitchFamily="50" charset="-128"/>
              </a:defRPr>
            </a:lvl2pPr>
            <a:lvl3pPr marL="1138238" indent="-227013">
              <a:defRPr>
                <a:solidFill>
                  <a:schemeClr val="tx1"/>
                </a:solidFill>
                <a:latin typeface="Arial" panose="020B0604020202020204" pitchFamily="34" charset="0"/>
                <a:ea typeface="ＭＳ Ｐゴシック" panose="020B0600070205080204" pitchFamily="50" charset="-128"/>
              </a:defRPr>
            </a:lvl3pPr>
            <a:lvl4pPr marL="1593850" indent="-227013">
              <a:defRPr>
                <a:solidFill>
                  <a:schemeClr val="tx1"/>
                </a:solidFill>
                <a:latin typeface="Arial" panose="020B0604020202020204" pitchFamily="34" charset="0"/>
                <a:ea typeface="ＭＳ Ｐゴシック" panose="020B0600070205080204" pitchFamily="50" charset="-128"/>
              </a:defRPr>
            </a:lvl4pPr>
            <a:lvl5pPr marL="2049463" indent="-227013">
              <a:defRPr>
                <a:solidFill>
                  <a:schemeClr val="tx1"/>
                </a:solidFill>
                <a:latin typeface="Arial" panose="020B0604020202020204" pitchFamily="34" charset="0"/>
                <a:ea typeface="ＭＳ Ｐゴシック" panose="020B0600070205080204" pitchFamily="50" charset="-128"/>
              </a:defRPr>
            </a:lvl5pPr>
            <a:lvl6pPr marL="25066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638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10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782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fld id="{F5E1B51B-213D-4ADC-A1E6-8BAFFDD7355D}" type="slidenum">
              <a:rPr lang="ja-JP" altLang="en-US" smtClean="0">
                <a:solidFill>
                  <a:srgbClr val="000000"/>
                </a:solidFill>
              </a:rPr>
              <a:pPr/>
              <a:t>4</a:t>
            </a:fld>
            <a:endParaRPr lang="ja-JP" altLang="en-US" smtClean="0">
              <a:solidFill>
                <a:srgbClr val="000000"/>
              </a:solidFill>
            </a:endParaRPr>
          </a:p>
        </p:txBody>
      </p:sp>
    </p:spTree>
    <p:extLst>
      <p:ext uri="{BB962C8B-B14F-4D97-AF65-F5344CB8AC3E}">
        <p14:creationId xmlns:p14="http://schemas.microsoft.com/office/powerpoint/2010/main" val="19799967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スライド イメージ プレースホルダー 1"/>
          <p:cNvSpPr>
            <a:spLocks noGrp="1" noRot="1" noChangeAspect="1" noTextEdit="1"/>
          </p:cNvSpPr>
          <p:nvPr>
            <p:ph type="sldImg"/>
          </p:nvPr>
        </p:nvSpPr>
        <p:spPr/>
      </p:sp>
      <p:sp>
        <p:nvSpPr>
          <p:cNvPr id="297987" name="ノート プレースホルダー 2"/>
          <p:cNvSpPr>
            <a:spLocks noGrp="1"/>
          </p:cNvSpPr>
          <p:nvPr>
            <p:ph type="body" idx="1"/>
          </p:nvPr>
        </p:nvSpPr>
        <p:spPr bwMode="auto">
          <a:xfrm>
            <a:off x="681038" y="4783138"/>
            <a:ext cx="5445125" cy="39147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20" tIns="45560" rIns="91120" bIns="45560"/>
          <a:lstStyle/>
          <a:p>
            <a:endParaRPr kumimoji="1" lang="ja-JP" altLang="en-US" smtClean="0"/>
          </a:p>
        </p:txBody>
      </p:sp>
      <p:sp>
        <p:nvSpPr>
          <p:cNvPr id="297988" name="日付プレースホルダー 3"/>
          <p:cNvSpPr>
            <a:spLocks noGrp="1"/>
          </p:cNvSpPr>
          <p:nvPr>
            <p:ph type="dt" sz="quarter" idx="1"/>
          </p:nvPr>
        </p:nvSpPr>
        <p:spPr>
          <a:noFill/>
        </p:spPr>
        <p:txBody>
          <a:bodyPr/>
          <a:lstStyle>
            <a:lvl1pPr>
              <a:defRPr>
                <a:solidFill>
                  <a:schemeClr val="tx1"/>
                </a:solidFill>
                <a:latin typeface="Arial" panose="020B0604020202020204" pitchFamily="34" charset="0"/>
                <a:ea typeface="ＭＳ Ｐゴシック" panose="020B0600070205080204" pitchFamily="50" charset="-128"/>
              </a:defRPr>
            </a:lvl1pPr>
            <a:lvl2pPr marL="739775" indent="-284163">
              <a:defRPr>
                <a:solidFill>
                  <a:schemeClr val="tx1"/>
                </a:solidFill>
                <a:latin typeface="Arial" panose="020B0604020202020204" pitchFamily="34" charset="0"/>
                <a:ea typeface="ＭＳ Ｐゴシック" panose="020B0600070205080204" pitchFamily="50" charset="-128"/>
              </a:defRPr>
            </a:lvl2pPr>
            <a:lvl3pPr marL="1138238" indent="-227013">
              <a:defRPr>
                <a:solidFill>
                  <a:schemeClr val="tx1"/>
                </a:solidFill>
                <a:latin typeface="Arial" panose="020B0604020202020204" pitchFamily="34" charset="0"/>
                <a:ea typeface="ＭＳ Ｐゴシック" panose="020B0600070205080204" pitchFamily="50" charset="-128"/>
              </a:defRPr>
            </a:lvl3pPr>
            <a:lvl4pPr marL="1593850" indent="-227013">
              <a:defRPr>
                <a:solidFill>
                  <a:schemeClr val="tx1"/>
                </a:solidFill>
                <a:latin typeface="Arial" panose="020B0604020202020204" pitchFamily="34" charset="0"/>
                <a:ea typeface="ＭＳ Ｐゴシック" panose="020B0600070205080204" pitchFamily="50" charset="-128"/>
              </a:defRPr>
            </a:lvl4pPr>
            <a:lvl5pPr marL="2049463" indent="-227013">
              <a:defRPr>
                <a:solidFill>
                  <a:schemeClr val="tx1"/>
                </a:solidFill>
                <a:latin typeface="Arial" panose="020B0604020202020204" pitchFamily="34" charset="0"/>
                <a:ea typeface="ＭＳ Ｐゴシック" panose="020B0600070205080204" pitchFamily="50" charset="-128"/>
              </a:defRPr>
            </a:lvl5pPr>
            <a:lvl6pPr marL="25066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638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10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782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fld id="{B980FEB3-882B-4C82-8F73-8E2643A51B94}" type="datetime1">
              <a:rPr lang="ja-JP" altLang="en-US" smtClean="0"/>
              <a:pPr/>
              <a:t>2021/3/5</a:t>
            </a:fld>
            <a:endParaRPr lang="ja-JP" altLang="en-US" smtClean="0"/>
          </a:p>
        </p:txBody>
      </p:sp>
      <p:sp>
        <p:nvSpPr>
          <p:cNvPr id="297989" name="スライド番号プレースホルダー 4"/>
          <p:cNvSpPr>
            <a:spLocks noGrp="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50" charset="-128"/>
              </a:defRPr>
            </a:lvl1pPr>
            <a:lvl2pPr marL="739775" indent="-284163">
              <a:defRPr>
                <a:solidFill>
                  <a:schemeClr val="tx1"/>
                </a:solidFill>
                <a:latin typeface="Arial" panose="020B0604020202020204" pitchFamily="34" charset="0"/>
                <a:ea typeface="ＭＳ Ｐゴシック" panose="020B0600070205080204" pitchFamily="50" charset="-128"/>
              </a:defRPr>
            </a:lvl2pPr>
            <a:lvl3pPr marL="1138238" indent="-227013">
              <a:defRPr>
                <a:solidFill>
                  <a:schemeClr val="tx1"/>
                </a:solidFill>
                <a:latin typeface="Arial" panose="020B0604020202020204" pitchFamily="34" charset="0"/>
                <a:ea typeface="ＭＳ Ｐゴシック" panose="020B0600070205080204" pitchFamily="50" charset="-128"/>
              </a:defRPr>
            </a:lvl3pPr>
            <a:lvl4pPr marL="1593850" indent="-227013">
              <a:defRPr>
                <a:solidFill>
                  <a:schemeClr val="tx1"/>
                </a:solidFill>
                <a:latin typeface="Arial" panose="020B0604020202020204" pitchFamily="34" charset="0"/>
                <a:ea typeface="ＭＳ Ｐゴシック" panose="020B0600070205080204" pitchFamily="50" charset="-128"/>
              </a:defRPr>
            </a:lvl4pPr>
            <a:lvl5pPr marL="2049463" indent="-227013">
              <a:defRPr>
                <a:solidFill>
                  <a:schemeClr val="tx1"/>
                </a:solidFill>
                <a:latin typeface="Arial" panose="020B0604020202020204" pitchFamily="34" charset="0"/>
                <a:ea typeface="ＭＳ Ｐゴシック" panose="020B0600070205080204" pitchFamily="50" charset="-128"/>
              </a:defRPr>
            </a:lvl5pPr>
            <a:lvl6pPr marL="25066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638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10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782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fld id="{3B0E6434-4075-40E0-B021-5EF7F1A289D7}" type="slidenum">
              <a:rPr lang="ja-JP" altLang="en-US" smtClean="0"/>
              <a:pPr/>
              <a:t>40</a:t>
            </a:fld>
            <a:endParaRPr lang="ja-JP" altLang="en-US" smtClean="0"/>
          </a:p>
        </p:txBody>
      </p:sp>
    </p:spTree>
    <p:extLst>
      <p:ext uri="{BB962C8B-B14F-4D97-AF65-F5344CB8AC3E}">
        <p14:creationId xmlns:p14="http://schemas.microsoft.com/office/powerpoint/2010/main" val="25715202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スライド イメージ プレースホルダー 1"/>
          <p:cNvSpPr>
            <a:spLocks noGrp="1" noRot="1" noChangeAspect="1" noTextEdit="1"/>
          </p:cNvSpPr>
          <p:nvPr>
            <p:ph type="sldImg"/>
          </p:nvPr>
        </p:nvSpPr>
        <p:spPr/>
      </p:sp>
      <p:sp>
        <p:nvSpPr>
          <p:cNvPr id="300035" name="ノート プレースホルダー 2"/>
          <p:cNvSpPr>
            <a:spLocks noGrp="1"/>
          </p:cNvSpPr>
          <p:nvPr>
            <p:ph type="body" idx="1"/>
          </p:nvPr>
        </p:nvSpPr>
        <p:spPr bwMode="auto">
          <a:xfrm>
            <a:off x="681038" y="4783138"/>
            <a:ext cx="5445125" cy="39147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20" tIns="45560" rIns="91120" bIns="45560"/>
          <a:lstStyle/>
          <a:p>
            <a:endParaRPr kumimoji="1" lang="ja-JP" altLang="en-US" smtClean="0"/>
          </a:p>
        </p:txBody>
      </p:sp>
      <p:sp>
        <p:nvSpPr>
          <p:cNvPr id="300036" name="日付プレースホルダー 3"/>
          <p:cNvSpPr>
            <a:spLocks noGrp="1"/>
          </p:cNvSpPr>
          <p:nvPr>
            <p:ph type="dt" sz="quarter" idx="1"/>
          </p:nvPr>
        </p:nvSpPr>
        <p:spPr>
          <a:noFill/>
        </p:spPr>
        <p:txBody>
          <a:bodyPr/>
          <a:lstStyle>
            <a:lvl1pPr>
              <a:defRPr>
                <a:solidFill>
                  <a:schemeClr val="tx1"/>
                </a:solidFill>
                <a:latin typeface="Arial" panose="020B0604020202020204" pitchFamily="34" charset="0"/>
                <a:ea typeface="ＭＳ Ｐゴシック" panose="020B0600070205080204" pitchFamily="50" charset="-128"/>
              </a:defRPr>
            </a:lvl1pPr>
            <a:lvl2pPr marL="739775" indent="-284163">
              <a:defRPr>
                <a:solidFill>
                  <a:schemeClr val="tx1"/>
                </a:solidFill>
                <a:latin typeface="Arial" panose="020B0604020202020204" pitchFamily="34" charset="0"/>
                <a:ea typeface="ＭＳ Ｐゴシック" panose="020B0600070205080204" pitchFamily="50" charset="-128"/>
              </a:defRPr>
            </a:lvl2pPr>
            <a:lvl3pPr marL="1138238" indent="-227013">
              <a:defRPr>
                <a:solidFill>
                  <a:schemeClr val="tx1"/>
                </a:solidFill>
                <a:latin typeface="Arial" panose="020B0604020202020204" pitchFamily="34" charset="0"/>
                <a:ea typeface="ＭＳ Ｐゴシック" panose="020B0600070205080204" pitchFamily="50" charset="-128"/>
              </a:defRPr>
            </a:lvl3pPr>
            <a:lvl4pPr marL="1593850" indent="-227013">
              <a:defRPr>
                <a:solidFill>
                  <a:schemeClr val="tx1"/>
                </a:solidFill>
                <a:latin typeface="Arial" panose="020B0604020202020204" pitchFamily="34" charset="0"/>
                <a:ea typeface="ＭＳ Ｐゴシック" panose="020B0600070205080204" pitchFamily="50" charset="-128"/>
              </a:defRPr>
            </a:lvl4pPr>
            <a:lvl5pPr marL="2049463" indent="-227013">
              <a:defRPr>
                <a:solidFill>
                  <a:schemeClr val="tx1"/>
                </a:solidFill>
                <a:latin typeface="Arial" panose="020B0604020202020204" pitchFamily="34" charset="0"/>
                <a:ea typeface="ＭＳ Ｐゴシック" panose="020B0600070205080204" pitchFamily="50" charset="-128"/>
              </a:defRPr>
            </a:lvl5pPr>
            <a:lvl6pPr marL="25066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638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10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782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fld id="{4998BC7B-7337-45B4-B0F1-09BE9471E311}" type="datetime1">
              <a:rPr lang="ja-JP" altLang="en-US" smtClean="0"/>
              <a:pPr/>
              <a:t>2021/3/5</a:t>
            </a:fld>
            <a:endParaRPr lang="ja-JP" altLang="en-US" smtClean="0"/>
          </a:p>
        </p:txBody>
      </p:sp>
      <p:sp>
        <p:nvSpPr>
          <p:cNvPr id="300037" name="スライド番号プレースホルダー 4"/>
          <p:cNvSpPr>
            <a:spLocks noGrp="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50" charset="-128"/>
              </a:defRPr>
            </a:lvl1pPr>
            <a:lvl2pPr marL="739775" indent="-284163">
              <a:defRPr>
                <a:solidFill>
                  <a:schemeClr val="tx1"/>
                </a:solidFill>
                <a:latin typeface="Arial" panose="020B0604020202020204" pitchFamily="34" charset="0"/>
                <a:ea typeface="ＭＳ Ｐゴシック" panose="020B0600070205080204" pitchFamily="50" charset="-128"/>
              </a:defRPr>
            </a:lvl2pPr>
            <a:lvl3pPr marL="1138238" indent="-227013">
              <a:defRPr>
                <a:solidFill>
                  <a:schemeClr val="tx1"/>
                </a:solidFill>
                <a:latin typeface="Arial" panose="020B0604020202020204" pitchFamily="34" charset="0"/>
                <a:ea typeface="ＭＳ Ｐゴシック" panose="020B0600070205080204" pitchFamily="50" charset="-128"/>
              </a:defRPr>
            </a:lvl3pPr>
            <a:lvl4pPr marL="1593850" indent="-227013">
              <a:defRPr>
                <a:solidFill>
                  <a:schemeClr val="tx1"/>
                </a:solidFill>
                <a:latin typeface="Arial" panose="020B0604020202020204" pitchFamily="34" charset="0"/>
                <a:ea typeface="ＭＳ Ｐゴシック" panose="020B0600070205080204" pitchFamily="50" charset="-128"/>
              </a:defRPr>
            </a:lvl4pPr>
            <a:lvl5pPr marL="2049463" indent="-227013">
              <a:defRPr>
                <a:solidFill>
                  <a:schemeClr val="tx1"/>
                </a:solidFill>
                <a:latin typeface="Arial" panose="020B0604020202020204" pitchFamily="34" charset="0"/>
                <a:ea typeface="ＭＳ Ｐゴシック" panose="020B0600070205080204" pitchFamily="50" charset="-128"/>
              </a:defRPr>
            </a:lvl5pPr>
            <a:lvl6pPr marL="25066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638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10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782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fld id="{6721D50C-8143-4923-BB7A-A0601CC97AB6}" type="slidenum">
              <a:rPr lang="ja-JP" altLang="en-US" smtClean="0"/>
              <a:pPr/>
              <a:t>41</a:t>
            </a:fld>
            <a:endParaRPr lang="ja-JP" altLang="en-US" smtClean="0"/>
          </a:p>
        </p:txBody>
      </p:sp>
    </p:spTree>
    <p:extLst>
      <p:ext uri="{BB962C8B-B14F-4D97-AF65-F5344CB8AC3E}">
        <p14:creationId xmlns:p14="http://schemas.microsoft.com/office/powerpoint/2010/main" val="5756264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スライド イメージ プレースホルダー 1"/>
          <p:cNvSpPr>
            <a:spLocks noGrp="1" noRot="1" noChangeAspect="1" noTextEdit="1"/>
          </p:cNvSpPr>
          <p:nvPr>
            <p:ph type="sldImg"/>
          </p:nvPr>
        </p:nvSpPr>
        <p:spPr/>
      </p:sp>
      <p:sp>
        <p:nvSpPr>
          <p:cNvPr id="302083" name="ノート プレースホルダー 2"/>
          <p:cNvSpPr>
            <a:spLocks noGrp="1"/>
          </p:cNvSpPr>
          <p:nvPr>
            <p:ph type="body" idx="1"/>
          </p:nvPr>
        </p:nvSpPr>
        <p:spPr bwMode="auto">
          <a:xfrm>
            <a:off x="681038" y="4783138"/>
            <a:ext cx="5445125" cy="39131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kumimoji="1" lang="ja-JP" altLang="en-US" smtClean="0"/>
          </a:p>
        </p:txBody>
      </p:sp>
      <p:sp>
        <p:nvSpPr>
          <p:cNvPr id="302084" name="日付プレースホルダー 3"/>
          <p:cNvSpPr>
            <a:spLocks noGrp="1"/>
          </p:cNvSpPr>
          <p:nvPr>
            <p:ph type="dt" sz="quarter" idx="1"/>
          </p:nvPr>
        </p:nvSpPr>
        <p:spPr>
          <a:noFill/>
        </p:spPr>
        <p:txBody>
          <a:bodyPr/>
          <a:lstStyle>
            <a:lvl1pPr>
              <a:defRPr>
                <a:solidFill>
                  <a:schemeClr val="tx1"/>
                </a:solidFill>
                <a:latin typeface="Arial" panose="020B0604020202020204" pitchFamily="34" charset="0"/>
                <a:ea typeface="ＭＳ Ｐゴシック" panose="020B0600070205080204" pitchFamily="50" charset="-128"/>
              </a:defRPr>
            </a:lvl1pPr>
            <a:lvl2pPr marL="742950" indent="-285750">
              <a:defRPr>
                <a:solidFill>
                  <a:schemeClr val="tx1"/>
                </a:solidFill>
                <a:latin typeface="Arial" panose="020B0604020202020204" pitchFamily="34" charset="0"/>
                <a:ea typeface="ＭＳ Ｐゴシック" panose="020B0600070205080204" pitchFamily="50" charset="-128"/>
              </a:defRPr>
            </a:lvl2pPr>
            <a:lvl3pPr marL="1143000" indent="-228600">
              <a:defRPr>
                <a:solidFill>
                  <a:schemeClr val="tx1"/>
                </a:solidFill>
                <a:latin typeface="Arial" panose="020B0604020202020204" pitchFamily="34" charset="0"/>
                <a:ea typeface="ＭＳ Ｐゴシック" panose="020B0600070205080204" pitchFamily="50" charset="-128"/>
              </a:defRPr>
            </a:lvl3pPr>
            <a:lvl4pPr marL="1600200" indent="-228600">
              <a:defRPr>
                <a:solidFill>
                  <a:schemeClr val="tx1"/>
                </a:solidFill>
                <a:latin typeface="Arial" panose="020B0604020202020204" pitchFamily="34" charset="0"/>
                <a:ea typeface="ＭＳ Ｐゴシック" panose="020B0600070205080204" pitchFamily="50" charset="-128"/>
              </a:defRPr>
            </a:lvl4pPr>
            <a:lvl5pPr marL="2057400" indent="-228600">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fld id="{36FAC0D3-A7EF-4A63-AECB-CBAB55E07D97}" type="datetime1">
              <a:rPr lang="ja-JP" altLang="en-US" smtClean="0"/>
              <a:pPr/>
              <a:t>2021/3/5</a:t>
            </a:fld>
            <a:endParaRPr lang="ja-JP" altLang="en-US" smtClean="0"/>
          </a:p>
        </p:txBody>
      </p:sp>
      <p:sp>
        <p:nvSpPr>
          <p:cNvPr id="302085" name="スライド番号プレースホルダー 4"/>
          <p:cNvSpPr>
            <a:spLocks noGrp="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50" charset="-128"/>
              </a:defRPr>
            </a:lvl1pPr>
            <a:lvl2pPr marL="742950" indent="-285750">
              <a:defRPr>
                <a:solidFill>
                  <a:schemeClr val="tx1"/>
                </a:solidFill>
                <a:latin typeface="Arial" panose="020B0604020202020204" pitchFamily="34" charset="0"/>
                <a:ea typeface="ＭＳ Ｐゴシック" panose="020B0600070205080204" pitchFamily="50" charset="-128"/>
              </a:defRPr>
            </a:lvl2pPr>
            <a:lvl3pPr marL="1143000" indent="-228600">
              <a:defRPr>
                <a:solidFill>
                  <a:schemeClr val="tx1"/>
                </a:solidFill>
                <a:latin typeface="Arial" panose="020B0604020202020204" pitchFamily="34" charset="0"/>
                <a:ea typeface="ＭＳ Ｐゴシック" panose="020B0600070205080204" pitchFamily="50" charset="-128"/>
              </a:defRPr>
            </a:lvl3pPr>
            <a:lvl4pPr marL="1600200" indent="-228600">
              <a:defRPr>
                <a:solidFill>
                  <a:schemeClr val="tx1"/>
                </a:solidFill>
                <a:latin typeface="Arial" panose="020B0604020202020204" pitchFamily="34" charset="0"/>
                <a:ea typeface="ＭＳ Ｐゴシック" panose="020B0600070205080204" pitchFamily="50" charset="-128"/>
              </a:defRPr>
            </a:lvl4pPr>
            <a:lvl5pPr marL="2057400" indent="-228600">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fld id="{F91E2DE9-F687-4299-8791-1BC9482176C3}" type="slidenum">
              <a:rPr lang="ja-JP" altLang="en-US" smtClean="0"/>
              <a:pPr/>
              <a:t>42</a:t>
            </a:fld>
            <a:endParaRPr lang="ja-JP" altLang="en-US" smtClean="0"/>
          </a:p>
        </p:txBody>
      </p:sp>
    </p:spTree>
    <p:extLst>
      <p:ext uri="{BB962C8B-B14F-4D97-AF65-F5344CB8AC3E}">
        <p14:creationId xmlns:p14="http://schemas.microsoft.com/office/powerpoint/2010/main" val="2456441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スライド イメージ プレースホルダー 1"/>
          <p:cNvSpPr>
            <a:spLocks noGrp="1" noRot="1" noChangeAspect="1" noTextEdit="1"/>
          </p:cNvSpPr>
          <p:nvPr>
            <p:ph type="sldImg"/>
          </p:nvPr>
        </p:nvSpPr>
        <p:spPr/>
      </p:sp>
      <p:sp>
        <p:nvSpPr>
          <p:cNvPr id="226307" name="ノート プレースホルダー 2"/>
          <p:cNvSpPr>
            <a:spLocks noGrp="1"/>
          </p:cNvSpPr>
          <p:nvPr>
            <p:ph type="body" idx="1"/>
          </p:nvPr>
        </p:nvSpPr>
        <p:spPr bwMode="auto">
          <a:xfrm>
            <a:off x="681038" y="4783138"/>
            <a:ext cx="5445125" cy="39147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20" tIns="45560" rIns="91120" bIns="45560"/>
          <a:lstStyle/>
          <a:p>
            <a:endParaRPr kumimoji="1" lang="ja-JP" altLang="en-US" smtClean="0"/>
          </a:p>
        </p:txBody>
      </p:sp>
      <p:sp>
        <p:nvSpPr>
          <p:cNvPr id="226308" name="日付プレースホルダー 3"/>
          <p:cNvSpPr>
            <a:spLocks noGrp="1"/>
          </p:cNvSpPr>
          <p:nvPr>
            <p:ph type="dt" sz="quarter" idx="1"/>
          </p:nvPr>
        </p:nvSpPr>
        <p:spPr>
          <a:noFill/>
        </p:spPr>
        <p:txBody>
          <a:bodyPr/>
          <a:lstStyle>
            <a:lvl1pPr>
              <a:defRPr>
                <a:solidFill>
                  <a:schemeClr val="tx1"/>
                </a:solidFill>
                <a:latin typeface="Arial" panose="020B0604020202020204" pitchFamily="34" charset="0"/>
                <a:ea typeface="ＭＳ Ｐゴシック" panose="020B0600070205080204" pitchFamily="50" charset="-128"/>
              </a:defRPr>
            </a:lvl1pPr>
            <a:lvl2pPr marL="739775" indent="-284163">
              <a:defRPr>
                <a:solidFill>
                  <a:schemeClr val="tx1"/>
                </a:solidFill>
                <a:latin typeface="Arial" panose="020B0604020202020204" pitchFamily="34" charset="0"/>
                <a:ea typeface="ＭＳ Ｐゴシック" panose="020B0600070205080204" pitchFamily="50" charset="-128"/>
              </a:defRPr>
            </a:lvl2pPr>
            <a:lvl3pPr marL="1138238" indent="-227013">
              <a:defRPr>
                <a:solidFill>
                  <a:schemeClr val="tx1"/>
                </a:solidFill>
                <a:latin typeface="Arial" panose="020B0604020202020204" pitchFamily="34" charset="0"/>
                <a:ea typeface="ＭＳ Ｐゴシック" panose="020B0600070205080204" pitchFamily="50" charset="-128"/>
              </a:defRPr>
            </a:lvl3pPr>
            <a:lvl4pPr marL="1593850" indent="-227013">
              <a:defRPr>
                <a:solidFill>
                  <a:schemeClr val="tx1"/>
                </a:solidFill>
                <a:latin typeface="Arial" panose="020B0604020202020204" pitchFamily="34" charset="0"/>
                <a:ea typeface="ＭＳ Ｐゴシック" panose="020B0600070205080204" pitchFamily="50" charset="-128"/>
              </a:defRPr>
            </a:lvl4pPr>
            <a:lvl5pPr marL="2049463" indent="-227013">
              <a:defRPr>
                <a:solidFill>
                  <a:schemeClr val="tx1"/>
                </a:solidFill>
                <a:latin typeface="Arial" panose="020B0604020202020204" pitchFamily="34" charset="0"/>
                <a:ea typeface="ＭＳ Ｐゴシック" panose="020B0600070205080204" pitchFamily="50" charset="-128"/>
              </a:defRPr>
            </a:lvl5pPr>
            <a:lvl6pPr marL="25066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638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10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782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fld id="{D35E518A-31CE-46A5-BD3B-081C59B59EBE}" type="datetime1">
              <a:rPr lang="ja-JP" altLang="en-US" smtClean="0"/>
              <a:pPr/>
              <a:t>2021/3/5</a:t>
            </a:fld>
            <a:endParaRPr lang="ja-JP" altLang="en-US" smtClean="0"/>
          </a:p>
        </p:txBody>
      </p:sp>
      <p:sp>
        <p:nvSpPr>
          <p:cNvPr id="226309" name="スライド番号プレースホルダー 4"/>
          <p:cNvSpPr>
            <a:spLocks noGrp="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50" charset="-128"/>
              </a:defRPr>
            </a:lvl1pPr>
            <a:lvl2pPr marL="739775" indent="-284163">
              <a:defRPr>
                <a:solidFill>
                  <a:schemeClr val="tx1"/>
                </a:solidFill>
                <a:latin typeface="Arial" panose="020B0604020202020204" pitchFamily="34" charset="0"/>
                <a:ea typeface="ＭＳ Ｐゴシック" panose="020B0600070205080204" pitchFamily="50" charset="-128"/>
              </a:defRPr>
            </a:lvl2pPr>
            <a:lvl3pPr marL="1138238" indent="-227013">
              <a:defRPr>
                <a:solidFill>
                  <a:schemeClr val="tx1"/>
                </a:solidFill>
                <a:latin typeface="Arial" panose="020B0604020202020204" pitchFamily="34" charset="0"/>
                <a:ea typeface="ＭＳ Ｐゴシック" panose="020B0600070205080204" pitchFamily="50" charset="-128"/>
              </a:defRPr>
            </a:lvl3pPr>
            <a:lvl4pPr marL="1593850" indent="-227013">
              <a:defRPr>
                <a:solidFill>
                  <a:schemeClr val="tx1"/>
                </a:solidFill>
                <a:latin typeface="Arial" panose="020B0604020202020204" pitchFamily="34" charset="0"/>
                <a:ea typeface="ＭＳ Ｐゴシック" panose="020B0600070205080204" pitchFamily="50" charset="-128"/>
              </a:defRPr>
            </a:lvl4pPr>
            <a:lvl5pPr marL="2049463" indent="-227013">
              <a:defRPr>
                <a:solidFill>
                  <a:schemeClr val="tx1"/>
                </a:solidFill>
                <a:latin typeface="Arial" panose="020B0604020202020204" pitchFamily="34" charset="0"/>
                <a:ea typeface="ＭＳ Ｐゴシック" panose="020B0600070205080204" pitchFamily="50" charset="-128"/>
              </a:defRPr>
            </a:lvl5pPr>
            <a:lvl6pPr marL="25066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638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10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782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fld id="{B6311961-F80E-4422-BA44-7A2E4CB1F476}" type="slidenum">
              <a:rPr lang="ja-JP" altLang="en-US" smtClean="0"/>
              <a:pPr/>
              <a:t>5</a:t>
            </a:fld>
            <a:endParaRPr lang="ja-JP" altLang="en-US" smtClean="0"/>
          </a:p>
        </p:txBody>
      </p:sp>
    </p:spTree>
    <p:extLst>
      <p:ext uri="{BB962C8B-B14F-4D97-AF65-F5344CB8AC3E}">
        <p14:creationId xmlns:p14="http://schemas.microsoft.com/office/powerpoint/2010/main" val="37496725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スライド イメージ プレースホルダー 1"/>
          <p:cNvSpPr>
            <a:spLocks noGrp="1" noRot="1" noChangeAspect="1" noTextEdit="1"/>
          </p:cNvSpPr>
          <p:nvPr>
            <p:ph type="sldImg"/>
          </p:nvPr>
        </p:nvSpPr>
        <p:spPr/>
      </p:sp>
      <p:sp>
        <p:nvSpPr>
          <p:cNvPr id="228355" name="ノート プレースホルダー 2"/>
          <p:cNvSpPr>
            <a:spLocks noGrp="1"/>
          </p:cNvSpPr>
          <p:nvPr>
            <p:ph type="body" idx="1"/>
          </p:nvPr>
        </p:nvSpPr>
        <p:spPr bwMode="auto">
          <a:xfrm>
            <a:off x="681038" y="4783138"/>
            <a:ext cx="5445125" cy="39147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20" tIns="45560" rIns="91120" bIns="45560"/>
          <a:lstStyle/>
          <a:p>
            <a:endParaRPr kumimoji="1" lang="ja-JP" altLang="en-US" smtClean="0"/>
          </a:p>
        </p:txBody>
      </p:sp>
      <p:sp>
        <p:nvSpPr>
          <p:cNvPr id="228356" name="日付プレースホルダー 3"/>
          <p:cNvSpPr>
            <a:spLocks noGrp="1"/>
          </p:cNvSpPr>
          <p:nvPr>
            <p:ph type="dt" sz="quarter" idx="1"/>
          </p:nvPr>
        </p:nvSpPr>
        <p:spPr>
          <a:noFill/>
        </p:spPr>
        <p:txBody>
          <a:bodyPr/>
          <a:lstStyle>
            <a:lvl1pPr>
              <a:defRPr>
                <a:solidFill>
                  <a:schemeClr val="tx1"/>
                </a:solidFill>
                <a:latin typeface="Arial" panose="020B0604020202020204" pitchFamily="34" charset="0"/>
                <a:ea typeface="ＭＳ Ｐゴシック" panose="020B0600070205080204" pitchFamily="50" charset="-128"/>
              </a:defRPr>
            </a:lvl1pPr>
            <a:lvl2pPr marL="739775" indent="-284163">
              <a:defRPr>
                <a:solidFill>
                  <a:schemeClr val="tx1"/>
                </a:solidFill>
                <a:latin typeface="Arial" panose="020B0604020202020204" pitchFamily="34" charset="0"/>
                <a:ea typeface="ＭＳ Ｐゴシック" panose="020B0600070205080204" pitchFamily="50" charset="-128"/>
              </a:defRPr>
            </a:lvl2pPr>
            <a:lvl3pPr marL="1138238" indent="-227013">
              <a:defRPr>
                <a:solidFill>
                  <a:schemeClr val="tx1"/>
                </a:solidFill>
                <a:latin typeface="Arial" panose="020B0604020202020204" pitchFamily="34" charset="0"/>
                <a:ea typeface="ＭＳ Ｐゴシック" panose="020B0600070205080204" pitchFamily="50" charset="-128"/>
              </a:defRPr>
            </a:lvl3pPr>
            <a:lvl4pPr marL="1593850" indent="-227013">
              <a:defRPr>
                <a:solidFill>
                  <a:schemeClr val="tx1"/>
                </a:solidFill>
                <a:latin typeface="Arial" panose="020B0604020202020204" pitchFamily="34" charset="0"/>
                <a:ea typeface="ＭＳ Ｐゴシック" panose="020B0600070205080204" pitchFamily="50" charset="-128"/>
              </a:defRPr>
            </a:lvl4pPr>
            <a:lvl5pPr marL="2049463" indent="-227013">
              <a:defRPr>
                <a:solidFill>
                  <a:schemeClr val="tx1"/>
                </a:solidFill>
                <a:latin typeface="Arial" panose="020B0604020202020204" pitchFamily="34" charset="0"/>
                <a:ea typeface="ＭＳ Ｐゴシック" panose="020B0600070205080204" pitchFamily="50" charset="-128"/>
              </a:defRPr>
            </a:lvl5pPr>
            <a:lvl6pPr marL="25066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638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10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782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fld id="{2EA8464E-9964-40E5-B41E-4324AD6CA28A}" type="datetime1">
              <a:rPr lang="ja-JP" altLang="en-US" smtClean="0">
                <a:solidFill>
                  <a:srgbClr val="000000"/>
                </a:solidFill>
              </a:rPr>
              <a:pPr/>
              <a:t>2021/3/5</a:t>
            </a:fld>
            <a:endParaRPr lang="ja-JP" altLang="en-US" smtClean="0">
              <a:solidFill>
                <a:srgbClr val="000000"/>
              </a:solidFill>
            </a:endParaRPr>
          </a:p>
        </p:txBody>
      </p:sp>
      <p:sp>
        <p:nvSpPr>
          <p:cNvPr id="228357" name="スライド番号プレースホルダー 4"/>
          <p:cNvSpPr>
            <a:spLocks noGrp="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50" charset="-128"/>
              </a:defRPr>
            </a:lvl1pPr>
            <a:lvl2pPr marL="739775" indent="-284163">
              <a:defRPr>
                <a:solidFill>
                  <a:schemeClr val="tx1"/>
                </a:solidFill>
                <a:latin typeface="Arial" panose="020B0604020202020204" pitchFamily="34" charset="0"/>
                <a:ea typeface="ＭＳ Ｐゴシック" panose="020B0600070205080204" pitchFamily="50" charset="-128"/>
              </a:defRPr>
            </a:lvl2pPr>
            <a:lvl3pPr marL="1138238" indent="-227013">
              <a:defRPr>
                <a:solidFill>
                  <a:schemeClr val="tx1"/>
                </a:solidFill>
                <a:latin typeface="Arial" panose="020B0604020202020204" pitchFamily="34" charset="0"/>
                <a:ea typeface="ＭＳ Ｐゴシック" panose="020B0600070205080204" pitchFamily="50" charset="-128"/>
              </a:defRPr>
            </a:lvl3pPr>
            <a:lvl4pPr marL="1593850" indent="-227013">
              <a:defRPr>
                <a:solidFill>
                  <a:schemeClr val="tx1"/>
                </a:solidFill>
                <a:latin typeface="Arial" panose="020B0604020202020204" pitchFamily="34" charset="0"/>
                <a:ea typeface="ＭＳ Ｐゴシック" panose="020B0600070205080204" pitchFamily="50" charset="-128"/>
              </a:defRPr>
            </a:lvl4pPr>
            <a:lvl5pPr marL="2049463" indent="-227013">
              <a:defRPr>
                <a:solidFill>
                  <a:schemeClr val="tx1"/>
                </a:solidFill>
                <a:latin typeface="Arial" panose="020B0604020202020204" pitchFamily="34" charset="0"/>
                <a:ea typeface="ＭＳ Ｐゴシック" panose="020B0600070205080204" pitchFamily="50" charset="-128"/>
              </a:defRPr>
            </a:lvl5pPr>
            <a:lvl6pPr marL="25066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638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10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78263" indent="-2270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fld id="{F9319830-2B47-48D8-B572-AB65CF5FD630}" type="slidenum">
              <a:rPr lang="ja-JP" altLang="en-US" smtClean="0">
                <a:solidFill>
                  <a:srgbClr val="000000"/>
                </a:solidFill>
              </a:rPr>
              <a:pPr/>
              <a:t>6</a:t>
            </a:fld>
            <a:endParaRPr lang="ja-JP" altLang="en-US" smtClean="0">
              <a:solidFill>
                <a:srgbClr val="000000"/>
              </a:solidFill>
            </a:endParaRPr>
          </a:p>
        </p:txBody>
      </p:sp>
    </p:spTree>
    <p:extLst>
      <p:ext uri="{BB962C8B-B14F-4D97-AF65-F5344CB8AC3E}">
        <p14:creationId xmlns:p14="http://schemas.microsoft.com/office/powerpoint/2010/main" val="3329625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スライド イメージ プレースホルダー 1"/>
          <p:cNvSpPr>
            <a:spLocks noGrp="1" noRot="1" noChangeAspect="1" noTextEdit="1"/>
          </p:cNvSpPr>
          <p:nvPr>
            <p:ph type="sldImg"/>
          </p:nvPr>
        </p:nvSpPr>
        <p:spPr/>
      </p:sp>
      <p:sp>
        <p:nvSpPr>
          <p:cNvPr id="230403" name="ノート プレースホルダー 2"/>
          <p:cNvSpPr>
            <a:spLocks noGrp="1"/>
          </p:cNvSpPr>
          <p:nvPr>
            <p:ph type="body" idx="1"/>
          </p:nvPr>
        </p:nvSpPr>
        <p:spPr bwMode="auto">
          <a:xfrm>
            <a:off x="681038" y="4783138"/>
            <a:ext cx="5445125" cy="39147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20" tIns="45560" rIns="91120" bIns="45560"/>
          <a:lstStyle/>
          <a:p>
            <a:endParaRPr kumimoji="1" lang="ja-JP" altLang="en-US" smtClean="0"/>
          </a:p>
        </p:txBody>
      </p:sp>
      <p:sp>
        <p:nvSpPr>
          <p:cNvPr id="230404" name="日付プレースホルダー 3"/>
          <p:cNvSpPr>
            <a:spLocks noGrp="1"/>
          </p:cNvSpPr>
          <p:nvPr>
            <p:ph type="dt" sz="quarter" idx="1"/>
          </p:nvPr>
        </p:nvSpPr>
        <p:spPr>
          <a:noFill/>
        </p:spPr>
        <p:txBody>
          <a:bodyPr/>
          <a:lstStyle>
            <a:lvl1pPr>
              <a:defRPr>
                <a:solidFill>
                  <a:schemeClr val="tx1"/>
                </a:solidFill>
                <a:latin typeface="Arial" panose="020B0604020202020204" pitchFamily="34" charset="0"/>
                <a:ea typeface="ＭＳ Ｐゴシック" panose="020B0600070205080204" pitchFamily="50" charset="-128"/>
              </a:defRPr>
            </a:lvl1pPr>
            <a:lvl2pPr marL="742950" indent="-285750">
              <a:defRPr>
                <a:solidFill>
                  <a:schemeClr val="tx1"/>
                </a:solidFill>
                <a:latin typeface="Arial" panose="020B0604020202020204" pitchFamily="34" charset="0"/>
                <a:ea typeface="ＭＳ Ｐゴシック" panose="020B0600070205080204" pitchFamily="50" charset="-128"/>
              </a:defRPr>
            </a:lvl2pPr>
            <a:lvl3pPr marL="1143000" indent="-228600">
              <a:defRPr>
                <a:solidFill>
                  <a:schemeClr val="tx1"/>
                </a:solidFill>
                <a:latin typeface="Arial" panose="020B0604020202020204" pitchFamily="34" charset="0"/>
                <a:ea typeface="ＭＳ Ｐゴシック" panose="020B0600070205080204" pitchFamily="50" charset="-128"/>
              </a:defRPr>
            </a:lvl3pPr>
            <a:lvl4pPr marL="1600200" indent="-228600">
              <a:defRPr>
                <a:solidFill>
                  <a:schemeClr val="tx1"/>
                </a:solidFill>
                <a:latin typeface="Arial" panose="020B0604020202020204" pitchFamily="34" charset="0"/>
                <a:ea typeface="ＭＳ Ｐゴシック" panose="020B0600070205080204" pitchFamily="50" charset="-128"/>
              </a:defRPr>
            </a:lvl4pPr>
            <a:lvl5pPr marL="2057400" indent="-228600">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fld id="{8B7786BE-FCE7-43B5-BDF5-93C04C05084C}" type="datetime1">
              <a:rPr lang="ja-JP" altLang="en-US" smtClean="0"/>
              <a:pPr/>
              <a:t>2021/3/5</a:t>
            </a:fld>
            <a:endParaRPr lang="ja-JP" altLang="en-US" smtClean="0"/>
          </a:p>
        </p:txBody>
      </p:sp>
      <p:sp>
        <p:nvSpPr>
          <p:cNvPr id="230405" name="スライド番号プレースホルダー 4"/>
          <p:cNvSpPr>
            <a:spLocks noGrp="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50" charset="-128"/>
              </a:defRPr>
            </a:lvl1pPr>
            <a:lvl2pPr marL="742950" indent="-285750">
              <a:defRPr>
                <a:solidFill>
                  <a:schemeClr val="tx1"/>
                </a:solidFill>
                <a:latin typeface="Arial" panose="020B0604020202020204" pitchFamily="34" charset="0"/>
                <a:ea typeface="ＭＳ Ｐゴシック" panose="020B0600070205080204" pitchFamily="50" charset="-128"/>
              </a:defRPr>
            </a:lvl2pPr>
            <a:lvl3pPr marL="1143000" indent="-228600">
              <a:defRPr>
                <a:solidFill>
                  <a:schemeClr val="tx1"/>
                </a:solidFill>
                <a:latin typeface="Arial" panose="020B0604020202020204" pitchFamily="34" charset="0"/>
                <a:ea typeface="ＭＳ Ｐゴシック" panose="020B0600070205080204" pitchFamily="50" charset="-128"/>
              </a:defRPr>
            </a:lvl3pPr>
            <a:lvl4pPr marL="1600200" indent="-228600">
              <a:defRPr>
                <a:solidFill>
                  <a:schemeClr val="tx1"/>
                </a:solidFill>
                <a:latin typeface="Arial" panose="020B0604020202020204" pitchFamily="34" charset="0"/>
                <a:ea typeface="ＭＳ Ｐゴシック" panose="020B0600070205080204" pitchFamily="50" charset="-128"/>
              </a:defRPr>
            </a:lvl4pPr>
            <a:lvl5pPr marL="2057400" indent="-228600">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fld id="{AA1CB2EF-B8D6-47AC-BDE2-919112FA94C6}" type="slidenum">
              <a:rPr lang="ja-JP" altLang="en-US" smtClean="0"/>
              <a:pPr/>
              <a:t>7</a:t>
            </a:fld>
            <a:endParaRPr lang="ja-JP" altLang="en-US" smtClean="0"/>
          </a:p>
        </p:txBody>
      </p:sp>
    </p:spTree>
    <p:extLst>
      <p:ext uri="{BB962C8B-B14F-4D97-AF65-F5344CB8AC3E}">
        <p14:creationId xmlns:p14="http://schemas.microsoft.com/office/powerpoint/2010/main" val="32443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スライド イメージ プレースホルダー 1"/>
          <p:cNvSpPr>
            <a:spLocks noGrp="1" noRot="1" noChangeAspect="1" noTextEdit="1"/>
          </p:cNvSpPr>
          <p:nvPr>
            <p:ph type="sldImg"/>
          </p:nvPr>
        </p:nvSpPr>
        <p:spPr/>
      </p:sp>
      <p:sp>
        <p:nvSpPr>
          <p:cNvPr id="232451" name="ノート プレースホルダー 2"/>
          <p:cNvSpPr>
            <a:spLocks noGrp="1"/>
          </p:cNvSpPr>
          <p:nvPr>
            <p:ph type="body" idx="1"/>
          </p:nvPr>
        </p:nvSpPr>
        <p:spPr bwMode="auto">
          <a:xfrm>
            <a:off x="681038" y="4783138"/>
            <a:ext cx="5445125" cy="39147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20" tIns="45560" rIns="91120" bIns="45560"/>
          <a:lstStyle/>
          <a:p>
            <a:endParaRPr kumimoji="1" lang="ja-JP" altLang="en-US" smtClean="0"/>
          </a:p>
        </p:txBody>
      </p:sp>
      <p:sp>
        <p:nvSpPr>
          <p:cNvPr id="232452" name="日付プレースホルダー 3"/>
          <p:cNvSpPr>
            <a:spLocks noGrp="1"/>
          </p:cNvSpPr>
          <p:nvPr>
            <p:ph type="dt" sz="quarter" idx="1"/>
          </p:nvPr>
        </p:nvSpPr>
        <p:spPr>
          <a:noFill/>
        </p:spPr>
        <p:txBody>
          <a:bodyPr/>
          <a:lstStyle>
            <a:lvl1pPr>
              <a:defRPr>
                <a:solidFill>
                  <a:schemeClr val="tx1"/>
                </a:solidFill>
                <a:latin typeface="Arial" panose="020B0604020202020204" pitchFamily="34" charset="0"/>
                <a:ea typeface="ＭＳ Ｐゴシック" panose="020B0600070205080204" pitchFamily="50" charset="-128"/>
              </a:defRPr>
            </a:lvl1pPr>
            <a:lvl2pPr marL="742950" indent="-285750">
              <a:defRPr>
                <a:solidFill>
                  <a:schemeClr val="tx1"/>
                </a:solidFill>
                <a:latin typeface="Arial" panose="020B0604020202020204" pitchFamily="34" charset="0"/>
                <a:ea typeface="ＭＳ Ｐゴシック" panose="020B0600070205080204" pitchFamily="50" charset="-128"/>
              </a:defRPr>
            </a:lvl2pPr>
            <a:lvl3pPr marL="1143000" indent="-228600">
              <a:defRPr>
                <a:solidFill>
                  <a:schemeClr val="tx1"/>
                </a:solidFill>
                <a:latin typeface="Arial" panose="020B0604020202020204" pitchFamily="34" charset="0"/>
                <a:ea typeface="ＭＳ Ｐゴシック" panose="020B0600070205080204" pitchFamily="50" charset="-128"/>
              </a:defRPr>
            </a:lvl3pPr>
            <a:lvl4pPr marL="1600200" indent="-228600">
              <a:defRPr>
                <a:solidFill>
                  <a:schemeClr val="tx1"/>
                </a:solidFill>
                <a:latin typeface="Arial" panose="020B0604020202020204" pitchFamily="34" charset="0"/>
                <a:ea typeface="ＭＳ Ｐゴシック" panose="020B0600070205080204" pitchFamily="50" charset="-128"/>
              </a:defRPr>
            </a:lvl4pPr>
            <a:lvl5pPr marL="2057400" indent="-228600">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fld id="{C7CE23B6-6CDF-4782-8D52-8285DD2A46F0}" type="datetime1">
              <a:rPr lang="ja-JP" altLang="en-US" smtClean="0"/>
              <a:pPr/>
              <a:t>2021/3/5</a:t>
            </a:fld>
            <a:endParaRPr lang="ja-JP" altLang="en-US" smtClean="0"/>
          </a:p>
        </p:txBody>
      </p:sp>
      <p:sp>
        <p:nvSpPr>
          <p:cNvPr id="232453" name="スライド番号プレースホルダー 4"/>
          <p:cNvSpPr>
            <a:spLocks noGrp="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50" charset="-128"/>
              </a:defRPr>
            </a:lvl1pPr>
            <a:lvl2pPr marL="742950" indent="-285750">
              <a:defRPr>
                <a:solidFill>
                  <a:schemeClr val="tx1"/>
                </a:solidFill>
                <a:latin typeface="Arial" panose="020B0604020202020204" pitchFamily="34" charset="0"/>
                <a:ea typeface="ＭＳ Ｐゴシック" panose="020B0600070205080204" pitchFamily="50" charset="-128"/>
              </a:defRPr>
            </a:lvl2pPr>
            <a:lvl3pPr marL="1143000" indent="-228600">
              <a:defRPr>
                <a:solidFill>
                  <a:schemeClr val="tx1"/>
                </a:solidFill>
                <a:latin typeface="Arial" panose="020B0604020202020204" pitchFamily="34" charset="0"/>
                <a:ea typeface="ＭＳ Ｐゴシック" panose="020B0600070205080204" pitchFamily="50" charset="-128"/>
              </a:defRPr>
            </a:lvl3pPr>
            <a:lvl4pPr marL="1600200" indent="-228600">
              <a:defRPr>
                <a:solidFill>
                  <a:schemeClr val="tx1"/>
                </a:solidFill>
                <a:latin typeface="Arial" panose="020B0604020202020204" pitchFamily="34" charset="0"/>
                <a:ea typeface="ＭＳ Ｐゴシック" panose="020B0600070205080204" pitchFamily="50" charset="-128"/>
              </a:defRPr>
            </a:lvl4pPr>
            <a:lvl5pPr marL="2057400" indent="-228600">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fld id="{663AD2C1-E24B-4CBA-8B78-F14242DAB903}" type="slidenum">
              <a:rPr lang="ja-JP" altLang="en-US" smtClean="0"/>
              <a:pPr/>
              <a:t>8</a:t>
            </a:fld>
            <a:endParaRPr lang="ja-JP" altLang="en-US" smtClean="0"/>
          </a:p>
        </p:txBody>
      </p:sp>
    </p:spTree>
    <p:extLst>
      <p:ext uri="{BB962C8B-B14F-4D97-AF65-F5344CB8AC3E}">
        <p14:creationId xmlns:p14="http://schemas.microsoft.com/office/powerpoint/2010/main" val="40113659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スライド イメージ プレースホルダー 1"/>
          <p:cNvSpPr>
            <a:spLocks noGrp="1" noRot="1" noChangeAspect="1" noTextEdit="1"/>
          </p:cNvSpPr>
          <p:nvPr>
            <p:ph type="sldImg"/>
          </p:nvPr>
        </p:nvSpPr>
        <p:spPr/>
      </p:sp>
      <p:sp>
        <p:nvSpPr>
          <p:cNvPr id="234499" name="ノート プレースホルダー 2"/>
          <p:cNvSpPr>
            <a:spLocks noGrp="1"/>
          </p:cNvSpPr>
          <p:nvPr>
            <p:ph type="body" idx="1"/>
          </p:nvPr>
        </p:nvSpPr>
        <p:spPr bwMode="auto">
          <a:xfrm>
            <a:off x="681038" y="4783138"/>
            <a:ext cx="5445125" cy="39147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20" tIns="45560" rIns="91120" bIns="45560"/>
          <a:lstStyle/>
          <a:p>
            <a:endParaRPr kumimoji="1" lang="ja-JP" altLang="en-US" smtClean="0"/>
          </a:p>
        </p:txBody>
      </p:sp>
      <p:sp>
        <p:nvSpPr>
          <p:cNvPr id="234500" name="日付プレースホルダー 3"/>
          <p:cNvSpPr>
            <a:spLocks noGrp="1"/>
          </p:cNvSpPr>
          <p:nvPr>
            <p:ph type="dt" sz="quarter" idx="1"/>
          </p:nvPr>
        </p:nvSpPr>
        <p:spPr>
          <a:noFill/>
        </p:spPr>
        <p:txBody>
          <a:bodyPr/>
          <a:lstStyle>
            <a:lvl1pPr>
              <a:defRPr>
                <a:solidFill>
                  <a:schemeClr val="tx1"/>
                </a:solidFill>
                <a:latin typeface="Arial" panose="020B0604020202020204" pitchFamily="34" charset="0"/>
                <a:ea typeface="ＭＳ Ｐゴシック" panose="020B0600070205080204" pitchFamily="50" charset="-128"/>
              </a:defRPr>
            </a:lvl1pPr>
            <a:lvl2pPr marL="742950" indent="-285750">
              <a:defRPr>
                <a:solidFill>
                  <a:schemeClr val="tx1"/>
                </a:solidFill>
                <a:latin typeface="Arial" panose="020B0604020202020204" pitchFamily="34" charset="0"/>
                <a:ea typeface="ＭＳ Ｐゴシック" panose="020B0600070205080204" pitchFamily="50" charset="-128"/>
              </a:defRPr>
            </a:lvl2pPr>
            <a:lvl3pPr marL="1143000" indent="-228600">
              <a:defRPr>
                <a:solidFill>
                  <a:schemeClr val="tx1"/>
                </a:solidFill>
                <a:latin typeface="Arial" panose="020B0604020202020204" pitchFamily="34" charset="0"/>
                <a:ea typeface="ＭＳ Ｐゴシック" panose="020B0600070205080204" pitchFamily="50" charset="-128"/>
              </a:defRPr>
            </a:lvl3pPr>
            <a:lvl4pPr marL="1600200" indent="-228600">
              <a:defRPr>
                <a:solidFill>
                  <a:schemeClr val="tx1"/>
                </a:solidFill>
                <a:latin typeface="Arial" panose="020B0604020202020204" pitchFamily="34" charset="0"/>
                <a:ea typeface="ＭＳ Ｐゴシック" panose="020B0600070205080204" pitchFamily="50" charset="-128"/>
              </a:defRPr>
            </a:lvl4pPr>
            <a:lvl5pPr marL="2057400" indent="-228600">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fld id="{61200C87-F81C-48E6-9CB1-154CF783B4FF}" type="datetime1">
              <a:rPr lang="ja-JP" altLang="en-US" smtClean="0"/>
              <a:pPr/>
              <a:t>2021/3/5</a:t>
            </a:fld>
            <a:endParaRPr lang="ja-JP" altLang="en-US" smtClean="0"/>
          </a:p>
        </p:txBody>
      </p:sp>
      <p:sp>
        <p:nvSpPr>
          <p:cNvPr id="234501" name="スライド番号プレースホルダー 4"/>
          <p:cNvSpPr>
            <a:spLocks noGrp="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50" charset="-128"/>
              </a:defRPr>
            </a:lvl1pPr>
            <a:lvl2pPr marL="742950" indent="-285750">
              <a:defRPr>
                <a:solidFill>
                  <a:schemeClr val="tx1"/>
                </a:solidFill>
                <a:latin typeface="Arial" panose="020B0604020202020204" pitchFamily="34" charset="0"/>
                <a:ea typeface="ＭＳ Ｐゴシック" panose="020B0600070205080204" pitchFamily="50" charset="-128"/>
              </a:defRPr>
            </a:lvl2pPr>
            <a:lvl3pPr marL="1143000" indent="-228600">
              <a:defRPr>
                <a:solidFill>
                  <a:schemeClr val="tx1"/>
                </a:solidFill>
                <a:latin typeface="Arial" panose="020B0604020202020204" pitchFamily="34" charset="0"/>
                <a:ea typeface="ＭＳ Ｐゴシック" panose="020B0600070205080204" pitchFamily="50" charset="-128"/>
              </a:defRPr>
            </a:lvl3pPr>
            <a:lvl4pPr marL="1600200" indent="-228600">
              <a:defRPr>
                <a:solidFill>
                  <a:schemeClr val="tx1"/>
                </a:solidFill>
                <a:latin typeface="Arial" panose="020B0604020202020204" pitchFamily="34" charset="0"/>
                <a:ea typeface="ＭＳ Ｐゴシック" panose="020B0600070205080204" pitchFamily="50" charset="-128"/>
              </a:defRPr>
            </a:lvl4pPr>
            <a:lvl5pPr marL="2057400" indent="-228600">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fld id="{3F3209CF-57AB-4D11-BEEF-6772391A976D}" type="slidenum">
              <a:rPr lang="ja-JP" altLang="en-US" smtClean="0"/>
              <a:pPr/>
              <a:t>9</a:t>
            </a:fld>
            <a:endParaRPr lang="ja-JP" altLang="en-US" smtClean="0"/>
          </a:p>
        </p:txBody>
      </p:sp>
    </p:spTree>
    <p:extLst>
      <p:ext uri="{BB962C8B-B14F-4D97-AF65-F5344CB8AC3E}">
        <p14:creationId xmlns:p14="http://schemas.microsoft.com/office/powerpoint/2010/main" val="1733390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ja-JP" altLang="en-US"/>
          </a:p>
        </p:txBody>
      </p:sp>
      <p:sp>
        <p:nvSpPr>
          <p:cNvPr id="4" name="日付プレースホルダ 3"/>
          <p:cNvSpPr>
            <a:spLocks noGrp="1" noChangeArrowheads="1"/>
          </p:cNvSpPr>
          <p:nvPr>
            <p:ph type="dt" sz="half" idx="10"/>
          </p:nvPr>
        </p:nvSpPr>
        <p:spPr>
          <a:ln/>
        </p:spPr>
        <p:txBody>
          <a:bodyPr/>
          <a:lstStyle>
            <a:lvl1pPr>
              <a:defRPr/>
            </a:lvl1pPr>
          </a:lstStyle>
          <a:p>
            <a:pPr>
              <a:defRPr/>
            </a:pPr>
            <a:fld id="{5B07952A-5D79-4796-9256-BCFF93C36B0B}" type="datetime1">
              <a:rPr lang="ja-JP" altLang="en-US"/>
              <a:pPr>
                <a:defRPr/>
              </a:pPr>
              <a:t>2021/3/5</a:t>
            </a:fld>
            <a:endParaRPr lang="ja-JP" altLang="en-US" sz="1800">
              <a:solidFill>
                <a:schemeClr val="tx1"/>
              </a:solidFill>
            </a:endParaRPr>
          </a:p>
        </p:txBody>
      </p:sp>
      <p:sp>
        <p:nvSpPr>
          <p:cNvPr id="5" name="フッター プレースホルダ 4"/>
          <p:cNvSpPr>
            <a:spLocks noGrp="1" noChangeArrowheads="1"/>
          </p:cNvSpPr>
          <p:nvPr>
            <p:ph type="ftr" sz="quarter" idx="11"/>
          </p:nvPr>
        </p:nvSpPr>
        <p:spPr>
          <a:ln/>
        </p:spPr>
        <p:txBody>
          <a:bodyPr/>
          <a:lstStyle>
            <a:lvl1pPr>
              <a:defRPr/>
            </a:lvl1pPr>
          </a:lstStyle>
          <a:p>
            <a:pPr>
              <a:defRPr/>
            </a:pPr>
            <a:endParaRPr lang="ja-JP" altLang="ja-JP"/>
          </a:p>
        </p:txBody>
      </p:sp>
      <p:sp>
        <p:nvSpPr>
          <p:cNvPr id="6" name="スライド番号プレースホルダ 5"/>
          <p:cNvSpPr>
            <a:spLocks noGrp="1" noChangeArrowheads="1"/>
          </p:cNvSpPr>
          <p:nvPr>
            <p:ph type="sldNum" sz="quarter" idx="12"/>
          </p:nvPr>
        </p:nvSpPr>
        <p:spPr>
          <a:ln/>
        </p:spPr>
        <p:txBody>
          <a:bodyPr/>
          <a:lstStyle>
            <a:lvl1pPr>
              <a:defRPr/>
            </a:lvl1pPr>
          </a:lstStyle>
          <a:p>
            <a:pPr>
              <a:defRPr/>
            </a:pPr>
            <a:fld id="{82CA84CF-6ADD-477D-87DD-FE8B57253A46}" type="slidenum">
              <a:rPr lang="ja-JP" altLang="en-US"/>
              <a:pPr>
                <a:defRPr/>
              </a:pPr>
              <a:t>‹#›</a:t>
            </a:fld>
            <a:endParaRPr lang="ja-JP" altLang="en-US" sz="1800">
              <a:solidFill>
                <a:schemeClr val="tx1"/>
              </a:solidFill>
            </a:endParaRPr>
          </a:p>
        </p:txBody>
      </p:sp>
    </p:spTree>
    <p:extLst>
      <p:ext uri="{BB962C8B-B14F-4D97-AF65-F5344CB8AC3E}">
        <p14:creationId xmlns:p14="http://schemas.microsoft.com/office/powerpoint/2010/main" val="4108202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noChangeArrowheads="1"/>
          </p:cNvSpPr>
          <p:nvPr>
            <p:ph type="dt" sz="half" idx="10"/>
          </p:nvPr>
        </p:nvSpPr>
        <p:spPr>
          <a:ln/>
        </p:spPr>
        <p:txBody>
          <a:bodyPr/>
          <a:lstStyle>
            <a:lvl1pPr>
              <a:defRPr/>
            </a:lvl1pPr>
          </a:lstStyle>
          <a:p>
            <a:pPr>
              <a:defRPr/>
            </a:pPr>
            <a:fld id="{724AF138-BE84-4445-915D-3C05ED3625D0}" type="datetime1">
              <a:rPr lang="ja-JP" altLang="en-US"/>
              <a:pPr>
                <a:defRPr/>
              </a:pPr>
              <a:t>2021/3/5</a:t>
            </a:fld>
            <a:endParaRPr lang="ja-JP" altLang="en-US" sz="1800">
              <a:solidFill>
                <a:schemeClr val="tx1"/>
              </a:solidFill>
            </a:endParaRPr>
          </a:p>
        </p:txBody>
      </p:sp>
      <p:sp>
        <p:nvSpPr>
          <p:cNvPr id="5" name="フッター プレースホルダ 4"/>
          <p:cNvSpPr>
            <a:spLocks noGrp="1" noChangeArrowheads="1"/>
          </p:cNvSpPr>
          <p:nvPr>
            <p:ph type="ftr" sz="quarter" idx="11"/>
          </p:nvPr>
        </p:nvSpPr>
        <p:spPr>
          <a:ln/>
        </p:spPr>
        <p:txBody>
          <a:bodyPr/>
          <a:lstStyle>
            <a:lvl1pPr>
              <a:defRPr/>
            </a:lvl1pPr>
          </a:lstStyle>
          <a:p>
            <a:pPr>
              <a:defRPr/>
            </a:pPr>
            <a:endParaRPr lang="ja-JP" altLang="ja-JP"/>
          </a:p>
        </p:txBody>
      </p:sp>
      <p:sp>
        <p:nvSpPr>
          <p:cNvPr id="6" name="スライド番号プレースホルダ 5"/>
          <p:cNvSpPr>
            <a:spLocks noGrp="1" noChangeArrowheads="1"/>
          </p:cNvSpPr>
          <p:nvPr>
            <p:ph type="sldNum" sz="quarter" idx="12"/>
          </p:nvPr>
        </p:nvSpPr>
        <p:spPr>
          <a:ln/>
        </p:spPr>
        <p:txBody>
          <a:bodyPr/>
          <a:lstStyle>
            <a:lvl1pPr>
              <a:defRPr/>
            </a:lvl1pPr>
          </a:lstStyle>
          <a:p>
            <a:pPr>
              <a:defRPr/>
            </a:pPr>
            <a:fld id="{D926CDFA-413A-4A7B-B5DA-C670A3CA8082}" type="slidenum">
              <a:rPr lang="ja-JP" altLang="en-US"/>
              <a:pPr>
                <a:defRPr/>
              </a:pPr>
              <a:t>‹#›</a:t>
            </a:fld>
            <a:endParaRPr lang="ja-JP" altLang="en-US" sz="1800">
              <a:solidFill>
                <a:schemeClr val="tx1"/>
              </a:solidFill>
            </a:endParaRPr>
          </a:p>
        </p:txBody>
      </p:sp>
    </p:spTree>
    <p:extLst>
      <p:ext uri="{BB962C8B-B14F-4D97-AF65-F5344CB8AC3E}">
        <p14:creationId xmlns:p14="http://schemas.microsoft.com/office/powerpoint/2010/main" val="270764354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dirty="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8E7826E9-9668-4D26-9681-25E9D43951DD}" type="datetime1">
              <a:rPr lang="ja-JP" altLang="en-US"/>
              <a:pPr>
                <a:defRPr/>
              </a:pPr>
              <a:t>2021/3/5</a:t>
            </a:fld>
            <a:endParaRPr lang="ja-JP" altLang="en-US" dirty="0"/>
          </a:p>
        </p:txBody>
      </p:sp>
      <p:sp>
        <p:nvSpPr>
          <p:cNvPr id="6" name="フッター プレースホルダ 5"/>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r>
              <a:rPr lang="en-US" altLang="ja-JP"/>
              <a:t>Japanese</a:t>
            </a:r>
            <a:r>
              <a:rPr lang="ja-JP" altLang="en-US"/>
              <a:t>　</a:t>
            </a:r>
            <a:r>
              <a:rPr lang="en-US" altLang="ja-JP"/>
              <a:t>Nursing Association</a:t>
            </a:r>
            <a:endParaRPr lang="ja-JP" altLang="en-US" dirty="0"/>
          </a:p>
        </p:txBody>
      </p:sp>
      <p:sp>
        <p:nvSpPr>
          <p:cNvPr id="7" name="スライド番号プレースホルダ 6"/>
          <p:cNvSpPr>
            <a:spLocks noGrp="1"/>
          </p:cNvSpPr>
          <p:nvPr>
            <p:ph type="sldNum" sz="quarter" idx="12"/>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AD2A3273-FFDA-4D45-B6E3-3E2B1805B030}" type="slidenum">
              <a:rPr lang="ja-JP" altLang="en-US"/>
              <a:pPr>
                <a:defRPr/>
              </a:pPr>
              <a:t>‹#›</a:t>
            </a:fld>
            <a:endParaRPr lang="ja-JP" altLang="en-US" dirty="0"/>
          </a:p>
        </p:txBody>
      </p:sp>
    </p:spTree>
    <p:extLst>
      <p:ext uri="{BB962C8B-B14F-4D97-AF65-F5344CB8AC3E}">
        <p14:creationId xmlns:p14="http://schemas.microsoft.com/office/powerpoint/2010/main" val="257319984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C952D498-61D1-41C3-AEFC-77E54D774352}" type="datetime1">
              <a:rPr lang="ja-JP" altLang="en-US"/>
              <a:pPr>
                <a:defRPr/>
              </a:pPr>
              <a:t>2021/3/5</a:t>
            </a:fld>
            <a:endParaRPr lang="ja-JP" altLang="en-US" dirty="0"/>
          </a:p>
        </p:txBody>
      </p:sp>
      <p:sp>
        <p:nvSpPr>
          <p:cNvPr id="5" name="フッター プレースホルダ 4"/>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r>
              <a:rPr lang="en-US" altLang="ja-JP"/>
              <a:t>Japanese</a:t>
            </a:r>
            <a:r>
              <a:rPr lang="ja-JP" altLang="en-US"/>
              <a:t>　</a:t>
            </a:r>
            <a:r>
              <a:rPr lang="en-US" altLang="ja-JP"/>
              <a:t>Nursing Association</a:t>
            </a:r>
            <a:endParaRPr lang="ja-JP" altLang="en-US" dirty="0"/>
          </a:p>
        </p:txBody>
      </p:sp>
      <p:sp>
        <p:nvSpPr>
          <p:cNvPr id="6" name="スライド番号プレースホルダ 5"/>
          <p:cNvSpPr>
            <a:spLocks noGrp="1"/>
          </p:cNvSpPr>
          <p:nvPr>
            <p:ph type="sldNum" sz="quarter" idx="12"/>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B9FEA7E2-577A-47F1-89AD-792C5B03B1C4}" type="slidenum">
              <a:rPr lang="ja-JP" altLang="en-US"/>
              <a:pPr>
                <a:defRPr/>
              </a:pPr>
              <a:t>‹#›</a:t>
            </a:fld>
            <a:endParaRPr lang="ja-JP" altLang="en-US" dirty="0"/>
          </a:p>
        </p:txBody>
      </p:sp>
    </p:spTree>
    <p:extLst>
      <p:ext uri="{BB962C8B-B14F-4D97-AF65-F5344CB8AC3E}">
        <p14:creationId xmlns:p14="http://schemas.microsoft.com/office/powerpoint/2010/main" val="360646354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D7558EB9-B2FD-46B8-BCC2-EFE015DD2C17}" type="datetime1">
              <a:rPr lang="ja-JP" altLang="en-US"/>
              <a:pPr>
                <a:defRPr/>
              </a:pPr>
              <a:t>2021/3/5</a:t>
            </a:fld>
            <a:endParaRPr lang="ja-JP" altLang="en-US" dirty="0"/>
          </a:p>
        </p:txBody>
      </p:sp>
      <p:sp>
        <p:nvSpPr>
          <p:cNvPr id="5" name="フッター プレースホルダ 4"/>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r>
              <a:rPr lang="en-US" altLang="ja-JP"/>
              <a:t>Japanese</a:t>
            </a:r>
            <a:r>
              <a:rPr lang="ja-JP" altLang="en-US"/>
              <a:t>　</a:t>
            </a:r>
            <a:r>
              <a:rPr lang="en-US" altLang="ja-JP"/>
              <a:t>Nursing Association</a:t>
            </a:r>
            <a:endParaRPr lang="ja-JP" altLang="en-US" dirty="0"/>
          </a:p>
        </p:txBody>
      </p:sp>
      <p:sp>
        <p:nvSpPr>
          <p:cNvPr id="6" name="スライド番号プレースホルダ 5"/>
          <p:cNvSpPr>
            <a:spLocks noGrp="1"/>
          </p:cNvSpPr>
          <p:nvPr>
            <p:ph type="sldNum" sz="quarter" idx="12"/>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45F5865B-DA80-4F38-88DD-D68473AA9F74}" type="slidenum">
              <a:rPr lang="ja-JP" altLang="en-US"/>
              <a:pPr>
                <a:defRPr/>
              </a:pPr>
              <a:t>‹#›</a:t>
            </a:fld>
            <a:endParaRPr lang="ja-JP" altLang="en-US" dirty="0"/>
          </a:p>
        </p:txBody>
      </p:sp>
    </p:spTree>
    <p:extLst>
      <p:ext uri="{BB962C8B-B14F-4D97-AF65-F5344CB8AC3E}">
        <p14:creationId xmlns:p14="http://schemas.microsoft.com/office/powerpoint/2010/main" val="414740567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cxnSp>
        <p:nvCxnSpPr>
          <p:cNvPr id="3" name="直線コネクタ 2"/>
          <p:cNvCxnSpPr/>
          <p:nvPr userDrawn="1"/>
        </p:nvCxnSpPr>
        <p:spPr>
          <a:xfrm>
            <a:off x="0" y="476250"/>
            <a:ext cx="9144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 name="タイトル 1"/>
          <p:cNvSpPr>
            <a:spLocks noGrp="1"/>
          </p:cNvSpPr>
          <p:nvPr>
            <p:ph type="title"/>
          </p:nvPr>
        </p:nvSpPr>
        <p:spPr>
          <a:xfrm>
            <a:off x="0" y="188958"/>
            <a:ext cx="8686800" cy="274042"/>
          </a:xfrm>
        </p:spPr>
        <p:txBody>
          <a:bodyPr>
            <a:noAutofit/>
          </a:bodyPr>
          <a:lstStyle>
            <a:lvl1pPr algn="l">
              <a:defRPr sz="1400"/>
            </a:lvl1pPr>
          </a:lstStyle>
          <a:p>
            <a:r>
              <a:rPr lang="ja-JP" altLang="en-US" smtClean="0"/>
              <a:t>マスター タイトルの書式設定</a:t>
            </a:r>
            <a:endParaRPr lang="ja-JP" altLang="en-US"/>
          </a:p>
        </p:txBody>
      </p:sp>
      <p:sp>
        <p:nvSpPr>
          <p:cNvPr id="4" name="日付プレースホルダー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fontAlgn="base" hangingPunct="0">
              <a:spcBef>
                <a:spcPct val="0"/>
              </a:spcBef>
              <a:spcAft>
                <a:spcPct val="0"/>
              </a:spcAft>
              <a:defRPr kumimoji="1">
                <a:latin typeface="Arial" panose="020B0604020202020204" pitchFamily="34" charset="0"/>
              </a:defRPr>
            </a:lvl1pPr>
          </a:lstStyle>
          <a:p>
            <a:pPr>
              <a:defRPr/>
            </a:pPr>
            <a:fld id="{7BB917E8-6009-46D8-B99C-B2F94A9BE507}" type="datetime1">
              <a:rPr lang="ja-JP" altLang="en-US"/>
              <a:pPr>
                <a:defRPr/>
              </a:pPr>
              <a:t>2021/3/5</a:t>
            </a:fld>
            <a:endParaRPr lang="ja-JP" altLang="en-US" dirty="0"/>
          </a:p>
        </p:txBody>
      </p:sp>
      <p:sp>
        <p:nvSpPr>
          <p:cNvPr id="5" name="フッター プレースホルダー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fontAlgn="base" hangingPunct="0">
              <a:spcBef>
                <a:spcPct val="0"/>
              </a:spcBef>
              <a:spcAft>
                <a:spcPct val="0"/>
              </a:spcAft>
              <a:defRPr kumimoji="1">
                <a:latin typeface="Arial" panose="020B0604020202020204" pitchFamily="34" charset="0"/>
              </a:defRPr>
            </a:lvl1pPr>
          </a:lstStyle>
          <a:p>
            <a:pPr>
              <a:defRPr/>
            </a:pPr>
            <a:r>
              <a:rPr lang="en-US" altLang="ja-JP"/>
              <a:t>Japanese</a:t>
            </a:r>
            <a:r>
              <a:rPr lang="ja-JP" altLang="en-US"/>
              <a:t>　</a:t>
            </a:r>
            <a:r>
              <a:rPr lang="en-US" altLang="ja-JP"/>
              <a:t>Nursing Association</a:t>
            </a:r>
            <a:endParaRPr lang="ja-JP" altLang="en-US"/>
          </a:p>
        </p:txBody>
      </p:sp>
      <p:sp>
        <p:nvSpPr>
          <p:cNvPr id="6" name="スライド番号プレースホルダー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fontAlgn="base" hangingPunct="0">
              <a:spcBef>
                <a:spcPct val="0"/>
              </a:spcBef>
              <a:spcAft>
                <a:spcPct val="0"/>
              </a:spcAft>
              <a:defRPr kumimoji="1">
                <a:latin typeface="Arial" panose="020B0604020202020204" pitchFamily="34" charset="0"/>
              </a:defRPr>
            </a:lvl1pPr>
          </a:lstStyle>
          <a:p>
            <a:pPr>
              <a:defRPr/>
            </a:pPr>
            <a:fld id="{B9305C10-70EB-4C40-9D44-C64E8EE6D390}" type="slidenum">
              <a:rPr lang="ja-JP" altLang="en-US"/>
              <a:pPr>
                <a:defRPr/>
              </a:pPr>
              <a:t>‹#›</a:t>
            </a:fld>
            <a:endParaRPr lang="ja-JP" altLang="en-US" dirty="0"/>
          </a:p>
        </p:txBody>
      </p:sp>
    </p:spTree>
    <p:extLst>
      <p:ext uri="{BB962C8B-B14F-4D97-AF65-F5344CB8AC3E}">
        <p14:creationId xmlns:p14="http://schemas.microsoft.com/office/powerpoint/2010/main" val="172650502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kumimoji="0"/>
            </a:lvl1pPr>
          </a:lstStyle>
          <a:p>
            <a:pPr>
              <a:defRPr/>
            </a:pPr>
            <a:fld id="{E5D602FC-06C1-4DAD-A305-461178F61BD8}" type="datetimeFigureOut">
              <a:rPr lang="ja-JP" altLang="en-US"/>
              <a:pPr>
                <a:defRPr/>
              </a:pPr>
              <a:t>2021/3/5</a:t>
            </a:fld>
            <a:endParaRPr lang="ja-JP" altLang="en-US"/>
          </a:p>
        </p:txBody>
      </p:sp>
      <p:sp>
        <p:nvSpPr>
          <p:cNvPr id="5" name="フッター プレースホルダ 4"/>
          <p:cNvSpPr>
            <a:spLocks noGrp="1"/>
          </p:cNvSpPr>
          <p:nvPr>
            <p:ph type="ftr" sz="quarter" idx="11"/>
          </p:nvPr>
        </p:nvSpPr>
        <p:spPr/>
        <p:txBody>
          <a:bodyPr/>
          <a:lstStyle>
            <a:lvl1pPr>
              <a:defRPr kumimoji="0"/>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fontAlgn="base">
              <a:spcBef>
                <a:spcPct val="0"/>
              </a:spcBef>
              <a:spcAft>
                <a:spcPct val="0"/>
              </a:spcAft>
              <a:defRPr kumimoji="0"/>
            </a:lvl1pPr>
          </a:lstStyle>
          <a:p>
            <a:pPr>
              <a:defRPr/>
            </a:pPr>
            <a:fld id="{BA0E7B12-317A-4DFB-9B24-E27F2C674B62}" type="slidenum">
              <a:rPr lang="ja-JP" altLang="en-US"/>
              <a:pPr>
                <a:defRPr/>
              </a:pPr>
              <a:t>‹#›</a:t>
            </a:fld>
            <a:endParaRPr lang="ja-JP" altLang="en-US"/>
          </a:p>
        </p:txBody>
      </p:sp>
    </p:spTree>
    <p:extLst>
      <p:ext uri="{BB962C8B-B14F-4D97-AF65-F5344CB8AC3E}">
        <p14:creationId xmlns:p14="http://schemas.microsoft.com/office/powerpoint/2010/main" val="156245309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kumimoji="0"/>
            </a:lvl1pPr>
          </a:lstStyle>
          <a:p>
            <a:pPr>
              <a:defRPr/>
            </a:pPr>
            <a:fld id="{AA1CD48B-D8D3-4C6C-B5E9-C1AA3D9E504D}" type="datetimeFigureOut">
              <a:rPr lang="ja-JP" altLang="en-US"/>
              <a:pPr>
                <a:defRPr/>
              </a:pPr>
              <a:t>2021/3/5</a:t>
            </a:fld>
            <a:endParaRPr lang="ja-JP" altLang="en-US"/>
          </a:p>
        </p:txBody>
      </p:sp>
      <p:sp>
        <p:nvSpPr>
          <p:cNvPr id="5" name="フッター プレースホルダ 4"/>
          <p:cNvSpPr>
            <a:spLocks noGrp="1"/>
          </p:cNvSpPr>
          <p:nvPr>
            <p:ph type="ftr" sz="quarter" idx="11"/>
          </p:nvPr>
        </p:nvSpPr>
        <p:spPr/>
        <p:txBody>
          <a:bodyPr/>
          <a:lstStyle>
            <a:lvl1pPr>
              <a:defRPr kumimoji="0"/>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fontAlgn="base">
              <a:spcBef>
                <a:spcPct val="0"/>
              </a:spcBef>
              <a:spcAft>
                <a:spcPct val="0"/>
              </a:spcAft>
              <a:defRPr kumimoji="0"/>
            </a:lvl1pPr>
          </a:lstStyle>
          <a:p>
            <a:pPr>
              <a:defRPr/>
            </a:pPr>
            <a:fld id="{3C111FC7-3946-42F1-AB14-325CA55E0774}" type="slidenum">
              <a:rPr lang="ja-JP" altLang="en-US"/>
              <a:pPr>
                <a:defRPr/>
              </a:pPr>
              <a:t>‹#›</a:t>
            </a:fld>
            <a:endParaRPr lang="ja-JP" altLang="en-US"/>
          </a:p>
        </p:txBody>
      </p:sp>
    </p:spTree>
    <p:extLst>
      <p:ext uri="{BB962C8B-B14F-4D97-AF65-F5344CB8AC3E}">
        <p14:creationId xmlns:p14="http://schemas.microsoft.com/office/powerpoint/2010/main" val="297487456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kumimoji="0"/>
            </a:lvl1pPr>
          </a:lstStyle>
          <a:p>
            <a:pPr>
              <a:defRPr/>
            </a:pPr>
            <a:fld id="{04F210BA-77EC-4D24-9A65-7766A85A7BEE}" type="datetimeFigureOut">
              <a:rPr lang="ja-JP" altLang="en-US"/>
              <a:pPr>
                <a:defRPr/>
              </a:pPr>
              <a:t>2021/3/5</a:t>
            </a:fld>
            <a:endParaRPr lang="ja-JP" altLang="en-US"/>
          </a:p>
        </p:txBody>
      </p:sp>
      <p:sp>
        <p:nvSpPr>
          <p:cNvPr id="5" name="フッター プレースホルダ 4"/>
          <p:cNvSpPr>
            <a:spLocks noGrp="1"/>
          </p:cNvSpPr>
          <p:nvPr>
            <p:ph type="ftr" sz="quarter" idx="11"/>
          </p:nvPr>
        </p:nvSpPr>
        <p:spPr/>
        <p:txBody>
          <a:bodyPr/>
          <a:lstStyle>
            <a:lvl1pPr>
              <a:defRPr kumimoji="0"/>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fontAlgn="base">
              <a:spcBef>
                <a:spcPct val="0"/>
              </a:spcBef>
              <a:spcAft>
                <a:spcPct val="0"/>
              </a:spcAft>
              <a:defRPr kumimoji="0"/>
            </a:lvl1pPr>
          </a:lstStyle>
          <a:p>
            <a:pPr>
              <a:defRPr/>
            </a:pPr>
            <a:fld id="{CA312C0C-9730-4C05-A170-CB36DBF4AE82}" type="slidenum">
              <a:rPr lang="ja-JP" altLang="en-US"/>
              <a:pPr>
                <a:defRPr/>
              </a:pPr>
              <a:t>‹#›</a:t>
            </a:fld>
            <a:endParaRPr lang="ja-JP" altLang="en-US"/>
          </a:p>
        </p:txBody>
      </p:sp>
    </p:spTree>
    <p:extLst>
      <p:ext uri="{BB962C8B-B14F-4D97-AF65-F5344CB8AC3E}">
        <p14:creationId xmlns:p14="http://schemas.microsoft.com/office/powerpoint/2010/main" val="398865629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kumimoji="0"/>
            </a:lvl1pPr>
          </a:lstStyle>
          <a:p>
            <a:pPr>
              <a:defRPr/>
            </a:pPr>
            <a:fld id="{5EE0FAEC-CA0A-495F-BDF5-E12A4A53CDBA}" type="datetimeFigureOut">
              <a:rPr lang="ja-JP" altLang="en-US"/>
              <a:pPr>
                <a:defRPr/>
              </a:pPr>
              <a:t>2021/3/5</a:t>
            </a:fld>
            <a:endParaRPr lang="ja-JP" altLang="en-US"/>
          </a:p>
        </p:txBody>
      </p:sp>
      <p:sp>
        <p:nvSpPr>
          <p:cNvPr id="6" name="フッター プレースホルダ 4"/>
          <p:cNvSpPr>
            <a:spLocks noGrp="1"/>
          </p:cNvSpPr>
          <p:nvPr>
            <p:ph type="ftr" sz="quarter" idx="11"/>
          </p:nvPr>
        </p:nvSpPr>
        <p:spPr/>
        <p:txBody>
          <a:bodyPr/>
          <a:lstStyle>
            <a:lvl1pPr>
              <a:defRPr kumimoji="0"/>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fontAlgn="base">
              <a:spcBef>
                <a:spcPct val="0"/>
              </a:spcBef>
              <a:spcAft>
                <a:spcPct val="0"/>
              </a:spcAft>
              <a:defRPr kumimoji="0"/>
            </a:lvl1pPr>
          </a:lstStyle>
          <a:p>
            <a:pPr>
              <a:defRPr/>
            </a:pPr>
            <a:fld id="{8C184F90-150D-43D5-8978-C36A501E80D2}" type="slidenum">
              <a:rPr lang="ja-JP" altLang="en-US"/>
              <a:pPr>
                <a:defRPr/>
              </a:pPr>
              <a:t>‹#›</a:t>
            </a:fld>
            <a:endParaRPr lang="ja-JP" altLang="en-US"/>
          </a:p>
        </p:txBody>
      </p:sp>
    </p:spTree>
    <p:extLst>
      <p:ext uri="{BB962C8B-B14F-4D97-AF65-F5344CB8AC3E}">
        <p14:creationId xmlns:p14="http://schemas.microsoft.com/office/powerpoint/2010/main" val="97229896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kumimoji="0"/>
            </a:lvl1pPr>
          </a:lstStyle>
          <a:p>
            <a:pPr>
              <a:defRPr/>
            </a:pPr>
            <a:fld id="{D661CBE3-2064-453F-A54E-640AB3063CC6}" type="datetimeFigureOut">
              <a:rPr lang="ja-JP" altLang="en-US"/>
              <a:pPr>
                <a:defRPr/>
              </a:pPr>
              <a:t>2021/3/5</a:t>
            </a:fld>
            <a:endParaRPr lang="ja-JP" altLang="en-US"/>
          </a:p>
        </p:txBody>
      </p:sp>
      <p:sp>
        <p:nvSpPr>
          <p:cNvPr id="8" name="フッター プレースホルダ 4"/>
          <p:cNvSpPr>
            <a:spLocks noGrp="1"/>
          </p:cNvSpPr>
          <p:nvPr>
            <p:ph type="ftr" sz="quarter" idx="11"/>
          </p:nvPr>
        </p:nvSpPr>
        <p:spPr/>
        <p:txBody>
          <a:bodyPr/>
          <a:lstStyle>
            <a:lvl1pPr>
              <a:defRPr kumimoji="0"/>
            </a:lvl1pPr>
          </a:lstStyle>
          <a:p>
            <a:pPr>
              <a:defRPr/>
            </a:pPr>
            <a:endParaRPr lang="ja-JP" altLang="en-US"/>
          </a:p>
        </p:txBody>
      </p:sp>
      <p:sp>
        <p:nvSpPr>
          <p:cNvPr id="9" name="スライド番号プレースホルダ 5"/>
          <p:cNvSpPr>
            <a:spLocks noGrp="1"/>
          </p:cNvSpPr>
          <p:nvPr>
            <p:ph type="sldNum" sz="quarter" idx="12"/>
          </p:nvPr>
        </p:nvSpPr>
        <p:spPr/>
        <p:txBody>
          <a:bodyPr/>
          <a:lstStyle>
            <a:lvl1pPr fontAlgn="base">
              <a:spcBef>
                <a:spcPct val="0"/>
              </a:spcBef>
              <a:spcAft>
                <a:spcPct val="0"/>
              </a:spcAft>
              <a:defRPr kumimoji="0"/>
            </a:lvl1pPr>
          </a:lstStyle>
          <a:p>
            <a:pPr>
              <a:defRPr/>
            </a:pPr>
            <a:fld id="{380D9941-4491-4C55-A99D-5EE94D2E97B1}" type="slidenum">
              <a:rPr lang="ja-JP" altLang="en-US"/>
              <a:pPr>
                <a:defRPr/>
              </a:pPr>
              <a:t>‹#›</a:t>
            </a:fld>
            <a:endParaRPr lang="ja-JP" altLang="en-US"/>
          </a:p>
        </p:txBody>
      </p:sp>
    </p:spTree>
    <p:extLst>
      <p:ext uri="{BB962C8B-B14F-4D97-AF65-F5344CB8AC3E}">
        <p14:creationId xmlns:p14="http://schemas.microsoft.com/office/powerpoint/2010/main" val="375032582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kumimoji="0"/>
            </a:lvl1pPr>
          </a:lstStyle>
          <a:p>
            <a:pPr>
              <a:defRPr/>
            </a:pPr>
            <a:fld id="{FBE37BBE-7677-417F-92DF-9CDEC211EC19}" type="datetimeFigureOut">
              <a:rPr lang="ja-JP" altLang="en-US"/>
              <a:pPr>
                <a:defRPr/>
              </a:pPr>
              <a:t>2021/3/5</a:t>
            </a:fld>
            <a:endParaRPr lang="ja-JP" altLang="en-US"/>
          </a:p>
        </p:txBody>
      </p:sp>
      <p:sp>
        <p:nvSpPr>
          <p:cNvPr id="4" name="フッター プレースホルダ 4"/>
          <p:cNvSpPr>
            <a:spLocks noGrp="1"/>
          </p:cNvSpPr>
          <p:nvPr>
            <p:ph type="ftr" sz="quarter" idx="11"/>
          </p:nvPr>
        </p:nvSpPr>
        <p:spPr/>
        <p:txBody>
          <a:bodyPr/>
          <a:lstStyle>
            <a:lvl1pPr>
              <a:defRPr kumimoji="0"/>
            </a:lvl1pPr>
          </a:lstStyle>
          <a:p>
            <a:pPr>
              <a:defRPr/>
            </a:pPr>
            <a:endParaRPr lang="ja-JP" altLang="en-US"/>
          </a:p>
        </p:txBody>
      </p:sp>
      <p:sp>
        <p:nvSpPr>
          <p:cNvPr id="5" name="スライド番号プレースホルダ 5"/>
          <p:cNvSpPr>
            <a:spLocks noGrp="1"/>
          </p:cNvSpPr>
          <p:nvPr>
            <p:ph type="sldNum" sz="quarter" idx="12"/>
          </p:nvPr>
        </p:nvSpPr>
        <p:spPr/>
        <p:txBody>
          <a:bodyPr/>
          <a:lstStyle>
            <a:lvl1pPr fontAlgn="base">
              <a:spcBef>
                <a:spcPct val="0"/>
              </a:spcBef>
              <a:spcAft>
                <a:spcPct val="0"/>
              </a:spcAft>
              <a:defRPr kumimoji="0"/>
            </a:lvl1pPr>
          </a:lstStyle>
          <a:p>
            <a:pPr>
              <a:defRPr/>
            </a:pPr>
            <a:fld id="{3BE27A9D-1642-4B89-948A-FEB2E5D47A66}" type="slidenum">
              <a:rPr lang="ja-JP" altLang="en-US"/>
              <a:pPr>
                <a:defRPr/>
              </a:pPr>
              <a:t>‹#›</a:t>
            </a:fld>
            <a:endParaRPr lang="ja-JP" altLang="en-US"/>
          </a:p>
        </p:txBody>
      </p:sp>
    </p:spTree>
    <p:extLst>
      <p:ext uri="{BB962C8B-B14F-4D97-AF65-F5344CB8AC3E}">
        <p14:creationId xmlns:p14="http://schemas.microsoft.com/office/powerpoint/2010/main" val="1902945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noChangeArrowheads="1"/>
          </p:cNvSpPr>
          <p:nvPr>
            <p:ph type="dt" sz="half" idx="10"/>
          </p:nvPr>
        </p:nvSpPr>
        <p:spPr>
          <a:ln/>
        </p:spPr>
        <p:txBody>
          <a:bodyPr/>
          <a:lstStyle>
            <a:lvl1pPr>
              <a:defRPr/>
            </a:lvl1pPr>
          </a:lstStyle>
          <a:p>
            <a:pPr>
              <a:defRPr/>
            </a:pPr>
            <a:fld id="{715049C1-D738-4735-BFCD-26890B4ED6BB}" type="datetime1">
              <a:rPr lang="ja-JP" altLang="en-US"/>
              <a:pPr>
                <a:defRPr/>
              </a:pPr>
              <a:t>2021/3/5</a:t>
            </a:fld>
            <a:endParaRPr lang="ja-JP" altLang="en-US" sz="1800">
              <a:solidFill>
                <a:schemeClr val="tx1"/>
              </a:solidFill>
            </a:endParaRPr>
          </a:p>
        </p:txBody>
      </p:sp>
      <p:sp>
        <p:nvSpPr>
          <p:cNvPr id="5" name="フッター プレースホルダ 4"/>
          <p:cNvSpPr>
            <a:spLocks noGrp="1" noChangeArrowheads="1"/>
          </p:cNvSpPr>
          <p:nvPr>
            <p:ph type="ftr" sz="quarter" idx="11"/>
          </p:nvPr>
        </p:nvSpPr>
        <p:spPr>
          <a:ln/>
        </p:spPr>
        <p:txBody>
          <a:bodyPr/>
          <a:lstStyle>
            <a:lvl1pPr>
              <a:defRPr/>
            </a:lvl1pPr>
          </a:lstStyle>
          <a:p>
            <a:pPr>
              <a:defRPr/>
            </a:pPr>
            <a:endParaRPr lang="ja-JP" altLang="ja-JP"/>
          </a:p>
        </p:txBody>
      </p:sp>
      <p:sp>
        <p:nvSpPr>
          <p:cNvPr id="6" name="スライド番号プレースホルダ 5"/>
          <p:cNvSpPr>
            <a:spLocks noGrp="1" noChangeArrowheads="1"/>
          </p:cNvSpPr>
          <p:nvPr>
            <p:ph type="sldNum" sz="quarter" idx="12"/>
          </p:nvPr>
        </p:nvSpPr>
        <p:spPr>
          <a:ln/>
        </p:spPr>
        <p:txBody>
          <a:bodyPr/>
          <a:lstStyle>
            <a:lvl1pPr>
              <a:defRPr/>
            </a:lvl1pPr>
          </a:lstStyle>
          <a:p>
            <a:pPr>
              <a:defRPr/>
            </a:pPr>
            <a:fld id="{F763BF29-8292-4C45-8A67-915BC02FCF46}" type="slidenum">
              <a:rPr lang="ja-JP" altLang="en-US"/>
              <a:pPr>
                <a:defRPr/>
              </a:pPr>
              <a:t>‹#›</a:t>
            </a:fld>
            <a:endParaRPr lang="ja-JP" altLang="en-US" sz="1800">
              <a:solidFill>
                <a:schemeClr val="tx1"/>
              </a:solidFill>
            </a:endParaRPr>
          </a:p>
        </p:txBody>
      </p:sp>
    </p:spTree>
    <p:extLst>
      <p:ext uri="{BB962C8B-B14F-4D97-AF65-F5344CB8AC3E}">
        <p14:creationId xmlns:p14="http://schemas.microsoft.com/office/powerpoint/2010/main" val="10532246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kumimoji="0"/>
            </a:lvl1pPr>
          </a:lstStyle>
          <a:p>
            <a:pPr>
              <a:defRPr/>
            </a:pPr>
            <a:fld id="{7E2E5370-3B94-4FEF-A4E8-46EF7CE36B44}" type="datetimeFigureOut">
              <a:rPr lang="ja-JP" altLang="en-US"/>
              <a:pPr>
                <a:defRPr/>
              </a:pPr>
              <a:t>2021/3/5</a:t>
            </a:fld>
            <a:endParaRPr lang="ja-JP" altLang="en-US"/>
          </a:p>
        </p:txBody>
      </p:sp>
      <p:sp>
        <p:nvSpPr>
          <p:cNvPr id="3" name="フッター プレースホルダ 4"/>
          <p:cNvSpPr>
            <a:spLocks noGrp="1"/>
          </p:cNvSpPr>
          <p:nvPr>
            <p:ph type="ftr" sz="quarter" idx="11"/>
          </p:nvPr>
        </p:nvSpPr>
        <p:spPr/>
        <p:txBody>
          <a:bodyPr/>
          <a:lstStyle>
            <a:lvl1pPr>
              <a:defRPr kumimoji="0"/>
            </a:lvl1pPr>
          </a:lstStyle>
          <a:p>
            <a:pPr>
              <a:defRPr/>
            </a:pPr>
            <a:endParaRPr lang="ja-JP" altLang="en-US"/>
          </a:p>
        </p:txBody>
      </p:sp>
      <p:sp>
        <p:nvSpPr>
          <p:cNvPr id="4" name="スライド番号プレースホルダ 5"/>
          <p:cNvSpPr>
            <a:spLocks noGrp="1"/>
          </p:cNvSpPr>
          <p:nvPr>
            <p:ph type="sldNum" sz="quarter" idx="12"/>
          </p:nvPr>
        </p:nvSpPr>
        <p:spPr/>
        <p:txBody>
          <a:bodyPr/>
          <a:lstStyle>
            <a:lvl1pPr fontAlgn="base">
              <a:spcBef>
                <a:spcPct val="0"/>
              </a:spcBef>
              <a:spcAft>
                <a:spcPct val="0"/>
              </a:spcAft>
              <a:defRPr kumimoji="0"/>
            </a:lvl1pPr>
          </a:lstStyle>
          <a:p>
            <a:pPr>
              <a:defRPr/>
            </a:pPr>
            <a:fld id="{72D862AD-B0C3-4412-A2DF-AF5685767176}" type="slidenum">
              <a:rPr lang="ja-JP" altLang="en-US"/>
              <a:pPr>
                <a:defRPr/>
              </a:pPr>
              <a:t>‹#›</a:t>
            </a:fld>
            <a:endParaRPr lang="ja-JP" altLang="en-US"/>
          </a:p>
        </p:txBody>
      </p:sp>
    </p:spTree>
    <p:extLst>
      <p:ext uri="{BB962C8B-B14F-4D97-AF65-F5344CB8AC3E}">
        <p14:creationId xmlns:p14="http://schemas.microsoft.com/office/powerpoint/2010/main" val="315381165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kumimoji="0"/>
            </a:lvl1pPr>
          </a:lstStyle>
          <a:p>
            <a:pPr>
              <a:defRPr/>
            </a:pPr>
            <a:fld id="{465A4386-A497-4D4A-9065-6923EBCD4A5C}" type="datetimeFigureOut">
              <a:rPr lang="ja-JP" altLang="en-US"/>
              <a:pPr>
                <a:defRPr/>
              </a:pPr>
              <a:t>2021/3/5</a:t>
            </a:fld>
            <a:endParaRPr lang="ja-JP" altLang="en-US"/>
          </a:p>
        </p:txBody>
      </p:sp>
      <p:sp>
        <p:nvSpPr>
          <p:cNvPr id="6" name="フッター プレースホルダ 4"/>
          <p:cNvSpPr>
            <a:spLocks noGrp="1"/>
          </p:cNvSpPr>
          <p:nvPr>
            <p:ph type="ftr" sz="quarter" idx="11"/>
          </p:nvPr>
        </p:nvSpPr>
        <p:spPr/>
        <p:txBody>
          <a:bodyPr/>
          <a:lstStyle>
            <a:lvl1pPr>
              <a:defRPr kumimoji="0"/>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fontAlgn="base">
              <a:spcBef>
                <a:spcPct val="0"/>
              </a:spcBef>
              <a:spcAft>
                <a:spcPct val="0"/>
              </a:spcAft>
              <a:defRPr kumimoji="0"/>
            </a:lvl1pPr>
          </a:lstStyle>
          <a:p>
            <a:pPr>
              <a:defRPr/>
            </a:pPr>
            <a:fld id="{1BDE77A1-6AE2-4476-A446-E3C3E2257180}" type="slidenum">
              <a:rPr lang="ja-JP" altLang="en-US"/>
              <a:pPr>
                <a:defRPr/>
              </a:pPr>
              <a:t>‹#›</a:t>
            </a:fld>
            <a:endParaRPr lang="ja-JP" altLang="en-US"/>
          </a:p>
        </p:txBody>
      </p:sp>
    </p:spTree>
    <p:extLst>
      <p:ext uri="{BB962C8B-B14F-4D97-AF65-F5344CB8AC3E}">
        <p14:creationId xmlns:p14="http://schemas.microsoft.com/office/powerpoint/2010/main" val="286939854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kumimoji="0"/>
            </a:lvl1pPr>
          </a:lstStyle>
          <a:p>
            <a:pPr>
              <a:defRPr/>
            </a:pPr>
            <a:fld id="{120D70F3-C6FE-473C-B489-405F370F9680}" type="datetimeFigureOut">
              <a:rPr lang="ja-JP" altLang="en-US"/>
              <a:pPr>
                <a:defRPr/>
              </a:pPr>
              <a:t>2021/3/5</a:t>
            </a:fld>
            <a:endParaRPr lang="ja-JP" altLang="en-US"/>
          </a:p>
        </p:txBody>
      </p:sp>
      <p:sp>
        <p:nvSpPr>
          <p:cNvPr id="6" name="フッター プレースホルダ 4"/>
          <p:cNvSpPr>
            <a:spLocks noGrp="1"/>
          </p:cNvSpPr>
          <p:nvPr>
            <p:ph type="ftr" sz="quarter" idx="11"/>
          </p:nvPr>
        </p:nvSpPr>
        <p:spPr/>
        <p:txBody>
          <a:bodyPr/>
          <a:lstStyle>
            <a:lvl1pPr>
              <a:defRPr kumimoji="0"/>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fontAlgn="base">
              <a:spcBef>
                <a:spcPct val="0"/>
              </a:spcBef>
              <a:spcAft>
                <a:spcPct val="0"/>
              </a:spcAft>
              <a:defRPr kumimoji="0"/>
            </a:lvl1pPr>
          </a:lstStyle>
          <a:p>
            <a:pPr>
              <a:defRPr/>
            </a:pPr>
            <a:fld id="{0F5C23BB-56E5-43D2-92A3-189C1A9B1F83}" type="slidenum">
              <a:rPr lang="ja-JP" altLang="en-US"/>
              <a:pPr>
                <a:defRPr/>
              </a:pPr>
              <a:t>‹#›</a:t>
            </a:fld>
            <a:endParaRPr lang="ja-JP" altLang="en-US"/>
          </a:p>
        </p:txBody>
      </p:sp>
    </p:spTree>
    <p:extLst>
      <p:ext uri="{BB962C8B-B14F-4D97-AF65-F5344CB8AC3E}">
        <p14:creationId xmlns:p14="http://schemas.microsoft.com/office/powerpoint/2010/main" val="381959029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kumimoji="0"/>
            </a:lvl1pPr>
          </a:lstStyle>
          <a:p>
            <a:pPr>
              <a:defRPr/>
            </a:pPr>
            <a:fld id="{C9625231-208A-4AF9-A76C-4B1C84D784D1}" type="datetimeFigureOut">
              <a:rPr lang="ja-JP" altLang="en-US"/>
              <a:pPr>
                <a:defRPr/>
              </a:pPr>
              <a:t>2021/3/5</a:t>
            </a:fld>
            <a:endParaRPr lang="ja-JP" altLang="en-US"/>
          </a:p>
        </p:txBody>
      </p:sp>
      <p:sp>
        <p:nvSpPr>
          <p:cNvPr id="5" name="フッター プレースホルダ 4"/>
          <p:cNvSpPr>
            <a:spLocks noGrp="1"/>
          </p:cNvSpPr>
          <p:nvPr>
            <p:ph type="ftr" sz="quarter" idx="11"/>
          </p:nvPr>
        </p:nvSpPr>
        <p:spPr/>
        <p:txBody>
          <a:bodyPr/>
          <a:lstStyle>
            <a:lvl1pPr>
              <a:defRPr kumimoji="0"/>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fontAlgn="base">
              <a:spcBef>
                <a:spcPct val="0"/>
              </a:spcBef>
              <a:spcAft>
                <a:spcPct val="0"/>
              </a:spcAft>
              <a:defRPr kumimoji="0"/>
            </a:lvl1pPr>
          </a:lstStyle>
          <a:p>
            <a:pPr>
              <a:defRPr/>
            </a:pPr>
            <a:fld id="{7C23297F-EE3E-4239-80B7-565C0F553058}" type="slidenum">
              <a:rPr lang="ja-JP" altLang="en-US"/>
              <a:pPr>
                <a:defRPr/>
              </a:pPr>
              <a:t>‹#›</a:t>
            </a:fld>
            <a:endParaRPr lang="ja-JP" altLang="en-US"/>
          </a:p>
        </p:txBody>
      </p:sp>
    </p:spTree>
    <p:extLst>
      <p:ext uri="{BB962C8B-B14F-4D97-AF65-F5344CB8AC3E}">
        <p14:creationId xmlns:p14="http://schemas.microsoft.com/office/powerpoint/2010/main" val="171071628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kumimoji="0"/>
            </a:lvl1pPr>
          </a:lstStyle>
          <a:p>
            <a:pPr>
              <a:defRPr/>
            </a:pPr>
            <a:fld id="{3604A247-4F3A-4967-A92A-E40D950FE1BE}" type="datetimeFigureOut">
              <a:rPr lang="ja-JP" altLang="en-US"/>
              <a:pPr>
                <a:defRPr/>
              </a:pPr>
              <a:t>2021/3/5</a:t>
            </a:fld>
            <a:endParaRPr lang="ja-JP" altLang="en-US"/>
          </a:p>
        </p:txBody>
      </p:sp>
      <p:sp>
        <p:nvSpPr>
          <p:cNvPr id="5" name="フッター プレースホルダ 4"/>
          <p:cNvSpPr>
            <a:spLocks noGrp="1"/>
          </p:cNvSpPr>
          <p:nvPr>
            <p:ph type="ftr" sz="quarter" idx="11"/>
          </p:nvPr>
        </p:nvSpPr>
        <p:spPr/>
        <p:txBody>
          <a:bodyPr/>
          <a:lstStyle>
            <a:lvl1pPr>
              <a:defRPr kumimoji="0"/>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fontAlgn="base">
              <a:spcBef>
                <a:spcPct val="0"/>
              </a:spcBef>
              <a:spcAft>
                <a:spcPct val="0"/>
              </a:spcAft>
              <a:defRPr kumimoji="0"/>
            </a:lvl1pPr>
          </a:lstStyle>
          <a:p>
            <a:pPr>
              <a:defRPr/>
            </a:pPr>
            <a:fld id="{3D9D67DF-BD6D-4E4C-B942-A4C99D798382}" type="slidenum">
              <a:rPr lang="ja-JP" altLang="en-US"/>
              <a:pPr>
                <a:defRPr/>
              </a:pPr>
              <a:t>‹#›</a:t>
            </a:fld>
            <a:endParaRPr lang="ja-JP" altLang="en-US"/>
          </a:p>
        </p:txBody>
      </p:sp>
    </p:spTree>
    <p:extLst>
      <p:ext uri="{BB962C8B-B14F-4D97-AF65-F5344CB8AC3E}">
        <p14:creationId xmlns:p14="http://schemas.microsoft.com/office/powerpoint/2010/main" val="389135283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fourObj">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4638"/>
            <a:ext cx="8229600" cy="1143000"/>
          </a:xfrm>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quarter" idx="1"/>
          </p:nvPr>
        </p:nvSpPr>
        <p:spPr>
          <a:xfrm>
            <a:off x="457200" y="1600200"/>
            <a:ext cx="4038600" cy="21859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quarter" idx="2"/>
          </p:nvPr>
        </p:nvSpPr>
        <p:spPr>
          <a:xfrm>
            <a:off x="4648200" y="1600200"/>
            <a:ext cx="4038600" cy="21859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ー 4"/>
          <p:cNvSpPr>
            <a:spLocks noGrp="1"/>
          </p:cNvSpPr>
          <p:nvPr>
            <p:ph sz="quarter" idx="3"/>
          </p:nvPr>
        </p:nvSpPr>
        <p:spPr>
          <a:xfrm>
            <a:off x="457200" y="3938590"/>
            <a:ext cx="4038600" cy="2187575"/>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コンテンツ プレースホルダー 5"/>
          <p:cNvSpPr>
            <a:spLocks noGrp="1"/>
          </p:cNvSpPr>
          <p:nvPr>
            <p:ph sz="quarter" idx="4"/>
          </p:nvPr>
        </p:nvSpPr>
        <p:spPr>
          <a:xfrm>
            <a:off x="4648200" y="3938590"/>
            <a:ext cx="4038600" cy="2187575"/>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Date Placeholder 3"/>
          <p:cNvSpPr>
            <a:spLocks noGrp="1"/>
          </p:cNvSpPr>
          <p:nvPr>
            <p:ph type="dt" sz="half" idx="10"/>
          </p:nvPr>
        </p:nvSpPr>
        <p:spPr/>
        <p:txBody>
          <a:bodyPr/>
          <a:lstStyle>
            <a:lvl1pPr>
              <a:defRPr kumimoji="0">
                <a:solidFill>
                  <a:prstClr val="black">
                    <a:tint val="75000"/>
                  </a:prstClr>
                </a:solidFill>
              </a:defRPr>
            </a:lvl1pPr>
          </a:lstStyle>
          <a:p>
            <a:pPr>
              <a:defRPr/>
            </a:pPr>
            <a:endParaRPr lang="en-US" altLang="ja-JP"/>
          </a:p>
        </p:txBody>
      </p:sp>
      <p:sp>
        <p:nvSpPr>
          <p:cNvPr id="8" name="Footer Placeholder 4"/>
          <p:cNvSpPr>
            <a:spLocks noGrp="1"/>
          </p:cNvSpPr>
          <p:nvPr>
            <p:ph type="ftr" sz="quarter" idx="11"/>
          </p:nvPr>
        </p:nvSpPr>
        <p:spPr/>
        <p:txBody>
          <a:bodyPr/>
          <a:lstStyle>
            <a:lvl1pPr>
              <a:defRPr kumimoji="0">
                <a:solidFill>
                  <a:prstClr val="black">
                    <a:tint val="75000"/>
                  </a:prstClr>
                </a:solidFill>
              </a:defRPr>
            </a:lvl1pPr>
          </a:lstStyle>
          <a:p>
            <a:pPr>
              <a:defRPr/>
            </a:pPr>
            <a:endParaRPr lang="en-US" altLang="ja-JP"/>
          </a:p>
        </p:txBody>
      </p:sp>
      <p:sp>
        <p:nvSpPr>
          <p:cNvPr id="9" name="Slide Number Placeholder 5"/>
          <p:cNvSpPr>
            <a:spLocks noGrp="1"/>
          </p:cNvSpPr>
          <p:nvPr>
            <p:ph type="sldNum" sz="quarter" idx="12"/>
          </p:nvPr>
        </p:nvSpPr>
        <p:spPr/>
        <p:txBody>
          <a:bodyPr/>
          <a:lstStyle>
            <a:lvl1pPr fontAlgn="base">
              <a:spcBef>
                <a:spcPct val="0"/>
              </a:spcBef>
              <a:spcAft>
                <a:spcPct val="0"/>
              </a:spcAft>
              <a:defRPr kumimoji="0"/>
            </a:lvl1pPr>
          </a:lstStyle>
          <a:p>
            <a:pPr>
              <a:defRPr/>
            </a:pPr>
            <a:fld id="{D49C376A-41FB-499C-88F3-51E9898D4573}" type="slidenum">
              <a:rPr lang="en-US" altLang="ja-JP"/>
              <a:pPr>
                <a:defRPr/>
              </a:pPr>
              <a:t>‹#›</a:t>
            </a:fld>
            <a:endParaRPr lang="en-US" altLang="ja-JP"/>
          </a:p>
        </p:txBody>
      </p:sp>
    </p:spTree>
    <p:extLst>
      <p:ext uri="{BB962C8B-B14F-4D97-AF65-F5344CB8AC3E}">
        <p14:creationId xmlns:p14="http://schemas.microsoft.com/office/powerpoint/2010/main" val="342544363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9ED59616-D582-4AA4-B660-F754A7ACDE7B}" type="datetime1">
              <a:rPr lang="ja-JP" altLang="en-US"/>
              <a:pPr>
                <a:defRPr/>
              </a:pPr>
              <a:t>2021/3/5</a:t>
            </a:fld>
            <a:endParaRPr lang="ja-JP" alt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0"/>
            </a:lvl1pPr>
          </a:lstStyle>
          <a:p>
            <a:pPr>
              <a:defRPr/>
            </a:pPr>
            <a:r>
              <a:rPr lang="zh-TW" altLang="en-US"/>
              <a:t>公益社団法人　日本看護協会</a:t>
            </a:r>
            <a:endParaRPr lang="ja-JP" alt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0"/>
            </a:lvl1pPr>
          </a:lstStyle>
          <a:p>
            <a:pPr>
              <a:defRPr/>
            </a:pPr>
            <a:fld id="{4DFA7287-A043-4201-A1F6-B46CC05843CB}" type="slidenum">
              <a:rPr lang="ja-JP" altLang="en-US"/>
              <a:pPr>
                <a:defRPr/>
              </a:pPr>
              <a:t>‹#›</a:t>
            </a:fld>
            <a:endParaRPr lang="ja-JP" altLang="en-US"/>
          </a:p>
        </p:txBody>
      </p:sp>
    </p:spTree>
    <p:extLst>
      <p:ext uri="{BB962C8B-B14F-4D97-AF65-F5344CB8AC3E}">
        <p14:creationId xmlns:p14="http://schemas.microsoft.com/office/powerpoint/2010/main" val="412810273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3D8900A0-4136-4FC6-96A3-10B2BC51C8D2}" type="datetime1">
              <a:rPr lang="ja-JP" altLang="en-US"/>
              <a:pPr>
                <a:defRPr/>
              </a:pPr>
              <a:t>2021/3/5</a:t>
            </a:fld>
            <a:endParaRPr lang="ja-JP" alt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0"/>
            </a:lvl1pPr>
          </a:lstStyle>
          <a:p>
            <a:pPr>
              <a:defRPr/>
            </a:pPr>
            <a:r>
              <a:rPr lang="zh-TW" altLang="en-US"/>
              <a:t>公益社団法人　日本看護協会</a:t>
            </a:r>
            <a:endParaRPr lang="ja-JP" alt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0"/>
            </a:lvl1pPr>
          </a:lstStyle>
          <a:p>
            <a:pPr>
              <a:defRPr/>
            </a:pPr>
            <a:fld id="{DEF6F231-1AEA-4EDB-8885-58EE408D1563}" type="slidenum">
              <a:rPr lang="ja-JP" altLang="en-US"/>
              <a:pPr>
                <a:defRPr/>
              </a:pPr>
              <a:t>‹#›</a:t>
            </a:fld>
            <a:endParaRPr lang="ja-JP" altLang="en-US"/>
          </a:p>
        </p:txBody>
      </p:sp>
    </p:spTree>
    <p:extLst>
      <p:ext uri="{BB962C8B-B14F-4D97-AF65-F5344CB8AC3E}">
        <p14:creationId xmlns:p14="http://schemas.microsoft.com/office/powerpoint/2010/main" val="200380301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242C7B9C-5DCD-40B4-8542-253161285DB2}" type="datetime1">
              <a:rPr lang="ja-JP" altLang="en-US"/>
              <a:pPr>
                <a:defRPr/>
              </a:pPr>
              <a:t>2021/3/5</a:t>
            </a:fld>
            <a:endParaRPr lang="ja-JP" alt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0"/>
            </a:lvl1pPr>
          </a:lstStyle>
          <a:p>
            <a:pPr>
              <a:defRPr/>
            </a:pPr>
            <a:r>
              <a:rPr lang="zh-TW" altLang="en-US"/>
              <a:t>公益社団法人　日本看護協会</a:t>
            </a:r>
            <a:endParaRPr lang="ja-JP" alt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0"/>
            </a:lvl1pPr>
          </a:lstStyle>
          <a:p>
            <a:pPr>
              <a:defRPr/>
            </a:pPr>
            <a:fld id="{E940FB90-4D61-4106-B640-6FE31DFEE45C}" type="slidenum">
              <a:rPr lang="ja-JP" altLang="en-US"/>
              <a:pPr>
                <a:defRPr/>
              </a:pPr>
              <a:t>‹#›</a:t>
            </a:fld>
            <a:endParaRPr lang="ja-JP" altLang="en-US"/>
          </a:p>
        </p:txBody>
      </p:sp>
    </p:spTree>
    <p:extLst>
      <p:ext uri="{BB962C8B-B14F-4D97-AF65-F5344CB8AC3E}">
        <p14:creationId xmlns:p14="http://schemas.microsoft.com/office/powerpoint/2010/main" val="57319200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CD371B90-0501-414B-A59F-EC11C7B4365F}" type="datetime1">
              <a:rPr lang="ja-JP" altLang="en-US"/>
              <a:pPr>
                <a:defRPr/>
              </a:pPr>
              <a:t>2021/3/5</a:t>
            </a:fld>
            <a:endParaRPr lang="ja-JP" alt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kumimoji="0"/>
            </a:lvl1pPr>
          </a:lstStyle>
          <a:p>
            <a:pPr>
              <a:defRPr/>
            </a:pPr>
            <a:r>
              <a:rPr lang="zh-TW" altLang="en-US"/>
              <a:t>公益社団法人　日本看護協会</a:t>
            </a:r>
            <a:endParaRPr lang="ja-JP" alt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kumimoji="0"/>
            </a:lvl1pPr>
          </a:lstStyle>
          <a:p>
            <a:pPr>
              <a:defRPr/>
            </a:pPr>
            <a:fld id="{9561B01F-46FB-4C6D-B838-050ADCAEA151}" type="slidenum">
              <a:rPr lang="ja-JP" altLang="en-US"/>
              <a:pPr>
                <a:defRPr/>
              </a:pPr>
              <a:t>‹#›</a:t>
            </a:fld>
            <a:endParaRPr lang="ja-JP" altLang="en-US"/>
          </a:p>
        </p:txBody>
      </p:sp>
    </p:spTree>
    <p:extLst>
      <p:ext uri="{BB962C8B-B14F-4D97-AF65-F5344CB8AC3E}">
        <p14:creationId xmlns:p14="http://schemas.microsoft.com/office/powerpoint/2010/main" val="14523230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マスター タイトルの書式設定</a:t>
            </a:r>
            <a:endParaRPr lang="ja-JP" altLang="en-US"/>
          </a:p>
        </p:txBody>
      </p:sp>
      <p:sp>
        <p:nvSpPr>
          <p:cNvPr id="3" name="日付プレースホルダ 3"/>
          <p:cNvSpPr>
            <a:spLocks noGrp="1" noChangeArrowheads="1"/>
          </p:cNvSpPr>
          <p:nvPr>
            <p:ph type="dt" sz="half" idx="10"/>
          </p:nvPr>
        </p:nvSpPr>
        <p:spPr>
          <a:ln/>
        </p:spPr>
        <p:txBody>
          <a:bodyPr/>
          <a:lstStyle>
            <a:lvl1pPr>
              <a:defRPr/>
            </a:lvl1pPr>
          </a:lstStyle>
          <a:p>
            <a:pPr>
              <a:defRPr/>
            </a:pPr>
            <a:fld id="{542E2F0B-4069-4597-BA8B-8DF09D1535B6}" type="datetime1">
              <a:rPr lang="ja-JP" altLang="en-US"/>
              <a:pPr>
                <a:defRPr/>
              </a:pPr>
              <a:t>2021/3/5</a:t>
            </a:fld>
            <a:endParaRPr lang="ja-JP" altLang="en-US" sz="1800">
              <a:solidFill>
                <a:schemeClr val="tx1"/>
              </a:solidFill>
            </a:endParaRPr>
          </a:p>
        </p:txBody>
      </p:sp>
      <p:sp>
        <p:nvSpPr>
          <p:cNvPr id="4" name="フッター プレースホルダ 4"/>
          <p:cNvSpPr>
            <a:spLocks noGrp="1" noChangeArrowheads="1"/>
          </p:cNvSpPr>
          <p:nvPr>
            <p:ph type="ftr" sz="quarter" idx="11"/>
          </p:nvPr>
        </p:nvSpPr>
        <p:spPr>
          <a:ln/>
        </p:spPr>
        <p:txBody>
          <a:bodyPr/>
          <a:lstStyle>
            <a:lvl1pPr>
              <a:defRPr/>
            </a:lvl1pPr>
          </a:lstStyle>
          <a:p>
            <a:pPr>
              <a:defRPr/>
            </a:pPr>
            <a:endParaRPr lang="ja-JP" altLang="ja-JP"/>
          </a:p>
        </p:txBody>
      </p:sp>
      <p:sp>
        <p:nvSpPr>
          <p:cNvPr id="5" name="スライド番号プレースホルダ 5"/>
          <p:cNvSpPr>
            <a:spLocks noGrp="1" noChangeArrowheads="1"/>
          </p:cNvSpPr>
          <p:nvPr>
            <p:ph type="sldNum" sz="quarter" idx="12"/>
          </p:nvPr>
        </p:nvSpPr>
        <p:spPr>
          <a:ln/>
        </p:spPr>
        <p:txBody>
          <a:bodyPr/>
          <a:lstStyle>
            <a:lvl1pPr>
              <a:defRPr/>
            </a:lvl1pPr>
          </a:lstStyle>
          <a:p>
            <a:pPr>
              <a:defRPr/>
            </a:pPr>
            <a:fld id="{5CD5AD57-D474-46BB-B7AB-7C4EBBCD9A37}" type="slidenum">
              <a:rPr lang="ja-JP" altLang="en-US"/>
              <a:pPr>
                <a:defRPr/>
              </a:pPr>
              <a:t>‹#›</a:t>
            </a:fld>
            <a:endParaRPr lang="ja-JP" altLang="en-US" sz="1800">
              <a:solidFill>
                <a:schemeClr val="tx1"/>
              </a:solidFill>
            </a:endParaRPr>
          </a:p>
        </p:txBody>
      </p:sp>
    </p:spTree>
    <p:extLst>
      <p:ext uri="{BB962C8B-B14F-4D97-AF65-F5344CB8AC3E}">
        <p14:creationId xmlns:p14="http://schemas.microsoft.com/office/powerpoint/2010/main" val="76176347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33C06475-5E0A-4FB1-BFDF-906220B30008}" type="datetime1">
              <a:rPr lang="ja-JP" altLang="en-US"/>
              <a:pPr>
                <a:defRPr/>
              </a:pPr>
              <a:t>2021/3/5</a:t>
            </a:fld>
            <a:endParaRPr lang="ja-JP" alt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kumimoji="0"/>
            </a:lvl1pPr>
          </a:lstStyle>
          <a:p>
            <a:pPr>
              <a:defRPr/>
            </a:pPr>
            <a:r>
              <a:rPr lang="zh-TW" altLang="en-US"/>
              <a:t>公益社団法人　日本看護協会</a:t>
            </a:r>
            <a:endParaRPr lang="ja-JP" alt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kumimoji="0"/>
            </a:lvl1pPr>
          </a:lstStyle>
          <a:p>
            <a:pPr>
              <a:defRPr/>
            </a:pPr>
            <a:fld id="{1A5526E5-EC3A-435C-B1A6-8503032AC16D}" type="slidenum">
              <a:rPr lang="ja-JP" altLang="en-US"/>
              <a:pPr>
                <a:defRPr/>
              </a:pPr>
              <a:t>‹#›</a:t>
            </a:fld>
            <a:endParaRPr lang="ja-JP" altLang="en-US"/>
          </a:p>
        </p:txBody>
      </p:sp>
    </p:spTree>
    <p:extLst>
      <p:ext uri="{BB962C8B-B14F-4D97-AF65-F5344CB8AC3E}">
        <p14:creationId xmlns:p14="http://schemas.microsoft.com/office/powerpoint/2010/main" val="285771919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7916B6BD-F596-435A-AB51-68238636D981}" type="datetime1">
              <a:rPr lang="ja-JP" altLang="en-US"/>
              <a:pPr>
                <a:defRPr/>
              </a:pPr>
              <a:t>2021/3/5</a:t>
            </a:fld>
            <a:endParaRPr lang="ja-JP" alt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kumimoji="0"/>
            </a:lvl1pPr>
          </a:lstStyle>
          <a:p>
            <a:pPr>
              <a:defRPr/>
            </a:pPr>
            <a:r>
              <a:rPr lang="zh-TW" altLang="en-US"/>
              <a:t>公益社団法人　日本看護協会</a:t>
            </a:r>
            <a:endParaRPr lang="ja-JP" alt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kumimoji="0"/>
            </a:lvl1pPr>
          </a:lstStyle>
          <a:p>
            <a:pPr>
              <a:defRPr/>
            </a:pPr>
            <a:fld id="{2876EB18-47E9-4146-8257-F846161D6381}" type="slidenum">
              <a:rPr lang="ja-JP" altLang="en-US"/>
              <a:pPr>
                <a:defRPr/>
              </a:pPr>
              <a:t>‹#›</a:t>
            </a:fld>
            <a:endParaRPr lang="ja-JP" altLang="en-US"/>
          </a:p>
        </p:txBody>
      </p:sp>
    </p:spTree>
    <p:extLst>
      <p:ext uri="{BB962C8B-B14F-4D97-AF65-F5344CB8AC3E}">
        <p14:creationId xmlns:p14="http://schemas.microsoft.com/office/powerpoint/2010/main" val="188327438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2DCA8563-007C-4A9D-A9CD-626346669CC5}" type="datetime1">
              <a:rPr lang="ja-JP" altLang="en-US"/>
              <a:pPr>
                <a:defRPr/>
              </a:pPr>
              <a:t>2021/3/5</a:t>
            </a:fld>
            <a:endParaRPr lang="ja-JP" alt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kumimoji="0">
                <a:latin typeface="ＭＳ Ｐゴシック" panose="020B0600070205080204" pitchFamily="50" charset="-128"/>
                <a:ea typeface="ＭＳ Ｐゴシック" panose="020B0600070205080204" pitchFamily="50" charset="-128"/>
              </a:defRPr>
            </a:lvl1pPr>
          </a:lstStyle>
          <a:p>
            <a:pPr>
              <a:defRPr/>
            </a:pPr>
            <a:r>
              <a:rPr lang="zh-TW" altLang="en-US"/>
              <a:t>公益社団法人　日本看護協会</a:t>
            </a:r>
            <a:endParaRPr lang="ja-JP" altLang="en-US" dirty="0"/>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kumimoji="0"/>
            </a:lvl1pPr>
          </a:lstStyle>
          <a:p>
            <a:pPr>
              <a:defRPr/>
            </a:pPr>
            <a:fld id="{2C3A1FA1-8802-40E7-B5C0-C98AC25CE47D}" type="slidenum">
              <a:rPr lang="ja-JP" altLang="en-US"/>
              <a:pPr>
                <a:defRPr/>
              </a:pPr>
              <a:t>‹#›</a:t>
            </a:fld>
            <a:endParaRPr lang="ja-JP" altLang="en-US"/>
          </a:p>
        </p:txBody>
      </p:sp>
    </p:spTree>
    <p:extLst>
      <p:ext uri="{BB962C8B-B14F-4D97-AF65-F5344CB8AC3E}">
        <p14:creationId xmlns:p14="http://schemas.microsoft.com/office/powerpoint/2010/main" val="280486748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C7671090-CC09-4479-A085-914E2326CF38}" type="datetime1">
              <a:rPr lang="ja-JP" altLang="en-US"/>
              <a:pPr>
                <a:defRPr/>
              </a:pPr>
              <a:t>2021/3/5</a:t>
            </a:fld>
            <a:endParaRPr lang="ja-JP" alt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kumimoji="0"/>
            </a:lvl1pPr>
          </a:lstStyle>
          <a:p>
            <a:pPr>
              <a:defRPr/>
            </a:pPr>
            <a:r>
              <a:rPr lang="zh-TW" altLang="en-US"/>
              <a:t>公益社団法人　日本看護協会</a:t>
            </a:r>
            <a:endParaRPr lang="ja-JP" alt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kumimoji="0"/>
            </a:lvl1pPr>
          </a:lstStyle>
          <a:p>
            <a:pPr>
              <a:defRPr/>
            </a:pPr>
            <a:fld id="{916F0691-ED4B-4DDD-A0AF-9E11360BC0A1}" type="slidenum">
              <a:rPr lang="ja-JP" altLang="en-US"/>
              <a:pPr>
                <a:defRPr/>
              </a:pPr>
              <a:t>‹#›</a:t>
            </a:fld>
            <a:endParaRPr lang="ja-JP" altLang="en-US"/>
          </a:p>
        </p:txBody>
      </p:sp>
    </p:spTree>
    <p:extLst>
      <p:ext uri="{BB962C8B-B14F-4D97-AF65-F5344CB8AC3E}">
        <p14:creationId xmlns:p14="http://schemas.microsoft.com/office/powerpoint/2010/main" val="39278083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smtClean="0"/>
              <a:t>図を追加</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E6459EA0-B3EC-482D-A0B4-B277A7D14006}" type="datetime1">
              <a:rPr lang="ja-JP" altLang="en-US"/>
              <a:pPr>
                <a:defRPr/>
              </a:pPr>
              <a:t>2021/3/5</a:t>
            </a:fld>
            <a:endParaRPr lang="ja-JP" alt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kumimoji="0"/>
            </a:lvl1pPr>
          </a:lstStyle>
          <a:p>
            <a:pPr>
              <a:defRPr/>
            </a:pPr>
            <a:r>
              <a:rPr lang="zh-TW" altLang="en-US"/>
              <a:t>公益社団法人　日本看護協会</a:t>
            </a:r>
            <a:endParaRPr lang="ja-JP" alt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kumimoji="0"/>
            </a:lvl1pPr>
          </a:lstStyle>
          <a:p>
            <a:pPr>
              <a:defRPr/>
            </a:pPr>
            <a:fld id="{D92620F2-E8F8-4B3A-A1E8-7E87BB2FF626}" type="slidenum">
              <a:rPr lang="ja-JP" altLang="en-US"/>
              <a:pPr>
                <a:defRPr/>
              </a:pPr>
              <a:t>‹#›</a:t>
            </a:fld>
            <a:endParaRPr lang="ja-JP" altLang="en-US"/>
          </a:p>
        </p:txBody>
      </p:sp>
    </p:spTree>
    <p:extLst>
      <p:ext uri="{BB962C8B-B14F-4D97-AF65-F5344CB8AC3E}">
        <p14:creationId xmlns:p14="http://schemas.microsoft.com/office/powerpoint/2010/main" val="193572637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DF54E71E-F678-4DE9-A045-BB2B727AE4BD}" type="datetime1">
              <a:rPr lang="ja-JP" altLang="en-US"/>
              <a:pPr>
                <a:defRPr/>
              </a:pPr>
              <a:t>2021/3/5</a:t>
            </a:fld>
            <a:endParaRPr lang="ja-JP" alt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0"/>
            </a:lvl1pPr>
          </a:lstStyle>
          <a:p>
            <a:pPr>
              <a:defRPr/>
            </a:pPr>
            <a:r>
              <a:rPr lang="zh-TW" altLang="en-US"/>
              <a:t>公益社団法人　日本看護協会</a:t>
            </a:r>
            <a:endParaRPr lang="ja-JP" alt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0"/>
            </a:lvl1pPr>
          </a:lstStyle>
          <a:p>
            <a:pPr>
              <a:defRPr/>
            </a:pPr>
            <a:fld id="{0A369FA7-6A8B-443A-B9B2-9CF6A5BAA02F}" type="slidenum">
              <a:rPr lang="ja-JP" altLang="en-US"/>
              <a:pPr>
                <a:defRPr/>
              </a:pPr>
              <a:t>‹#›</a:t>
            </a:fld>
            <a:endParaRPr lang="ja-JP" altLang="en-US"/>
          </a:p>
        </p:txBody>
      </p:sp>
    </p:spTree>
    <p:extLst>
      <p:ext uri="{BB962C8B-B14F-4D97-AF65-F5344CB8AC3E}">
        <p14:creationId xmlns:p14="http://schemas.microsoft.com/office/powerpoint/2010/main" val="189069326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F73D70AD-4F5E-482A-A01C-F4704257D386}" type="datetime1">
              <a:rPr lang="ja-JP" altLang="en-US"/>
              <a:pPr>
                <a:defRPr/>
              </a:pPr>
              <a:t>2021/3/5</a:t>
            </a:fld>
            <a:endParaRPr lang="ja-JP" alt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0"/>
            </a:lvl1pPr>
          </a:lstStyle>
          <a:p>
            <a:pPr>
              <a:defRPr/>
            </a:pPr>
            <a:r>
              <a:rPr lang="zh-TW" altLang="en-US"/>
              <a:t>公益社団法人　日本看護協会</a:t>
            </a:r>
            <a:endParaRPr lang="ja-JP" alt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0"/>
            </a:lvl1pPr>
          </a:lstStyle>
          <a:p>
            <a:pPr>
              <a:defRPr/>
            </a:pPr>
            <a:fld id="{A97C5533-ADFF-4441-92B2-07A5A84251B1}" type="slidenum">
              <a:rPr lang="ja-JP" altLang="en-US"/>
              <a:pPr>
                <a:defRPr/>
              </a:pPr>
              <a:t>‹#›</a:t>
            </a:fld>
            <a:endParaRPr lang="ja-JP" altLang="en-US"/>
          </a:p>
        </p:txBody>
      </p:sp>
    </p:spTree>
    <p:extLst>
      <p:ext uri="{BB962C8B-B14F-4D97-AF65-F5344CB8AC3E}">
        <p14:creationId xmlns:p14="http://schemas.microsoft.com/office/powerpoint/2010/main" val="118681082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819B1E6D-EA4B-4110-BCF2-BF431D3B571C}" type="datetimeFigureOut">
              <a:rPr lang="ja-JP" altLang="en-US"/>
              <a:pPr>
                <a:defRPr/>
              </a:pPr>
              <a:t>2021/3/5</a:t>
            </a:fld>
            <a:endParaRPr lang="ja-JP" alt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endParaRPr lang="ja-JP" alt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03572914-827E-4F5E-917C-655D151C147C}" type="slidenum">
              <a:rPr lang="ja-JP" altLang="en-US"/>
              <a:pPr>
                <a:defRPr/>
              </a:pPr>
              <a:t>‹#›</a:t>
            </a:fld>
            <a:endParaRPr lang="ja-JP" altLang="en-US"/>
          </a:p>
        </p:txBody>
      </p:sp>
    </p:spTree>
    <p:extLst>
      <p:ext uri="{BB962C8B-B14F-4D97-AF65-F5344CB8AC3E}">
        <p14:creationId xmlns:p14="http://schemas.microsoft.com/office/powerpoint/2010/main" val="68736532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819B1E6D-EA4B-4110-BCF2-BF431D3B571C}" type="datetimeFigureOut">
              <a:rPr lang="ja-JP" altLang="en-US"/>
              <a:pPr>
                <a:defRPr/>
              </a:pPr>
              <a:t>2021/3/5</a:t>
            </a:fld>
            <a:endParaRPr lang="ja-JP" alt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endParaRPr lang="ja-JP" alt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2066F314-44E0-4064-846D-C2F8ADB83569}" type="slidenum">
              <a:rPr lang="ja-JP" altLang="en-US"/>
              <a:pPr>
                <a:defRPr/>
              </a:pPr>
              <a:t>‹#›</a:t>
            </a:fld>
            <a:endParaRPr lang="ja-JP" altLang="en-US"/>
          </a:p>
        </p:txBody>
      </p:sp>
    </p:spTree>
    <p:extLst>
      <p:ext uri="{BB962C8B-B14F-4D97-AF65-F5344CB8AC3E}">
        <p14:creationId xmlns:p14="http://schemas.microsoft.com/office/powerpoint/2010/main" val="159806229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819B1E6D-EA4B-4110-BCF2-BF431D3B571C}" type="datetimeFigureOut">
              <a:rPr lang="ja-JP" altLang="en-US"/>
              <a:pPr>
                <a:defRPr/>
              </a:pPr>
              <a:t>2021/3/5</a:t>
            </a:fld>
            <a:endParaRPr lang="ja-JP" alt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endParaRPr lang="ja-JP" alt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EB245E77-B4E2-4796-8A5A-AF09F0DB2A0E}" type="slidenum">
              <a:rPr lang="ja-JP" altLang="en-US"/>
              <a:pPr>
                <a:defRPr/>
              </a:pPr>
              <a:t>‹#›</a:t>
            </a:fld>
            <a:endParaRPr lang="ja-JP" altLang="en-US"/>
          </a:p>
        </p:txBody>
      </p:sp>
    </p:spTree>
    <p:extLst>
      <p:ext uri="{BB962C8B-B14F-4D97-AF65-F5344CB8AC3E}">
        <p14:creationId xmlns:p14="http://schemas.microsoft.com/office/powerpoint/2010/main" val="17625732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eaLnBrk="0" hangingPunct="0">
              <a:defRPr/>
            </a:lvl1pPr>
          </a:lstStyle>
          <a:p>
            <a:pPr>
              <a:defRPr/>
            </a:pPr>
            <a:fld id="{CA9B094D-DA45-48D0-A47E-25FFA00E4970}" type="datetime1">
              <a:rPr lang="ja-JP" altLang="en-US"/>
              <a:pPr>
                <a:defRPr/>
              </a:pPr>
              <a:t>2021/3/5</a:t>
            </a:fld>
            <a:endParaRPr lang="ja-JP" altLang="en-US" sz="1800">
              <a:solidFill>
                <a:srgbClr val="000000"/>
              </a:solidFill>
            </a:endParaRPr>
          </a:p>
        </p:txBody>
      </p:sp>
      <p:sp>
        <p:nvSpPr>
          <p:cNvPr id="5" name="フッター プレースホルダー 4"/>
          <p:cNvSpPr>
            <a:spLocks noGrp="1"/>
          </p:cNvSpPr>
          <p:nvPr>
            <p:ph type="ftr" sz="quarter" idx="11"/>
          </p:nvPr>
        </p:nvSpPr>
        <p:spPr/>
        <p:txBody>
          <a:bodyPr/>
          <a:lstStyle>
            <a:lvl1pPr eaLnBrk="0" hangingPunct="0">
              <a:defRPr/>
            </a:lvl1pPr>
          </a:lstStyle>
          <a:p>
            <a:pPr>
              <a:defRPr/>
            </a:pPr>
            <a:endParaRPr lang="ja-JP" altLang="ja-JP"/>
          </a:p>
        </p:txBody>
      </p:sp>
      <p:sp>
        <p:nvSpPr>
          <p:cNvPr id="6" name="スライド番号プレースホルダー 5"/>
          <p:cNvSpPr>
            <a:spLocks noGrp="1"/>
          </p:cNvSpPr>
          <p:nvPr>
            <p:ph type="sldNum" sz="quarter" idx="12"/>
          </p:nvPr>
        </p:nvSpPr>
        <p:spPr/>
        <p:txBody>
          <a:bodyPr/>
          <a:lstStyle>
            <a:lvl1pPr eaLnBrk="0" hangingPunct="0">
              <a:defRPr/>
            </a:lvl1pPr>
          </a:lstStyle>
          <a:p>
            <a:pPr>
              <a:defRPr/>
            </a:pPr>
            <a:fld id="{B6261277-017A-4CF9-995B-EB01F9BED50B}" type="slidenum">
              <a:rPr lang="ja-JP" altLang="en-US"/>
              <a:pPr>
                <a:defRPr/>
              </a:pPr>
              <a:t>‹#›</a:t>
            </a:fld>
            <a:endParaRPr lang="ja-JP" altLang="en-US" sz="1800">
              <a:solidFill>
                <a:srgbClr val="000000"/>
              </a:solidFill>
            </a:endParaRPr>
          </a:p>
        </p:txBody>
      </p:sp>
    </p:spTree>
    <p:extLst>
      <p:ext uri="{BB962C8B-B14F-4D97-AF65-F5344CB8AC3E}">
        <p14:creationId xmlns:p14="http://schemas.microsoft.com/office/powerpoint/2010/main" val="69042575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819B1E6D-EA4B-4110-BCF2-BF431D3B571C}" type="datetimeFigureOut">
              <a:rPr lang="ja-JP" altLang="en-US"/>
              <a:pPr>
                <a:defRPr/>
              </a:pPr>
              <a:t>2021/3/5</a:t>
            </a:fld>
            <a:endParaRPr lang="ja-JP" alt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endParaRPr lang="ja-JP" alt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033A94C1-E586-44F0-B3EA-F4BA2323F317}" type="slidenum">
              <a:rPr lang="ja-JP" altLang="en-US"/>
              <a:pPr>
                <a:defRPr/>
              </a:pPr>
              <a:t>‹#›</a:t>
            </a:fld>
            <a:endParaRPr lang="ja-JP" altLang="en-US"/>
          </a:p>
        </p:txBody>
      </p:sp>
    </p:spTree>
    <p:extLst>
      <p:ext uri="{BB962C8B-B14F-4D97-AF65-F5344CB8AC3E}">
        <p14:creationId xmlns:p14="http://schemas.microsoft.com/office/powerpoint/2010/main" val="155509814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819B1E6D-EA4B-4110-BCF2-BF431D3B571C}" type="datetimeFigureOut">
              <a:rPr lang="ja-JP" altLang="en-US"/>
              <a:pPr>
                <a:defRPr/>
              </a:pPr>
              <a:t>2021/3/5</a:t>
            </a:fld>
            <a:endParaRPr lang="ja-JP" alt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endParaRPr lang="ja-JP" alt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64CD99DC-4C50-4223-ADE9-D8A5B5C28527}" type="slidenum">
              <a:rPr lang="ja-JP" altLang="en-US"/>
              <a:pPr>
                <a:defRPr/>
              </a:pPr>
              <a:t>‹#›</a:t>
            </a:fld>
            <a:endParaRPr lang="ja-JP" altLang="en-US"/>
          </a:p>
        </p:txBody>
      </p:sp>
    </p:spTree>
    <p:extLst>
      <p:ext uri="{BB962C8B-B14F-4D97-AF65-F5344CB8AC3E}">
        <p14:creationId xmlns:p14="http://schemas.microsoft.com/office/powerpoint/2010/main" val="220331262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819B1E6D-EA4B-4110-BCF2-BF431D3B571C}" type="datetimeFigureOut">
              <a:rPr lang="ja-JP" altLang="en-US"/>
              <a:pPr>
                <a:defRPr/>
              </a:pPr>
              <a:t>2021/3/5</a:t>
            </a:fld>
            <a:endParaRPr lang="ja-JP" alt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endParaRPr lang="ja-JP" alt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926A9D66-A2CC-4461-854E-A993E748844A}" type="slidenum">
              <a:rPr lang="ja-JP" altLang="en-US"/>
              <a:pPr>
                <a:defRPr/>
              </a:pPr>
              <a:t>‹#›</a:t>
            </a:fld>
            <a:endParaRPr lang="ja-JP" altLang="en-US"/>
          </a:p>
        </p:txBody>
      </p:sp>
    </p:spTree>
    <p:extLst>
      <p:ext uri="{BB962C8B-B14F-4D97-AF65-F5344CB8AC3E}">
        <p14:creationId xmlns:p14="http://schemas.microsoft.com/office/powerpoint/2010/main" val="368181547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819B1E6D-EA4B-4110-BCF2-BF431D3B571C}" type="datetimeFigureOut">
              <a:rPr lang="ja-JP" altLang="en-US"/>
              <a:pPr>
                <a:defRPr/>
              </a:pPr>
              <a:t>2021/3/5</a:t>
            </a:fld>
            <a:endParaRPr lang="ja-JP" alt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endParaRPr lang="ja-JP" alt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ADCDA89B-3471-4BE6-904A-807DE13E3989}" type="slidenum">
              <a:rPr lang="ja-JP" altLang="en-US"/>
              <a:pPr>
                <a:defRPr/>
              </a:pPr>
              <a:t>‹#›</a:t>
            </a:fld>
            <a:endParaRPr lang="ja-JP" altLang="en-US"/>
          </a:p>
        </p:txBody>
      </p:sp>
    </p:spTree>
    <p:extLst>
      <p:ext uri="{BB962C8B-B14F-4D97-AF65-F5344CB8AC3E}">
        <p14:creationId xmlns:p14="http://schemas.microsoft.com/office/powerpoint/2010/main" val="224205115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819B1E6D-EA4B-4110-BCF2-BF431D3B571C}" type="datetimeFigureOut">
              <a:rPr lang="ja-JP" altLang="en-US"/>
              <a:pPr>
                <a:defRPr/>
              </a:pPr>
              <a:t>2021/3/5</a:t>
            </a:fld>
            <a:endParaRPr lang="ja-JP" alt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endParaRPr lang="ja-JP" alt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7D45B979-E6F9-4AE2-9247-BD9EB5B60768}" type="slidenum">
              <a:rPr lang="ja-JP" altLang="en-US"/>
              <a:pPr>
                <a:defRPr/>
              </a:pPr>
              <a:t>‹#›</a:t>
            </a:fld>
            <a:endParaRPr lang="ja-JP" altLang="en-US"/>
          </a:p>
        </p:txBody>
      </p:sp>
    </p:spTree>
    <p:extLst>
      <p:ext uri="{BB962C8B-B14F-4D97-AF65-F5344CB8AC3E}">
        <p14:creationId xmlns:p14="http://schemas.microsoft.com/office/powerpoint/2010/main" val="170826960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smtClean="0"/>
              <a:t>図を追加</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819B1E6D-EA4B-4110-BCF2-BF431D3B571C}" type="datetimeFigureOut">
              <a:rPr lang="ja-JP" altLang="en-US"/>
              <a:pPr>
                <a:defRPr/>
              </a:pPr>
              <a:t>2021/3/5</a:t>
            </a:fld>
            <a:endParaRPr lang="ja-JP" alt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endParaRPr lang="ja-JP" alt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B69805AE-F9D4-4CE7-BBD5-8E9E492E799D}" type="slidenum">
              <a:rPr lang="ja-JP" altLang="en-US"/>
              <a:pPr>
                <a:defRPr/>
              </a:pPr>
              <a:t>‹#›</a:t>
            </a:fld>
            <a:endParaRPr lang="ja-JP" altLang="en-US"/>
          </a:p>
        </p:txBody>
      </p:sp>
    </p:spTree>
    <p:extLst>
      <p:ext uri="{BB962C8B-B14F-4D97-AF65-F5344CB8AC3E}">
        <p14:creationId xmlns:p14="http://schemas.microsoft.com/office/powerpoint/2010/main" val="369289326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819B1E6D-EA4B-4110-BCF2-BF431D3B571C}" type="datetimeFigureOut">
              <a:rPr lang="ja-JP" altLang="en-US"/>
              <a:pPr>
                <a:defRPr/>
              </a:pPr>
              <a:t>2021/3/5</a:t>
            </a:fld>
            <a:endParaRPr lang="ja-JP" alt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endParaRPr lang="ja-JP" alt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052DD1DA-742C-4198-BC1B-7A2E3BAC6276}" type="slidenum">
              <a:rPr lang="ja-JP" altLang="en-US"/>
              <a:pPr>
                <a:defRPr/>
              </a:pPr>
              <a:t>‹#›</a:t>
            </a:fld>
            <a:endParaRPr lang="ja-JP" altLang="en-US"/>
          </a:p>
        </p:txBody>
      </p:sp>
    </p:spTree>
    <p:extLst>
      <p:ext uri="{BB962C8B-B14F-4D97-AF65-F5344CB8AC3E}">
        <p14:creationId xmlns:p14="http://schemas.microsoft.com/office/powerpoint/2010/main" val="157057810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819B1E6D-EA4B-4110-BCF2-BF431D3B571C}" type="datetimeFigureOut">
              <a:rPr lang="ja-JP" altLang="en-US"/>
              <a:pPr>
                <a:defRPr/>
              </a:pPr>
              <a:t>2021/3/5</a:t>
            </a:fld>
            <a:endParaRPr lang="ja-JP" alt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endParaRPr lang="ja-JP" alt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2A1BF13F-1FD6-4951-8E79-B80CDF12B3B9}" type="slidenum">
              <a:rPr lang="ja-JP" altLang="en-US"/>
              <a:pPr>
                <a:defRPr/>
              </a:pPr>
              <a:t>‹#›</a:t>
            </a:fld>
            <a:endParaRPr lang="ja-JP" altLang="en-US"/>
          </a:p>
        </p:txBody>
      </p:sp>
    </p:spTree>
    <p:extLst>
      <p:ext uri="{BB962C8B-B14F-4D97-AF65-F5344CB8AC3E}">
        <p14:creationId xmlns:p14="http://schemas.microsoft.com/office/powerpoint/2010/main" val="102296727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マスター タイトルの書式設定</a:t>
            </a:r>
            <a:endParaRPr lang="ja-JP" altLang="en-US"/>
          </a:p>
        </p:txBody>
      </p:sp>
      <p:sp>
        <p:nvSpPr>
          <p:cNvPr id="3" name="日付プレースホルダ 3"/>
          <p:cNvSpPr>
            <a:spLocks noGrp="1" noChangeArrowheads="1"/>
          </p:cNvSpPr>
          <p:nvPr>
            <p:ph type="dt" sz="half" idx="10"/>
          </p:nvPr>
        </p:nvSpPr>
        <p:spPr/>
        <p:txBody>
          <a:bodyPr/>
          <a:lstStyle>
            <a:lvl1pPr eaLnBrk="0" fontAlgn="base" hangingPunct="0">
              <a:spcBef>
                <a:spcPct val="0"/>
              </a:spcBef>
              <a:spcAft>
                <a:spcPct val="0"/>
              </a:spcAft>
              <a:defRPr kumimoji="0">
                <a:solidFill>
                  <a:prstClr val="black">
                    <a:tint val="75000"/>
                  </a:prstClr>
                </a:solidFill>
                <a:latin typeface="Arial" panose="020B0604020202020204" pitchFamily="34" charset="0"/>
              </a:defRPr>
            </a:lvl1pPr>
          </a:lstStyle>
          <a:p>
            <a:pPr>
              <a:defRPr/>
            </a:pPr>
            <a:fld id="{1D609FDE-6D96-4354-BD0F-993D744B906D}" type="datetime1">
              <a:rPr lang="ja-JP" altLang="en-US"/>
              <a:pPr>
                <a:defRPr/>
              </a:pPr>
              <a:t>2021/3/5</a:t>
            </a:fld>
            <a:endParaRPr lang="ja-JP" altLang="en-US" sz="1800">
              <a:solidFill>
                <a:prstClr val="black"/>
              </a:solidFill>
            </a:endParaRPr>
          </a:p>
        </p:txBody>
      </p:sp>
      <p:sp>
        <p:nvSpPr>
          <p:cNvPr id="4" name="フッター プレースホルダ 4"/>
          <p:cNvSpPr>
            <a:spLocks noGrp="1" noChangeArrowheads="1"/>
          </p:cNvSpPr>
          <p:nvPr>
            <p:ph type="ftr" sz="quarter" idx="11"/>
          </p:nvPr>
        </p:nvSpPr>
        <p:spPr/>
        <p:txBody>
          <a:bodyPr/>
          <a:lstStyle>
            <a:lvl1pPr eaLnBrk="0" fontAlgn="base" hangingPunct="0">
              <a:spcBef>
                <a:spcPct val="0"/>
              </a:spcBef>
              <a:spcAft>
                <a:spcPct val="0"/>
              </a:spcAft>
              <a:defRPr kumimoji="0">
                <a:solidFill>
                  <a:prstClr val="black">
                    <a:tint val="75000"/>
                  </a:prstClr>
                </a:solidFill>
                <a:latin typeface="Arial" panose="020B0604020202020204" pitchFamily="34" charset="0"/>
              </a:defRPr>
            </a:lvl1pPr>
          </a:lstStyle>
          <a:p>
            <a:pPr>
              <a:defRPr/>
            </a:pPr>
            <a:endParaRPr lang="ja-JP" altLang="ja-JP"/>
          </a:p>
        </p:txBody>
      </p:sp>
      <p:sp>
        <p:nvSpPr>
          <p:cNvPr id="5" name="スライド番号プレースホルダ 5"/>
          <p:cNvSpPr>
            <a:spLocks noGrp="1" noChangeArrowheads="1"/>
          </p:cNvSpPr>
          <p:nvPr>
            <p:ph type="sldNum" sz="quarter" idx="12"/>
          </p:nvPr>
        </p:nvSpPr>
        <p:spPr/>
        <p:txBody>
          <a:bodyPr/>
          <a:lstStyle>
            <a:lvl1pPr eaLnBrk="0" fontAlgn="base" hangingPunct="0">
              <a:spcBef>
                <a:spcPct val="0"/>
              </a:spcBef>
              <a:spcAft>
                <a:spcPct val="0"/>
              </a:spcAft>
              <a:defRPr kumimoji="0">
                <a:solidFill>
                  <a:prstClr val="black">
                    <a:tint val="75000"/>
                  </a:prstClr>
                </a:solidFill>
                <a:latin typeface="Arial" panose="020B0604020202020204" pitchFamily="34" charset="0"/>
              </a:defRPr>
            </a:lvl1pPr>
          </a:lstStyle>
          <a:p>
            <a:pPr>
              <a:defRPr/>
            </a:pPr>
            <a:fld id="{1F9EB300-1C33-41AA-AEFB-0A770BE82D2F}" type="slidenum">
              <a:rPr lang="ja-JP" altLang="en-US"/>
              <a:pPr>
                <a:defRPr/>
              </a:pPr>
              <a:t>‹#›</a:t>
            </a:fld>
            <a:endParaRPr lang="ja-JP" altLang="en-US" sz="1800">
              <a:solidFill>
                <a:prstClr val="black"/>
              </a:solidFill>
            </a:endParaRPr>
          </a:p>
        </p:txBody>
      </p:sp>
    </p:spTree>
    <p:extLst>
      <p:ext uri="{BB962C8B-B14F-4D97-AF65-F5344CB8AC3E}">
        <p14:creationId xmlns:p14="http://schemas.microsoft.com/office/powerpoint/2010/main" val="29346491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2FBD8B0B-24C7-4464-8AE5-668367B4697C}" type="datetimeFigureOut">
              <a:rPr lang="ja-JP" altLang="en-US"/>
              <a:pPr>
                <a:defRPr/>
              </a:pPr>
              <a:t>2021/3/5</a:t>
            </a:fld>
            <a:endParaRPr lang="ja-JP" alt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endParaRPr lang="ja-JP" alt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7991F689-2F3E-46D6-8E7C-D1FB3063F84D}" type="slidenum">
              <a:rPr lang="ja-JP" altLang="en-US"/>
              <a:pPr>
                <a:defRPr/>
              </a:pPr>
              <a:t>‹#›</a:t>
            </a:fld>
            <a:endParaRPr lang="ja-JP" altLang="en-US"/>
          </a:p>
        </p:txBody>
      </p:sp>
    </p:spTree>
    <p:extLst>
      <p:ext uri="{BB962C8B-B14F-4D97-AF65-F5344CB8AC3E}">
        <p14:creationId xmlns:p14="http://schemas.microsoft.com/office/powerpoint/2010/main" val="13850341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eaLnBrk="0" hangingPunct="0">
              <a:defRPr/>
            </a:lvl1pPr>
          </a:lstStyle>
          <a:p>
            <a:pPr>
              <a:defRPr/>
            </a:pPr>
            <a:fld id="{ACD76536-E639-4DCF-A9A7-27562550FC9E}" type="datetime1">
              <a:rPr lang="ja-JP" altLang="en-US"/>
              <a:pPr>
                <a:defRPr/>
              </a:pPr>
              <a:t>2021/3/5</a:t>
            </a:fld>
            <a:endParaRPr lang="ja-JP" altLang="en-US" sz="1800">
              <a:solidFill>
                <a:srgbClr val="000000"/>
              </a:solidFill>
            </a:endParaRPr>
          </a:p>
        </p:txBody>
      </p:sp>
      <p:sp>
        <p:nvSpPr>
          <p:cNvPr id="5" name="フッター プレースホルダー 4"/>
          <p:cNvSpPr>
            <a:spLocks noGrp="1"/>
          </p:cNvSpPr>
          <p:nvPr>
            <p:ph type="ftr" sz="quarter" idx="11"/>
          </p:nvPr>
        </p:nvSpPr>
        <p:spPr/>
        <p:txBody>
          <a:bodyPr/>
          <a:lstStyle>
            <a:lvl1pPr eaLnBrk="0" hangingPunct="0">
              <a:defRPr/>
            </a:lvl1pPr>
          </a:lstStyle>
          <a:p>
            <a:pPr>
              <a:defRPr/>
            </a:pPr>
            <a:endParaRPr lang="ja-JP" altLang="ja-JP"/>
          </a:p>
        </p:txBody>
      </p:sp>
      <p:sp>
        <p:nvSpPr>
          <p:cNvPr id="6" name="スライド番号プレースホルダー 5"/>
          <p:cNvSpPr>
            <a:spLocks noGrp="1"/>
          </p:cNvSpPr>
          <p:nvPr>
            <p:ph type="sldNum" sz="quarter" idx="12"/>
          </p:nvPr>
        </p:nvSpPr>
        <p:spPr/>
        <p:txBody>
          <a:bodyPr/>
          <a:lstStyle>
            <a:lvl1pPr eaLnBrk="0" hangingPunct="0">
              <a:defRPr/>
            </a:lvl1pPr>
          </a:lstStyle>
          <a:p>
            <a:pPr>
              <a:defRPr/>
            </a:pPr>
            <a:fld id="{55C3BDF9-BD98-494F-9E47-AAFE619DC3AD}" type="slidenum">
              <a:rPr lang="ja-JP" altLang="en-US"/>
              <a:pPr>
                <a:defRPr/>
              </a:pPr>
              <a:t>‹#›</a:t>
            </a:fld>
            <a:endParaRPr lang="ja-JP" altLang="en-US" sz="1800">
              <a:solidFill>
                <a:srgbClr val="000000"/>
              </a:solidFill>
            </a:endParaRPr>
          </a:p>
        </p:txBody>
      </p:sp>
    </p:spTree>
    <p:extLst>
      <p:ext uri="{BB962C8B-B14F-4D97-AF65-F5344CB8AC3E}">
        <p14:creationId xmlns:p14="http://schemas.microsoft.com/office/powerpoint/2010/main" val="362263218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2FBD8B0B-24C7-4464-8AE5-668367B4697C}" type="datetimeFigureOut">
              <a:rPr lang="ja-JP" altLang="en-US"/>
              <a:pPr>
                <a:defRPr/>
              </a:pPr>
              <a:t>2021/3/5</a:t>
            </a:fld>
            <a:endParaRPr lang="ja-JP" alt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endParaRPr lang="ja-JP" alt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DB8C59E0-4BD6-4EDF-8EF9-8787A0917BEC}" type="slidenum">
              <a:rPr lang="ja-JP" altLang="en-US"/>
              <a:pPr>
                <a:defRPr/>
              </a:pPr>
              <a:t>‹#›</a:t>
            </a:fld>
            <a:endParaRPr lang="ja-JP" altLang="en-US"/>
          </a:p>
        </p:txBody>
      </p:sp>
    </p:spTree>
    <p:extLst>
      <p:ext uri="{BB962C8B-B14F-4D97-AF65-F5344CB8AC3E}">
        <p14:creationId xmlns:p14="http://schemas.microsoft.com/office/powerpoint/2010/main" val="87467525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2FBD8B0B-24C7-4464-8AE5-668367B4697C}" type="datetimeFigureOut">
              <a:rPr lang="ja-JP" altLang="en-US"/>
              <a:pPr>
                <a:defRPr/>
              </a:pPr>
              <a:t>2021/3/5</a:t>
            </a:fld>
            <a:endParaRPr lang="ja-JP" alt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endParaRPr lang="ja-JP" alt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3591827C-AA15-4B2A-896D-6282BE651AEA}" type="slidenum">
              <a:rPr lang="ja-JP" altLang="en-US"/>
              <a:pPr>
                <a:defRPr/>
              </a:pPr>
              <a:t>‹#›</a:t>
            </a:fld>
            <a:endParaRPr lang="ja-JP" altLang="en-US"/>
          </a:p>
        </p:txBody>
      </p:sp>
    </p:spTree>
    <p:extLst>
      <p:ext uri="{BB962C8B-B14F-4D97-AF65-F5344CB8AC3E}">
        <p14:creationId xmlns:p14="http://schemas.microsoft.com/office/powerpoint/2010/main" val="428294999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2FBD8B0B-24C7-4464-8AE5-668367B4697C}" type="datetimeFigureOut">
              <a:rPr lang="ja-JP" altLang="en-US"/>
              <a:pPr>
                <a:defRPr/>
              </a:pPr>
              <a:t>2021/3/5</a:t>
            </a:fld>
            <a:endParaRPr lang="ja-JP" alt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endParaRPr lang="ja-JP" alt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B543B755-541F-4C49-94E4-E1A9B1C4CB24}" type="slidenum">
              <a:rPr lang="ja-JP" altLang="en-US"/>
              <a:pPr>
                <a:defRPr/>
              </a:pPr>
              <a:t>‹#›</a:t>
            </a:fld>
            <a:endParaRPr lang="ja-JP" altLang="en-US"/>
          </a:p>
        </p:txBody>
      </p:sp>
    </p:spTree>
    <p:extLst>
      <p:ext uri="{BB962C8B-B14F-4D97-AF65-F5344CB8AC3E}">
        <p14:creationId xmlns:p14="http://schemas.microsoft.com/office/powerpoint/2010/main" val="117139280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2FBD8B0B-24C7-4464-8AE5-668367B4697C}" type="datetimeFigureOut">
              <a:rPr lang="ja-JP" altLang="en-US"/>
              <a:pPr>
                <a:defRPr/>
              </a:pPr>
              <a:t>2021/3/5</a:t>
            </a:fld>
            <a:endParaRPr lang="ja-JP" alt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endParaRPr lang="ja-JP" alt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57D6AF8D-F626-4502-A7B5-EDD6D54095C9}" type="slidenum">
              <a:rPr lang="ja-JP" altLang="en-US"/>
              <a:pPr>
                <a:defRPr/>
              </a:pPr>
              <a:t>‹#›</a:t>
            </a:fld>
            <a:endParaRPr lang="ja-JP" altLang="en-US"/>
          </a:p>
        </p:txBody>
      </p:sp>
    </p:spTree>
    <p:extLst>
      <p:ext uri="{BB962C8B-B14F-4D97-AF65-F5344CB8AC3E}">
        <p14:creationId xmlns:p14="http://schemas.microsoft.com/office/powerpoint/2010/main" val="306335955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2FBD8B0B-24C7-4464-8AE5-668367B4697C}" type="datetimeFigureOut">
              <a:rPr lang="ja-JP" altLang="en-US"/>
              <a:pPr>
                <a:defRPr/>
              </a:pPr>
              <a:t>2021/3/5</a:t>
            </a:fld>
            <a:endParaRPr lang="ja-JP" alt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endParaRPr lang="ja-JP" alt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6492A0A5-4E04-41EF-90CC-B0AF1D620412}" type="slidenum">
              <a:rPr lang="ja-JP" altLang="en-US"/>
              <a:pPr>
                <a:defRPr/>
              </a:pPr>
              <a:t>‹#›</a:t>
            </a:fld>
            <a:endParaRPr lang="ja-JP" altLang="en-US"/>
          </a:p>
        </p:txBody>
      </p:sp>
    </p:spTree>
    <p:extLst>
      <p:ext uri="{BB962C8B-B14F-4D97-AF65-F5344CB8AC3E}">
        <p14:creationId xmlns:p14="http://schemas.microsoft.com/office/powerpoint/2010/main" val="134878603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2FBD8B0B-24C7-4464-8AE5-668367B4697C}" type="datetimeFigureOut">
              <a:rPr lang="ja-JP" altLang="en-US"/>
              <a:pPr>
                <a:defRPr/>
              </a:pPr>
              <a:t>2021/3/5</a:t>
            </a:fld>
            <a:endParaRPr lang="ja-JP" alt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endParaRPr lang="ja-JP" alt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EE0060CC-BA4B-4F95-8967-1978D7AF324D}" type="slidenum">
              <a:rPr lang="ja-JP" altLang="en-US"/>
              <a:pPr>
                <a:defRPr/>
              </a:pPr>
              <a:t>‹#›</a:t>
            </a:fld>
            <a:endParaRPr lang="ja-JP" altLang="en-US"/>
          </a:p>
        </p:txBody>
      </p:sp>
    </p:spTree>
    <p:extLst>
      <p:ext uri="{BB962C8B-B14F-4D97-AF65-F5344CB8AC3E}">
        <p14:creationId xmlns:p14="http://schemas.microsoft.com/office/powerpoint/2010/main" val="146427471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2FBD8B0B-24C7-4464-8AE5-668367B4697C}" type="datetimeFigureOut">
              <a:rPr lang="ja-JP" altLang="en-US"/>
              <a:pPr>
                <a:defRPr/>
              </a:pPr>
              <a:t>2021/3/5</a:t>
            </a:fld>
            <a:endParaRPr lang="ja-JP" alt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endParaRPr lang="ja-JP" alt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44CF0334-1FE4-4AE2-8C13-14C184E10F35}" type="slidenum">
              <a:rPr lang="ja-JP" altLang="en-US"/>
              <a:pPr>
                <a:defRPr/>
              </a:pPr>
              <a:t>‹#›</a:t>
            </a:fld>
            <a:endParaRPr lang="ja-JP" altLang="en-US"/>
          </a:p>
        </p:txBody>
      </p:sp>
    </p:spTree>
    <p:extLst>
      <p:ext uri="{BB962C8B-B14F-4D97-AF65-F5344CB8AC3E}">
        <p14:creationId xmlns:p14="http://schemas.microsoft.com/office/powerpoint/2010/main" val="63918695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smtClean="0"/>
              <a:t>図を追加</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2FBD8B0B-24C7-4464-8AE5-668367B4697C}" type="datetimeFigureOut">
              <a:rPr lang="ja-JP" altLang="en-US"/>
              <a:pPr>
                <a:defRPr/>
              </a:pPr>
              <a:t>2021/3/5</a:t>
            </a:fld>
            <a:endParaRPr lang="ja-JP" alt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endParaRPr lang="ja-JP" alt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5684EA9B-BAB6-49E0-A1C4-E75BD7727351}" type="slidenum">
              <a:rPr lang="ja-JP" altLang="en-US"/>
              <a:pPr>
                <a:defRPr/>
              </a:pPr>
              <a:t>‹#›</a:t>
            </a:fld>
            <a:endParaRPr lang="ja-JP" altLang="en-US"/>
          </a:p>
        </p:txBody>
      </p:sp>
    </p:spTree>
    <p:extLst>
      <p:ext uri="{BB962C8B-B14F-4D97-AF65-F5344CB8AC3E}">
        <p14:creationId xmlns:p14="http://schemas.microsoft.com/office/powerpoint/2010/main" val="315719710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2FBD8B0B-24C7-4464-8AE5-668367B4697C}" type="datetimeFigureOut">
              <a:rPr lang="ja-JP" altLang="en-US"/>
              <a:pPr>
                <a:defRPr/>
              </a:pPr>
              <a:t>2021/3/5</a:t>
            </a:fld>
            <a:endParaRPr lang="ja-JP" alt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endParaRPr lang="ja-JP" alt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07E01CBB-3E1E-4465-B72F-30B4C5A17418}" type="slidenum">
              <a:rPr lang="ja-JP" altLang="en-US"/>
              <a:pPr>
                <a:defRPr/>
              </a:pPr>
              <a:t>‹#›</a:t>
            </a:fld>
            <a:endParaRPr lang="ja-JP" altLang="en-US"/>
          </a:p>
        </p:txBody>
      </p:sp>
    </p:spTree>
    <p:extLst>
      <p:ext uri="{BB962C8B-B14F-4D97-AF65-F5344CB8AC3E}">
        <p14:creationId xmlns:p14="http://schemas.microsoft.com/office/powerpoint/2010/main" val="49268865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2FBD8B0B-24C7-4464-8AE5-668367B4697C}" type="datetimeFigureOut">
              <a:rPr lang="ja-JP" altLang="en-US"/>
              <a:pPr>
                <a:defRPr/>
              </a:pPr>
              <a:t>2021/3/5</a:t>
            </a:fld>
            <a:endParaRPr lang="ja-JP" alt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endParaRPr lang="ja-JP" alt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CBF26FFC-5948-4C65-8D1B-3AC13A40A9C9}" type="slidenum">
              <a:rPr lang="ja-JP" altLang="en-US"/>
              <a:pPr>
                <a:defRPr/>
              </a:pPr>
              <a:t>‹#›</a:t>
            </a:fld>
            <a:endParaRPr lang="ja-JP" altLang="en-US"/>
          </a:p>
        </p:txBody>
      </p:sp>
    </p:spTree>
    <p:extLst>
      <p:ext uri="{BB962C8B-B14F-4D97-AF65-F5344CB8AC3E}">
        <p14:creationId xmlns:p14="http://schemas.microsoft.com/office/powerpoint/2010/main" val="25555364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eaLnBrk="0" hangingPunct="0">
              <a:defRPr/>
            </a:lvl1pPr>
          </a:lstStyle>
          <a:p>
            <a:pPr>
              <a:defRPr/>
            </a:pPr>
            <a:fld id="{15C776C3-94DC-4A8A-820A-DF2A695F66D9}" type="datetime1">
              <a:rPr lang="ja-JP" altLang="en-US"/>
              <a:pPr>
                <a:defRPr/>
              </a:pPr>
              <a:t>2021/3/5</a:t>
            </a:fld>
            <a:endParaRPr lang="ja-JP" altLang="en-US" sz="1800">
              <a:solidFill>
                <a:srgbClr val="000000"/>
              </a:solidFill>
            </a:endParaRPr>
          </a:p>
        </p:txBody>
      </p:sp>
      <p:sp>
        <p:nvSpPr>
          <p:cNvPr id="5" name="フッター プレースホルダー 4"/>
          <p:cNvSpPr>
            <a:spLocks noGrp="1"/>
          </p:cNvSpPr>
          <p:nvPr>
            <p:ph type="ftr" sz="quarter" idx="11"/>
          </p:nvPr>
        </p:nvSpPr>
        <p:spPr/>
        <p:txBody>
          <a:bodyPr/>
          <a:lstStyle>
            <a:lvl1pPr eaLnBrk="0" hangingPunct="0">
              <a:defRPr/>
            </a:lvl1pPr>
          </a:lstStyle>
          <a:p>
            <a:pPr>
              <a:defRPr/>
            </a:pPr>
            <a:endParaRPr lang="ja-JP" altLang="ja-JP"/>
          </a:p>
        </p:txBody>
      </p:sp>
      <p:sp>
        <p:nvSpPr>
          <p:cNvPr id="6" name="スライド番号プレースホルダー 5"/>
          <p:cNvSpPr>
            <a:spLocks noGrp="1"/>
          </p:cNvSpPr>
          <p:nvPr>
            <p:ph type="sldNum" sz="quarter" idx="12"/>
          </p:nvPr>
        </p:nvSpPr>
        <p:spPr/>
        <p:txBody>
          <a:bodyPr/>
          <a:lstStyle>
            <a:lvl1pPr eaLnBrk="0" hangingPunct="0">
              <a:defRPr/>
            </a:lvl1pPr>
          </a:lstStyle>
          <a:p>
            <a:pPr>
              <a:defRPr/>
            </a:pPr>
            <a:fld id="{E96A4AA4-325D-4E01-98F1-24C8A1B58378}" type="slidenum">
              <a:rPr lang="ja-JP" altLang="en-US"/>
              <a:pPr>
                <a:defRPr/>
              </a:pPr>
              <a:t>‹#›</a:t>
            </a:fld>
            <a:endParaRPr lang="ja-JP" altLang="en-US" sz="1800">
              <a:solidFill>
                <a:srgbClr val="000000"/>
              </a:solidFill>
            </a:endParaRPr>
          </a:p>
        </p:txBody>
      </p:sp>
    </p:spTree>
    <p:extLst>
      <p:ext uri="{BB962C8B-B14F-4D97-AF65-F5344CB8AC3E}">
        <p14:creationId xmlns:p14="http://schemas.microsoft.com/office/powerpoint/2010/main" val="122443563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4" name="正方形/長方形 3"/>
          <p:cNvSpPr/>
          <p:nvPr userDrawn="1"/>
        </p:nvSpPr>
        <p:spPr>
          <a:xfrm>
            <a:off x="0" y="6638925"/>
            <a:ext cx="9144000" cy="2190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1" lang="en-US" altLang="ja-JP" sz="1400" b="1" dirty="0" err="1">
                <a:solidFill>
                  <a:prstClr val="white"/>
                </a:solidFill>
              </a:rPr>
              <a:t>DiNQL</a:t>
            </a:r>
            <a:endParaRPr kumimoji="1" lang="ja-JP" altLang="en-US" sz="1400" b="1" dirty="0">
              <a:solidFill>
                <a:prstClr val="white"/>
              </a:solidFill>
            </a:endParaRPr>
          </a:p>
        </p:txBody>
      </p:sp>
      <p:sp>
        <p:nvSpPr>
          <p:cNvPr id="3" name="コンテンツ プレースホルダ 2"/>
          <p:cNvSpPr>
            <a:spLocks noGrp="1"/>
          </p:cNvSpPr>
          <p:nvPr>
            <p:ph idx="1"/>
          </p:nvPr>
        </p:nvSpPr>
        <p:spPr/>
        <p:txBody>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5" name="日付プレースホルダ 3"/>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299B7FD4-A9B5-4DF1-B09E-2A10F6B05246}" type="datetime1">
              <a:rPr lang="ja-JP" altLang="en-US"/>
              <a:pPr>
                <a:defRPr/>
              </a:pPr>
              <a:t>2021/3/5</a:t>
            </a:fld>
            <a:endParaRPr lang="ja-JP" altLang="en-US"/>
          </a:p>
        </p:txBody>
      </p:sp>
      <p:sp>
        <p:nvSpPr>
          <p:cNvPr id="6" name="フッター プレースホルダ 4"/>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endParaRPr lang="ja-JP" altLang="en-US"/>
          </a:p>
        </p:txBody>
      </p:sp>
      <p:sp>
        <p:nvSpPr>
          <p:cNvPr id="7" name="スライド番号プレースホルダ 5"/>
          <p:cNvSpPr>
            <a:spLocks noGrp="1"/>
          </p:cNvSpPr>
          <p:nvPr>
            <p:ph type="sldNum" sz="quarter" idx="12"/>
          </p:nvPr>
        </p:nvSpPr>
        <p:spPr>
          <a:xfrm>
            <a:off x="7013575" y="6556375"/>
            <a:ext cx="2133600" cy="365125"/>
          </a:xfrm>
        </p:spPr>
        <p:txBody>
          <a:bodyPr/>
          <a:lstStyle>
            <a:lvl1pPr eaLnBrk="0" fontAlgn="base" hangingPunct="0">
              <a:spcBef>
                <a:spcPct val="0"/>
              </a:spcBef>
              <a:spcAft>
                <a:spcPct val="0"/>
              </a:spcAft>
              <a:defRPr kumimoji="0" b="1">
                <a:solidFill>
                  <a:prstClr val="white"/>
                </a:solidFill>
                <a:latin typeface="Arial" panose="020B0604020202020204" pitchFamily="34" charset="0"/>
              </a:defRPr>
            </a:lvl1pPr>
          </a:lstStyle>
          <a:p>
            <a:pPr>
              <a:defRPr/>
            </a:pPr>
            <a:fld id="{87DC6A98-735F-4C32-B314-E68CDBC9F00D}" type="slidenum">
              <a:rPr lang="ja-JP" altLang="en-US"/>
              <a:pPr>
                <a:defRPr/>
              </a:pPr>
              <a:t>‹#›</a:t>
            </a:fld>
            <a:endParaRPr lang="ja-JP" altLang="en-US" dirty="0"/>
          </a:p>
        </p:txBody>
      </p:sp>
    </p:spTree>
    <p:extLst>
      <p:ext uri="{BB962C8B-B14F-4D97-AF65-F5344CB8AC3E}">
        <p14:creationId xmlns:p14="http://schemas.microsoft.com/office/powerpoint/2010/main" val="56703532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4500"/>
            </a:lvl1p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smtClean="0"/>
              <a:t>マスター サブタイトルの書式設定</a:t>
            </a:r>
            <a:endParaRPr lang="ja-JP" altLang="en-US"/>
          </a:p>
        </p:txBody>
      </p:sp>
      <p:sp>
        <p:nvSpPr>
          <p:cNvPr id="4" name="日付プレースホルダ 3"/>
          <p:cNvSpPr>
            <a:spLocks noGrp="1" noChangeArrowheads="1"/>
          </p:cNvSpPr>
          <p:nvPr>
            <p:ph type="dt" sz="half" idx="10"/>
          </p:nvPr>
        </p:nvSpPr>
        <p:spPr>
          <a:ln/>
        </p:spPr>
        <p:txBody>
          <a:bodyPr/>
          <a:lstStyle>
            <a:lvl1pPr>
              <a:defRPr/>
            </a:lvl1pPr>
          </a:lstStyle>
          <a:p>
            <a:pPr>
              <a:defRPr/>
            </a:pPr>
            <a:fld id="{0B6ECD9E-7768-45A9-A652-6B8F172B2AEA}" type="datetime1">
              <a:rPr lang="ja-JP" altLang="en-US"/>
              <a:pPr>
                <a:defRPr/>
              </a:pPr>
              <a:t>2021/3/5</a:t>
            </a:fld>
            <a:endParaRPr lang="ja-JP" altLang="en-US"/>
          </a:p>
        </p:txBody>
      </p:sp>
      <p:sp>
        <p:nvSpPr>
          <p:cNvPr id="5" name="フッター プレースホルダ 4"/>
          <p:cNvSpPr>
            <a:spLocks noGrp="1" noChangeArrowheads="1"/>
          </p:cNvSpPr>
          <p:nvPr>
            <p:ph type="ftr" sz="quarter" idx="11"/>
          </p:nvPr>
        </p:nvSpPr>
        <p:spPr>
          <a:ln/>
        </p:spPr>
        <p:txBody>
          <a:bodyPr/>
          <a:lstStyle>
            <a:lvl1pPr>
              <a:defRPr/>
            </a:lvl1pPr>
          </a:lstStyle>
          <a:p>
            <a:pPr>
              <a:defRPr/>
            </a:pPr>
            <a:endParaRPr lang="ja-JP" altLang="en-US"/>
          </a:p>
        </p:txBody>
      </p:sp>
      <p:sp>
        <p:nvSpPr>
          <p:cNvPr id="6" name="スライド番号プレースホルダ 5"/>
          <p:cNvSpPr>
            <a:spLocks noGrp="1" noChangeArrowheads="1"/>
          </p:cNvSpPr>
          <p:nvPr>
            <p:ph type="sldNum" sz="quarter" idx="12"/>
          </p:nvPr>
        </p:nvSpPr>
        <p:spPr>
          <a:ln/>
        </p:spPr>
        <p:txBody>
          <a:bodyPr/>
          <a:lstStyle>
            <a:lvl1pPr>
              <a:defRPr/>
            </a:lvl1pPr>
          </a:lstStyle>
          <a:p>
            <a:pPr>
              <a:defRPr/>
            </a:pPr>
            <a:fld id="{FC1D2201-E965-4890-BFD0-247F88DE2253}" type="slidenum">
              <a:rPr lang="ja-JP" altLang="en-US"/>
              <a:pPr>
                <a:defRPr/>
              </a:pPr>
              <a:t>‹#›</a:t>
            </a:fld>
            <a:endParaRPr lang="ja-JP" altLang="en-US"/>
          </a:p>
        </p:txBody>
      </p:sp>
    </p:spTree>
    <p:extLst>
      <p:ext uri="{BB962C8B-B14F-4D97-AF65-F5344CB8AC3E}">
        <p14:creationId xmlns:p14="http://schemas.microsoft.com/office/powerpoint/2010/main" val="198763185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noChangeArrowheads="1"/>
          </p:cNvSpPr>
          <p:nvPr>
            <p:ph type="dt" sz="half" idx="10"/>
          </p:nvPr>
        </p:nvSpPr>
        <p:spPr>
          <a:ln/>
        </p:spPr>
        <p:txBody>
          <a:bodyPr/>
          <a:lstStyle>
            <a:lvl1pPr>
              <a:defRPr/>
            </a:lvl1pPr>
          </a:lstStyle>
          <a:p>
            <a:pPr>
              <a:defRPr/>
            </a:pPr>
            <a:fld id="{F9530AE1-7268-4933-B3BA-966B8E5F41FD}" type="datetime1">
              <a:rPr lang="ja-JP" altLang="en-US"/>
              <a:pPr>
                <a:defRPr/>
              </a:pPr>
              <a:t>2021/3/5</a:t>
            </a:fld>
            <a:endParaRPr lang="ja-JP" altLang="en-US"/>
          </a:p>
        </p:txBody>
      </p:sp>
      <p:sp>
        <p:nvSpPr>
          <p:cNvPr id="5" name="フッター プレースホルダ 4"/>
          <p:cNvSpPr>
            <a:spLocks noGrp="1" noChangeArrowheads="1"/>
          </p:cNvSpPr>
          <p:nvPr>
            <p:ph type="ftr" sz="quarter" idx="11"/>
          </p:nvPr>
        </p:nvSpPr>
        <p:spPr>
          <a:ln/>
        </p:spPr>
        <p:txBody>
          <a:bodyPr/>
          <a:lstStyle>
            <a:lvl1pPr>
              <a:defRPr/>
            </a:lvl1pPr>
          </a:lstStyle>
          <a:p>
            <a:pPr>
              <a:defRPr/>
            </a:pPr>
            <a:endParaRPr lang="ja-JP" altLang="en-US"/>
          </a:p>
        </p:txBody>
      </p:sp>
      <p:sp>
        <p:nvSpPr>
          <p:cNvPr id="6" name="スライド番号プレースホルダ 5"/>
          <p:cNvSpPr>
            <a:spLocks noGrp="1" noChangeArrowheads="1"/>
          </p:cNvSpPr>
          <p:nvPr>
            <p:ph type="sldNum" sz="quarter" idx="12"/>
          </p:nvPr>
        </p:nvSpPr>
        <p:spPr>
          <a:ln/>
        </p:spPr>
        <p:txBody>
          <a:bodyPr/>
          <a:lstStyle>
            <a:lvl1pPr>
              <a:defRPr/>
            </a:lvl1pPr>
          </a:lstStyle>
          <a:p>
            <a:pPr>
              <a:defRPr/>
            </a:pPr>
            <a:fld id="{ACF23CED-323B-4B45-8CC4-B5C83A06A964}" type="slidenum">
              <a:rPr lang="ja-JP" altLang="en-US"/>
              <a:pPr>
                <a:defRPr/>
              </a:pPr>
              <a:t>‹#›</a:t>
            </a:fld>
            <a:endParaRPr lang="ja-JP" altLang="en-US"/>
          </a:p>
        </p:txBody>
      </p:sp>
    </p:spTree>
    <p:extLst>
      <p:ext uri="{BB962C8B-B14F-4D97-AF65-F5344CB8AC3E}">
        <p14:creationId xmlns:p14="http://schemas.microsoft.com/office/powerpoint/2010/main" val="398341806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9"/>
            <a:ext cx="7886700" cy="2852737"/>
          </a:xfrm>
        </p:spPr>
        <p:txBody>
          <a:bodyPr anchor="b"/>
          <a:lstStyle>
            <a:lvl1pPr>
              <a:defRPr sz="4500"/>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23888" y="4589464"/>
            <a:ext cx="7886700" cy="1500187"/>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ja-JP" altLang="en-US" smtClean="0"/>
              <a:t>マスター テキストの書式設定</a:t>
            </a:r>
          </a:p>
        </p:txBody>
      </p:sp>
      <p:sp>
        <p:nvSpPr>
          <p:cNvPr id="4" name="日付プレースホルダ 3"/>
          <p:cNvSpPr>
            <a:spLocks noGrp="1" noChangeArrowheads="1"/>
          </p:cNvSpPr>
          <p:nvPr>
            <p:ph type="dt" sz="half" idx="10"/>
          </p:nvPr>
        </p:nvSpPr>
        <p:spPr>
          <a:ln/>
        </p:spPr>
        <p:txBody>
          <a:bodyPr/>
          <a:lstStyle>
            <a:lvl1pPr>
              <a:defRPr/>
            </a:lvl1pPr>
          </a:lstStyle>
          <a:p>
            <a:pPr>
              <a:defRPr/>
            </a:pPr>
            <a:fld id="{7E7818AE-5F76-40E8-A761-B868CB51586A}" type="datetime1">
              <a:rPr lang="ja-JP" altLang="en-US"/>
              <a:pPr>
                <a:defRPr/>
              </a:pPr>
              <a:t>2021/3/5</a:t>
            </a:fld>
            <a:endParaRPr lang="ja-JP" altLang="en-US"/>
          </a:p>
        </p:txBody>
      </p:sp>
      <p:sp>
        <p:nvSpPr>
          <p:cNvPr id="5" name="フッター プレースホルダ 4"/>
          <p:cNvSpPr>
            <a:spLocks noGrp="1" noChangeArrowheads="1"/>
          </p:cNvSpPr>
          <p:nvPr>
            <p:ph type="ftr" sz="quarter" idx="11"/>
          </p:nvPr>
        </p:nvSpPr>
        <p:spPr>
          <a:ln/>
        </p:spPr>
        <p:txBody>
          <a:bodyPr/>
          <a:lstStyle>
            <a:lvl1pPr>
              <a:defRPr/>
            </a:lvl1pPr>
          </a:lstStyle>
          <a:p>
            <a:pPr>
              <a:defRPr/>
            </a:pPr>
            <a:endParaRPr lang="ja-JP" altLang="en-US"/>
          </a:p>
        </p:txBody>
      </p:sp>
      <p:sp>
        <p:nvSpPr>
          <p:cNvPr id="6" name="スライド番号プレースホルダ 5"/>
          <p:cNvSpPr>
            <a:spLocks noGrp="1" noChangeArrowheads="1"/>
          </p:cNvSpPr>
          <p:nvPr>
            <p:ph type="sldNum" sz="quarter" idx="12"/>
          </p:nvPr>
        </p:nvSpPr>
        <p:spPr>
          <a:ln/>
        </p:spPr>
        <p:txBody>
          <a:bodyPr/>
          <a:lstStyle>
            <a:lvl1pPr>
              <a:defRPr/>
            </a:lvl1pPr>
          </a:lstStyle>
          <a:p>
            <a:pPr>
              <a:defRPr/>
            </a:pPr>
            <a:fld id="{865961B0-D600-4D84-BA45-527EB100EFDF}" type="slidenum">
              <a:rPr lang="ja-JP" altLang="en-US"/>
              <a:pPr>
                <a:defRPr/>
              </a:pPr>
              <a:t>‹#›</a:t>
            </a:fld>
            <a:endParaRPr lang="ja-JP" altLang="en-US"/>
          </a:p>
        </p:txBody>
      </p:sp>
    </p:spTree>
    <p:extLst>
      <p:ext uri="{BB962C8B-B14F-4D97-AF65-F5344CB8AC3E}">
        <p14:creationId xmlns:p14="http://schemas.microsoft.com/office/powerpoint/2010/main" val="184601003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1"/>
            <a:ext cx="4057650" cy="452596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29150" y="1600201"/>
            <a:ext cx="4057650" cy="452596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noChangeArrowheads="1"/>
          </p:cNvSpPr>
          <p:nvPr>
            <p:ph type="dt" sz="half" idx="10"/>
          </p:nvPr>
        </p:nvSpPr>
        <p:spPr>
          <a:ln/>
        </p:spPr>
        <p:txBody>
          <a:bodyPr/>
          <a:lstStyle>
            <a:lvl1pPr>
              <a:defRPr/>
            </a:lvl1pPr>
          </a:lstStyle>
          <a:p>
            <a:pPr>
              <a:defRPr/>
            </a:pPr>
            <a:fld id="{D69068A0-A986-4B26-8FBF-91E81F086A50}" type="datetime1">
              <a:rPr lang="ja-JP" altLang="en-US"/>
              <a:pPr>
                <a:defRPr/>
              </a:pPr>
              <a:t>2021/3/5</a:t>
            </a:fld>
            <a:endParaRPr lang="ja-JP" altLang="en-US"/>
          </a:p>
        </p:txBody>
      </p:sp>
      <p:sp>
        <p:nvSpPr>
          <p:cNvPr id="6" name="フッター プレースホルダ 4"/>
          <p:cNvSpPr>
            <a:spLocks noGrp="1" noChangeArrowheads="1"/>
          </p:cNvSpPr>
          <p:nvPr>
            <p:ph type="ftr" sz="quarter" idx="11"/>
          </p:nvPr>
        </p:nvSpPr>
        <p:spPr>
          <a:ln/>
        </p:spPr>
        <p:txBody>
          <a:bodyPr/>
          <a:lstStyle>
            <a:lvl1pPr>
              <a:defRPr/>
            </a:lvl1pPr>
          </a:lstStyle>
          <a:p>
            <a:pPr>
              <a:defRPr/>
            </a:pPr>
            <a:endParaRPr lang="ja-JP" altLang="en-US"/>
          </a:p>
        </p:txBody>
      </p:sp>
      <p:sp>
        <p:nvSpPr>
          <p:cNvPr id="7" name="スライド番号プレースホルダ 5"/>
          <p:cNvSpPr>
            <a:spLocks noGrp="1" noChangeArrowheads="1"/>
          </p:cNvSpPr>
          <p:nvPr>
            <p:ph type="sldNum" sz="quarter" idx="12"/>
          </p:nvPr>
        </p:nvSpPr>
        <p:spPr>
          <a:ln/>
        </p:spPr>
        <p:txBody>
          <a:bodyPr/>
          <a:lstStyle>
            <a:lvl1pPr>
              <a:defRPr/>
            </a:lvl1pPr>
          </a:lstStyle>
          <a:p>
            <a:pPr>
              <a:defRPr/>
            </a:pPr>
            <a:fld id="{5AE24C9B-BABF-42F1-BBD2-D2F10428A976}" type="slidenum">
              <a:rPr lang="ja-JP" altLang="en-US"/>
              <a:pPr>
                <a:defRPr/>
              </a:pPr>
              <a:t>‹#›</a:t>
            </a:fld>
            <a:endParaRPr lang="ja-JP" altLang="en-US"/>
          </a:p>
        </p:txBody>
      </p:sp>
    </p:spTree>
    <p:extLst>
      <p:ext uri="{BB962C8B-B14F-4D97-AF65-F5344CB8AC3E}">
        <p14:creationId xmlns:p14="http://schemas.microsoft.com/office/powerpoint/2010/main" val="255980958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65126"/>
            <a:ext cx="7886700" cy="1325563"/>
          </a:xfrm>
        </p:spPr>
        <p:txBody>
          <a:body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noChangeArrowheads="1"/>
          </p:cNvSpPr>
          <p:nvPr>
            <p:ph type="dt" sz="half" idx="10"/>
          </p:nvPr>
        </p:nvSpPr>
        <p:spPr>
          <a:ln/>
        </p:spPr>
        <p:txBody>
          <a:bodyPr/>
          <a:lstStyle>
            <a:lvl1pPr>
              <a:defRPr/>
            </a:lvl1pPr>
          </a:lstStyle>
          <a:p>
            <a:pPr>
              <a:defRPr/>
            </a:pPr>
            <a:fld id="{DACF48E1-55B3-48BE-8AD2-ED646B09E1C1}" type="datetime1">
              <a:rPr lang="ja-JP" altLang="en-US"/>
              <a:pPr>
                <a:defRPr/>
              </a:pPr>
              <a:t>2021/3/5</a:t>
            </a:fld>
            <a:endParaRPr lang="ja-JP" altLang="en-US"/>
          </a:p>
        </p:txBody>
      </p:sp>
      <p:sp>
        <p:nvSpPr>
          <p:cNvPr id="8" name="フッター プレースホルダ 4"/>
          <p:cNvSpPr>
            <a:spLocks noGrp="1" noChangeArrowheads="1"/>
          </p:cNvSpPr>
          <p:nvPr>
            <p:ph type="ftr" sz="quarter" idx="11"/>
          </p:nvPr>
        </p:nvSpPr>
        <p:spPr>
          <a:ln/>
        </p:spPr>
        <p:txBody>
          <a:bodyPr/>
          <a:lstStyle>
            <a:lvl1pPr>
              <a:defRPr/>
            </a:lvl1pPr>
          </a:lstStyle>
          <a:p>
            <a:pPr>
              <a:defRPr/>
            </a:pPr>
            <a:endParaRPr lang="ja-JP" altLang="en-US"/>
          </a:p>
        </p:txBody>
      </p:sp>
      <p:sp>
        <p:nvSpPr>
          <p:cNvPr id="9" name="スライド番号プレースホルダ 5"/>
          <p:cNvSpPr>
            <a:spLocks noGrp="1" noChangeArrowheads="1"/>
          </p:cNvSpPr>
          <p:nvPr>
            <p:ph type="sldNum" sz="quarter" idx="12"/>
          </p:nvPr>
        </p:nvSpPr>
        <p:spPr>
          <a:ln/>
        </p:spPr>
        <p:txBody>
          <a:bodyPr/>
          <a:lstStyle>
            <a:lvl1pPr>
              <a:defRPr/>
            </a:lvl1pPr>
          </a:lstStyle>
          <a:p>
            <a:pPr>
              <a:defRPr/>
            </a:pPr>
            <a:fld id="{37CA4BE0-AC83-40D6-888B-CA2EAC9F4640}" type="slidenum">
              <a:rPr lang="ja-JP" altLang="en-US"/>
              <a:pPr>
                <a:defRPr/>
              </a:pPr>
              <a:t>‹#›</a:t>
            </a:fld>
            <a:endParaRPr lang="ja-JP" altLang="en-US"/>
          </a:p>
        </p:txBody>
      </p:sp>
    </p:spTree>
    <p:extLst>
      <p:ext uri="{BB962C8B-B14F-4D97-AF65-F5344CB8AC3E}">
        <p14:creationId xmlns:p14="http://schemas.microsoft.com/office/powerpoint/2010/main" val="66431459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 3"/>
          <p:cNvSpPr>
            <a:spLocks noGrp="1" noChangeArrowheads="1"/>
          </p:cNvSpPr>
          <p:nvPr>
            <p:ph type="dt" sz="half" idx="10"/>
          </p:nvPr>
        </p:nvSpPr>
        <p:spPr>
          <a:ln/>
        </p:spPr>
        <p:txBody>
          <a:bodyPr/>
          <a:lstStyle>
            <a:lvl1pPr>
              <a:defRPr/>
            </a:lvl1pPr>
          </a:lstStyle>
          <a:p>
            <a:pPr>
              <a:defRPr/>
            </a:pPr>
            <a:fld id="{DFDD97BB-0A6A-46DF-8270-E89E478F868B}" type="datetime1">
              <a:rPr lang="ja-JP" altLang="en-US"/>
              <a:pPr>
                <a:defRPr/>
              </a:pPr>
              <a:t>2021/3/5</a:t>
            </a:fld>
            <a:endParaRPr lang="ja-JP" altLang="en-US"/>
          </a:p>
        </p:txBody>
      </p:sp>
      <p:sp>
        <p:nvSpPr>
          <p:cNvPr id="4" name="フッター プレースホルダ 4"/>
          <p:cNvSpPr>
            <a:spLocks noGrp="1" noChangeArrowheads="1"/>
          </p:cNvSpPr>
          <p:nvPr>
            <p:ph type="ftr" sz="quarter" idx="11"/>
          </p:nvPr>
        </p:nvSpPr>
        <p:spPr>
          <a:ln/>
        </p:spPr>
        <p:txBody>
          <a:bodyPr/>
          <a:lstStyle>
            <a:lvl1pPr>
              <a:defRPr/>
            </a:lvl1pPr>
          </a:lstStyle>
          <a:p>
            <a:pPr>
              <a:defRPr/>
            </a:pPr>
            <a:endParaRPr lang="ja-JP" altLang="en-US"/>
          </a:p>
        </p:txBody>
      </p:sp>
      <p:sp>
        <p:nvSpPr>
          <p:cNvPr id="5" name="スライド番号プレースホルダ 5"/>
          <p:cNvSpPr>
            <a:spLocks noGrp="1" noChangeArrowheads="1"/>
          </p:cNvSpPr>
          <p:nvPr>
            <p:ph type="sldNum" sz="quarter" idx="12"/>
          </p:nvPr>
        </p:nvSpPr>
        <p:spPr>
          <a:ln/>
        </p:spPr>
        <p:txBody>
          <a:bodyPr/>
          <a:lstStyle>
            <a:lvl1pPr>
              <a:defRPr/>
            </a:lvl1pPr>
          </a:lstStyle>
          <a:p>
            <a:pPr>
              <a:defRPr/>
            </a:pPr>
            <a:fld id="{FFC661E0-94E2-47F6-B5A6-0AF64A1F8411}" type="slidenum">
              <a:rPr lang="ja-JP" altLang="en-US"/>
              <a:pPr>
                <a:defRPr/>
              </a:pPr>
              <a:t>‹#›</a:t>
            </a:fld>
            <a:endParaRPr lang="ja-JP" altLang="en-US"/>
          </a:p>
        </p:txBody>
      </p:sp>
    </p:spTree>
    <p:extLst>
      <p:ext uri="{BB962C8B-B14F-4D97-AF65-F5344CB8AC3E}">
        <p14:creationId xmlns:p14="http://schemas.microsoft.com/office/powerpoint/2010/main" val="77767434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noChangeArrowheads="1"/>
          </p:cNvSpPr>
          <p:nvPr>
            <p:ph type="dt" sz="half" idx="10"/>
          </p:nvPr>
        </p:nvSpPr>
        <p:spPr>
          <a:ln/>
        </p:spPr>
        <p:txBody>
          <a:bodyPr/>
          <a:lstStyle>
            <a:lvl1pPr>
              <a:defRPr/>
            </a:lvl1pPr>
          </a:lstStyle>
          <a:p>
            <a:pPr>
              <a:defRPr/>
            </a:pPr>
            <a:fld id="{832FA36A-396B-401C-A6E5-A5E997A2A41C}" type="datetime1">
              <a:rPr lang="ja-JP" altLang="en-US"/>
              <a:pPr>
                <a:defRPr/>
              </a:pPr>
              <a:t>2021/3/5</a:t>
            </a:fld>
            <a:endParaRPr lang="ja-JP" altLang="en-US"/>
          </a:p>
        </p:txBody>
      </p:sp>
      <p:sp>
        <p:nvSpPr>
          <p:cNvPr id="3" name="フッター プレースホルダ 4"/>
          <p:cNvSpPr>
            <a:spLocks noGrp="1" noChangeArrowheads="1"/>
          </p:cNvSpPr>
          <p:nvPr>
            <p:ph type="ftr" sz="quarter" idx="11"/>
          </p:nvPr>
        </p:nvSpPr>
        <p:spPr>
          <a:ln/>
        </p:spPr>
        <p:txBody>
          <a:bodyPr/>
          <a:lstStyle>
            <a:lvl1pPr>
              <a:defRPr/>
            </a:lvl1pPr>
          </a:lstStyle>
          <a:p>
            <a:pPr>
              <a:defRPr/>
            </a:pPr>
            <a:endParaRPr lang="ja-JP" altLang="en-US"/>
          </a:p>
        </p:txBody>
      </p:sp>
      <p:sp>
        <p:nvSpPr>
          <p:cNvPr id="4" name="スライド番号プレースホルダ 5"/>
          <p:cNvSpPr>
            <a:spLocks noGrp="1" noChangeArrowheads="1"/>
          </p:cNvSpPr>
          <p:nvPr>
            <p:ph type="sldNum" sz="quarter" idx="12"/>
          </p:nvPr>
        </p:nvSpPr>
        <p:spPr>
          <a:ln/>
        </p:spPr>
        <p:txBody>
          <a:bodyPr/>
          <a:lstStyle>
            <a:lvl1pPr>
              <a:defRPr/>
            </a:lvl1pPr>
          </a:lstStyle>
          <a:p>
            <a:pPr>
              <a:defRPr/>
            </a:pPr>
            <a:fld id="{BF7553AE-97D3-4159-966A-56AE638C9966}" type="slidenum">
              <a:rPr lang="ja-JP" altLang="en-US"/>
              <a:pPr>
                <a:defRPr/>
              </a:pPr>
              <a:t>‹#›</a:t>
            </a:fld>
            <a:endParaRPr lang="ja-JP" altLang="en-US"/>
          </a:p>
        </p:txBody>
      </p:sp>
    </p:spTree>
    <p:extLst>
      <p:ext uri="{BB962C8B-B14F-4D97-AF65-F5344CB8AC3E}">
        <p14:creationId xmlns:p14="http://schemas.microsoft.com/office/powerpoint/2010/main" val="113238453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smtClean="0"/>
              <a:t>マスター テキストの書式設定</a:t>
            </a:r>
          </a:p>
        </p:txBody>
      </p:sp>
      <p:sp>
        <p:nvSpPr>
          <p:cNvPr id="5" name="日付プレースホルダ 3"/>
          <p:cNvSpPr>
            <a:spLocks noGrp="1" noChangeArrowheads="1"/>
          </p:cNvSpPr>
          <p:nvPr>
            <p:ph type="dt" sz="half" idx="10"/>
          </p:nvPr>
        </p:nvSpPr>
        <p:spPr>
          <a:ln/>
        </p:spPr>
        <p:txBody>
          <a:bodyPr/>
          <a:lstStyle>
            <a:lvl1pPr>
              <a:defRPr/>
            </a:lvl1pPr>
          </a:lstStyle>
          <a:p>
            <a:pPr>
              <a:defRPr/>
            </a:pPr>
            <a:fld id="{31E4BC1F-B86A-4EB0-9B33-C71765C8288C}" type="datetime1">
              <a:rPr lang="ja-JP" altLang="en-US"/>
              <a:pPr>
                <a:defRPr/>
              </a:pPr>
              <a:t>2021/3/5</a:t>
            </a:fld>
            <a:endParaRPr lang="ja-JP" altLang="en-US"/>
          </a:p>
        </p:txBody>
      </p:sp>
      <p:sp>
        <p:nvSpPr>
          <p:cNvPr id="6" name="フッター プレースホルダ 4"/>
          <p:cNvSpPr>
            <a:spLocks noGrp="1" noChangeArrowheads="1"/>
          </p:cNvSpPr>
          <p:nvPr>
            <p:ph type="ftr" sz="quarter" idx="11"/>
          </p:nvPr>
        </p:nvSpPr>
        <p:spPr>
          <a:ln/>
        </p:spPr>
        <p:txBody>
          <a:bodyPr/>
          <a:lstStyle>
            <a:lvl1pPr>
              <a:defRPr/>
            </a:lvl1pPr>
          </a:lstStyle>
          <a:p>
            <a:pPr>
              <a:defRPr/>
            </a:pPr>
            <a:endParaRPr lang="ja-JP" altLang="en-US"/>
          </a:p>
        </p:txBody>
      </p:sp>
      <p:sp>
        <p:nvSpPr>
          <p:cNvPr id="7" name="スライド番号プレースホルダ 5"/>
          <p:cNvSpPr>
            <a:spLocks noGrp="1" noChangeArrowheads="1"/>
          </p:cNvSpPr>
          <p:nvPr>
            <p:ph type="sldNum" sz="quarter" idx="12"/>
          </p:nvPr>
        </p:nvSpPr>
        <p:spPr>
          <a:ln/>
        </p:spPr>
        <p:txBody>
          <a:bodyPr/>
          <a:lstStyle>
            <a:lvl1pPr>
              <a:defRPr/>
            </a:lvl1pPr>
          </a:lstStyle>
          <a:p>
            <a:pPr>
              <a:defRPr/>
            </a:pPr>
            <a:fld id="{357E4012-45B7-445C-BCB3-CF419118201A}" type="slidenum">
              <a:rPr lang="ja-JP" altLang="en-US"/>
              <a:pPr>
                <a:defRPr/>
              </a:pPr>
              <a:t>‹#›</a:t>
            </a:fld>
            <a:endParaRPr lang="ja-JP" altLang="en-US"/>
          </a:p>
        </p:txBody>
      </p:sp>
    </p:spTree>
    <p:extLst>
      <p:ext uri="{BB962C8B-B14F-4D97-AF65-F5344CB8AC3E}">
        <p14:creationId xmlns:p14="http://schemas.microsoft.com/office/powerpoint/2010/main" val="116620483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ja-JP" altLang="en-US" noProof="0" smtClean="0">
              <a:sym typeface="Calibri" panose="020F0502020204030204" pitchFamily="34" charset="0"/>
            </a:endParaRPr>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smtClean="0"/>
              <a:t>マスター テキストの書式設定</a:t>
            </a:r>
          </a:p>
        </p:txBody>
      </p:sp>
      <p:sp>
        <p:nvSpPr>
          <p:cNvPr id="5" name="日付プレースホルダ 3"/>
          <p:cNvSpPr>
            <a:spLocks noGrp="1" noChangeArrowheads="1"/>
          </p:cNvSpPr>
          <p:nvPr>
            <p:ph type="dt" sz="half" idx="10"/>
          </p:nvPr>
        </p:nvSpPr>
        <p:spPr>
          <a:ln/>
        </p:spPr>
        <p:txBody>
          <a:bodyPr/>
          <a:lstStyle>
            <a:lvl1pPr>
              <a:defRPr/>
            </a:lvl1pPr>
          </a:lstStyle>
          <a:p>
            <a:pPr>
              <a:defRPr/>
            </a:pPr>
            <a:fld id="{DAF6C1CB-20AB-442C-AFA0-B2CB611D1FD5}" type="datetime1">
              <a:rPr lang="ja-JP" altLang="en-US"/>
              <a:pPr>
                <a:defRPr/>
              </a:pPr>
              <a:t>2021/3/5</a:t>
            </a:fld>
            <a:endParaRPr lang="ja-JP" altLang="en-US"/>
          </a:p>
        </p:txBody>
      </p:sp>
      <p:sp>
        <p:nvSpPr>
          <p:cNvPr id="6" name="フッター プレースホルダ 4"/>
          <p:cNvSpPr>
            <a:spLocks noGrp="1" noChangeArrowheads="1"/>
          </p:cNvSpPr>
          <p:nvPr>
            <p:ph type="ftr" sz="quarter" idx="11"/>
          </p:nvPr>
        </p:nvSpPr>
        <p:spPr>
          <a:ln/>
        </p:spPr>
        <p:txBody>
          <a:bodyPr/>
          <a:lstStyle>
            <a:lvl1pPr>
              <a:defRPr/>
            </a:lvl1pPr>
          </a:lstStyle>
          <a:p>
            <a:pPr>
              <a:defRPr/>
            </a:pPr>
            <a:endParaRPr lang="ja-JP" altLang="en-US"/>
          </a:p>
        </p:txBody>
      </p:sp>
      <p:sp>
        <p:nvSpPr>
          <p:cNvPr id="7" name="スライド番号プレースホルダ 5"/>
          <p:cNvSpPr>
            <a:spLocks noGrp="1" noChangeArrowheads="1"/>
          </p:cNvSpPr>
          <p:nvPr>
            <p:ph type="sldNum" sz="quarter" idx="12"/>
          </p:nvPr>
        </p:nvSpPr>
        <p:spPr>
          <a:ln/>
        </p:spPr>
        <p:txBody>
          <a:bodyPr/>
          <a:lstStyle>
            <a:lvl1pPr>
              <a:defRPr/>
            </a:lvl1pPr>
          </a:lstStyle>
          <a:p>
            <a:pPr>
              <a:defRPr/>
            </a:pPr>
            <a:fld id="{9189C711-676D-4AF6-8E6A-28BFDA657DCF}" type="slidenum">
              <a:rPr lang="ja-JP" altLang="en-US"/>
              <a:pPr>
                <a:defRPr/>
              </a:pPr>
              <a:t>‹#›</a:t>
            </a:fld>
            <a:endParaRPr lang="ja-JP" altLang="en-US"/>
          </a:p>
        </p:txBody>
      </p:sp>
    </p:spTree>
    <p:extLst>
      <p:ext uri="{BB962C8B-B14F-4D97-AF65-F5344CB8AC3E}">
        <p14:creationId xmlns:p14="http://schemas.microsoft.com/office/powerpoint/2010/main" val="34970934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p:txBody>
          <a:bodyPr/>
          <a:lstStyle>
            <a:lvl1pPr eaLnBrk="0" hangingPunct="0">
              <a:defRPr/>
            </a:lvl1pPr>
          </a:lstStyle>
          <a:p>
            <a:pPr>
              <a:defRPr/>
            </a:pPr>
            <a:fld id="{C2CC6EC2-B72F-4746-A724-10BF95BFF487}" type="datetime1">
              <a:rPr lang="ja-JP" altLang="en-US"/>
              <a:pPr>
                <a:defRPr/>
              </a:pPr>
              <a:t>2021/3/5</a:t>
            </a:fld>
            <a:endParaRPr lang="ja-JP" altLang="en-US" sz="1800">
              <a:solidFill>
                <a:srgbClr val="000000"/>
              </a:solidFill>
            </a:endParaRPr>
          </a:p>
        </p:txBody>
      </p:sp>
      <p:sp>
        <p:nvSpPr>
          <p:cNvPr id="6" name="フッター プレースホルダー 5"/>
          <p:cNvSpPr>
            <a:spLocks noGrp="1"/>
          </p:cNvSpPr>
          <p:nvPr>
            <p:ph type="ftr" sz="quarter" idx="11"/>
          </p:nvPr>
        </p:nvSpPr>
        <p:spPr/>
        <p:txBody>
          <a:bodyPr/>
          <a:lstStyle>
            <a:lvl1pPr eaLnBrk="0" hangingPunct="0">
              <a:defRPr/>
            </a:lvl1pPr>
          </a:lstStyle>
          <a:p>
            <a:pPr>
              <a:defRPr/>
            </a:pPr>
            <a:endParaRPr lang="ja-JP" altLang="ja-JP"/>
          </a:p>
        </p:txBody>
      </p:sp>
      <p:sp>
        <p:nvSpPr>
          <p:cNvPr id="7" name="スライド番号プレースホルダー 6"/>
          <p:cNvSpPr>
            <a:spLocks noGrp="1"/>
          </p:cNvSpPr>
          <p:nvPr>
            <p:ph type="sldNum" sz="quarter" idx="12"/>
          </p:nvPr>
        </p:nvSpPr>
        <p:spPr/>
        <p:txBody>
          <a:bodyPr/>
          <a:lstStyle>
            <a:lvl1pPr eaLnBrk="0" hangingPunct="0">
              <a:defRPr/>
            </a:lvl1pPr>
          </a:lstStyle>
          <a:p>
            <a:pPr>
              <a:defRPr/>
            </a:pPr>
            <a:fld id="{DAFF31D1-466F-48B9-A1D1-0D87B71DE494}" type="slidenum">
              <a:rPr lang="ja-JP" altLang="en-US"/>
              <a:pPr>
                <a:defRPr/>
              </a:pPr>
              <a:t>‹#›</a:t>
            </a:fld>
            <a:endParaRPr lang="ja-JP" altLang="en-US" sz="1800">
              <a:solidFill>
                <a:srgbClr val="000000"/>
              </a:solidFill>
            </a:endParaRPr>
          </a:p>
        </p:txBody>
      </p:sp>
    </p:spTree>
    <p:extLst>
      <p:ext uri="{BB962C8B-B14F-4D97-AF65-F5344CB8AC3E}">
        <p14:creationId xmlns:p14="http://schemas.microsoft.com/office/powerpoint/2010/main" val="225997503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noChangeArrowheads="1"/>
          </p:cNvSpPr>
          <p:nvPr>
            <p:ph type="dt" sz="half" idx="10"/>
          </p:nvPr>
        </p:nvSpPr>
        <p:spPr>
          <a:ln/>
        </p:spPr>
        <p:txBody>
          <a:bodyPr/>
          <a:lstStyle>
            <a:lvl1pPr>
              <a:defRPr/>
            </a:lvl1pPr>
          </a:lstStyle>
          <a:p>
            <a:pPr>
              <a:defRPr/>
            </a:pPr>
            <a:fld id="{40794CF7-68DB-414F-A414-50389713331E}" type="datetime1">
              <a:rPr lang="ja-JP" altLang="en-US"/>
              <a:pPr>
                <a:defRPr/>
              </a:pPr>
              <a:t>2021/3/5</a:t>
            </a:fld>
            <a:endParaRPr lang="ja-JP" altLang="en-US"/>
          </a:p>
        </p:txBody>
      </p:sp>
      <p:sp>
        <p:nvSpPr>
          <p:cNvPr id="5" name="フッター プレースホルダ 4"/>
          <p:cNvSpPr>
            <a:spLocks noGrp="1" noChangeArrowheads="1"/>
          </p:cNvSpPr>
          <p:nvPr>
            <p:ph type="ftr" sz="quarter" idx="11"/>
          </p:nvPr>
        </p:nvSpPr>
        <p:spPr>
          <a:ln/>
        </p:spPr>
        <p:txBody>
          <a:bodyPr/>
          <a:lstStyle>
            <a:lvl1pPr>
              <a:defRPr/>
            </a:lvl1pPr>
          </a:lstStyle>
          <a:p>
            <a:pPr>
              <a:defRPr/>
            </a:pPr>
            <a:endParaRPr lang="ja-JP" altLang="en-US"/>
          </a:p>
        </p:txBody>
      </p:sp>
      <p:sp>
        <p:nvSpPr>
          <p:cNvPr id="6" name="スライド番号プレースホルダ 5"/>
          <p:cNvSpPr>
            <a:spLocks noGrp="1" noChangeArrowheads="1"/>
          </p:cNvSpPr>
          <p:nvPr>
            <p:ph type="sldNum" sz="quarter" idx="12"/>
          </p:nvPr>
        </p:nvSpPr>
        <p:spPr>
          <a:ln/>
        </p:spPr>
        <p:txBody>
          <a:bodyPr/>
          <a:lstStyle>
            <a:lvl1pPr>
              <a:defRPr/>
            </a:lvl1pPr>
          </a:lstStyle>
          <a:p>
            <a:pPr>
              <a:defRPr/>
            </a:pPr>
            <a:fld id="{CE1D1DAD-69A6-4865-AA28-ED7BA1A8EAB9}" type="slidenum">
              <a:rPr lang="ja-JP" altLang="en-US"/>
              <a:pPr>
                <a:defRPr/>
              </a:pPr>
              <a:t>‹#›</a:t>
            </a:fld>
            <a:endParaRPr lang="ja-JP" altLang="en-US"/>
          </a:p>
        </p:txBody>
      </p:sp>
    </p:spTree>
    <p:extLst>
      <p:ext uri="{BB962C8B-B14F-4D97-AF65-F5344CB8AC3E}">
        <p14:creationId xmlns:p14="http://schemas.microsoft.com/office/powerpoint/2010/main" val="239811545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9"/>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9"/>
            <a:ext cx="60579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noChangeArrowheads="1"/>
          </p:cNvSpPr>
          <p:nvPr>
            <p:ph type="dt" sz="half" idx="10"/>
          </p:nvPr>
        </p:nvSpPr>
        <p:spPr>
          <a:ln/>
        </p:spPr>
        <p:txBody>
          <a:bodyPr/>
          <a:lstStyle>
            <a:lvl1pPr>
              <a:defRPr/>
            </a:lvl1pPr>
          </a:lstStyle>
          <a:p>
            <a:pPr>
              <a:defRPr/>
            </a:pPr>
            <a:fld id="{0B6014FF-B14F-4662-9852-39E55E493AD8}" type="datetime1">
              <a:rPr lang="ja-JP" altLang="en-US"/>
              <a:pPr>
                <a:defRPr/>
              </a:pPr>
              <a:t>2021/3/5</a:t>
            </a:fld>
            <a:endParaRPr lang="ja-JP" altLang="en-US"/>
          </a:p>
        </p:txBody>
      </p:sp>
      <p:sp>
        <p:nvSpPr>
          <p:cNvPr id="5" name="フッター プレースホルダ 4"/>
          <p:cNvSpPr>
            <a:spLocks noGrp="1" noChangeArrowheads="1"/>
          </p:cNvSpPr>
          <p:nvPr>
            <p:ph type="ftr" sz="quarter" idx="11"/>
          </p:nvPr>
        </p:nvSpPr>
        <p:spPr>
          <a:ln/>
        </p:spPr>
        <p:txBody>
          <a:bodyPr/>
          <a:lstStyle>
            <a:lvl1pPr>
              <a:defRPr/>
            </a:lvl1pPr>
          </a:lstStyle>
          <a:p>
            <a:pPr>
              <a:defRPr/>
            </a:pPr>
            <a:endParaRPr lang="ja-JP" altLang="en-US"/>
          </a:p>
        </p:txBody>
      </p:sp>
      <p:sp>
        <p:nvSpPr>
          <p:cNvPr id="6" name="スライド番号プレースホルダ 5"/>
          <p:cNvSpPr>
            <a:spLocks noGrp="1" noChangeArrowheads="1"/>
          </p:cNvSpPr>
          <p:nvPr>
            <p:ph type="sldNum" sz="quarter" idx="12"/>
          </p:nvPr>
        </p:nvSpPr>
        <p:spPr>
          <a:ln/>
        </p:spPr>
        <p:txBody>
          <a:bodyPr/>
          <a:lstStyle>
            <a:lvl1pPr>
              <a:defRPr/>
            </a:lvl1pPr>
          </a:lstStyle>
          <a:p>
            <a:pPr>
              <a:defRPr/>
            </a:pPr>
            <a:fld id="{6B364BB0-EACA-411F-8109-196AB5BAB4FA}" type="slidenum">
              <a:rPr lang="ja-JP" altLang="en-US"/>
              <a:pPr>
                <a:defRPr/>
              </a:pPr>
              <a:t>‹#›</a:t>
            </a:fld>
            <a:endParaRPr lang="ja-JP" altLang="en-US"/>
          </a:p>
        </p:txBody>
      </p:sp>
    </p:spTree>
    <p:extLst>
      <p:ext uri="{BB962C8B-B14F-4D97-AF65-F5344CB8AC3E}">
        <p14:creationId xmlns:p14="http://schemas.microsoft.com/office/powerpoint/2010/main" val="123590653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8"/>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4" y="3886200"/>
            <a:ext cx="6400800" cy="1752600"/>
          </a:xfrm>
        </p:spPr>
        <p:txBody>
          <a:bodyPr/>
          <a:lstStyle>
            <a:lvl1pPr marL="0" indent="0" algn="ctr">
              <a:buNone/>
              <a:defRPr>
                <a:solidFill>
                  <a:schemeClr val="tx1">
                    <a:tint val="75000"/>
                  </a:schemeClr>
                </a:solidFill>
              </a:defRPr>
            </a:lvl1pPr>
            <a:lvl2pPr marL="453749" indent="0" algn="ctr">
              <a:buNone/>
              <a:defRPr>
                <a:solidFill>
                  <a:schemeClr val="tx1">
                    <a:tint val="75000"/>
                  </a:schemeClr>
                </a:solidFill>
              </a:defRPr>
            </a:lvl2pPr>
            <a:lvl3pPr marL="907501" indent="0" algn="ctr">
              <a:buNone/>
              <a:defRPr>
                <a:solidFill>
                  <a:schemeClr val="tx1">
                    <a:tint val="75000"/>
                  </a:schemeClr>
                </a:solidFill>
              </a:defRPr>
            </a:lvl3pPr>
            <a:lvl4pPr marL="1361254" indent="0" algn="ctr">
              <a:buNone/>
              <a:defRPr>
                <a:solidFill>
                  <a:schemeClr val="tx1">
                    <a:tint val="75000"/>
                  </a:schemeClr>
                </a:solidFill>
              </a:defRPr>
            </a:lvl4pPr>
            <a:lvl5pPr marL="1815008" indent="0" algn="ctr">
              <a:buNone/>
              <a:defRPr>
                <a:solidFill>
                  <a:schemeClr val="tx1">
                    <a:tint val="75000"/>
                  </a:schemeClr>
                </a:solidFill>
              </a:defRPr>
            </a:lvl5pPr>
            <a:lvl6pPr marL="2268757" indent="0" algn="ctr">
              <a:buNone/>
              <a:defRPr>
                <a:solidFill>
                  <a:schemeClr val="tx1">
                    <a:tint val="75000"/>
                  </a:schemeClr>
                </a:solidFill>
              </a:defRPr>
            </a:lvl6pPr>
            <a:lvl7pPr marL="2722498" indent="0" algn="ctr">
              <a:buNone/>
              <a:defRPr>
                <a:solidFill>
                  <a:schemeClr val="tx1">
                    <a:tint val="75000"/>
                  </a:schemeClr>
                </a:solidFill>
              </a:defRPr>
            </a:lvl7pPr>
            <a:lvl8pPr marL="3176255" indent="0" algn="ctr">
              <a:buNone/>
              <a:defRPr>
                <a:solidFill>
                  <a:schemeClr val="tx1">
                    <a:tint val="75000"/>
                  </a:schemeClr>
                </a:solidFill>
              </a:defRPr>
            </a:lvl8pPr>
            <a:lvl9pPr marL="3630000" indent="0" algn="ctr">
              <a:buNone/>
              <a:defRPr>
                <a:solidFill>
                  <a:schemeClr val="tx1">
                    <a:tint val="75000"/>
                  </a:schemeClr>
                </a:solidFill>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defTabSz="914400" eaLnBrk="0" fontAlgn="base" hangingPunct="0">
              <a:spcBef>
                <a:spcPct val="0"/>
              </a:spcBef>
              <a:spcAft>
                <a:spcPct val="0"/>
              </a:spcAft>
              <a:defRPr kumimoji="0">
                <a:latin typeface="Arial" panose="020B0604020202020204" pitchFamily="34" charset="0"/>
              </a:defRPr>
            </a:lvl1pPr>
          </a:lstStyle>
          <a:p>
            <a:pPr>
              <a:defRPr/>
            </a:pPr>
            <a:fld id="{2DF54EE4-2A5F-4350-8466-1B2B75DC531F}" type="datetime1">
              <a:rPr lang="ja-JP" altLang="en-US"/>
              <a:pPr>
                <a:defRPr/>
              </a:pPr>
              <a:t>2021/3/5</a:t>
            </a:fld>
            <a:endParaRPr lang="ja-JP" altLang="en-US"/>
          </a:p>
        </p:txBody>
      </p:sp>
      <p:sp>
        <p:nvSpPr>
          <p:cNvPr id="5" name="フッター プレースホルダー 4"/>
          <p:cNvSpPr>
            <a:spLocks noGrp="1"/>
          </p:cNvSpPr>
          <p:nvPr>
            <p:ph type="ftr" sz="quarter" idx="11"/>
          </p:nvPr>
        </p:nvSpPr>
        <p:spPr/>
        <p:txBody>
          <a:bodyPr/>
          <a:lstStyle>
            <a:lvl1pPr defTabSz="914400" eaLnBrk="0" fontAlgn="base" hangingPunct="0">
              <a:spcBef>
                <a:spcPct val="0"/>
              </a:spcBef>
              <a:spcAft>
                <a:spcPct val="0"/>
              </a:spcAft>
              <a:defRPr kumimoji="0">
                <a:latin typeface="Arial" panose="020B0604020202020204" pitchFamily="34" charset="0"/>
              </a:defRPr>
            </a:lvl1pPr>
          </a:lstStyle>
          <a:p>
            <a:pPr>
              <a:defRPr/>
            </a:pPr>
            <a:r>
              <a:rPr lang="en-US" altLang="ja-JP"/>
              <a:t>Japanese</a:t>
            </a:r>
            <a:r>
              <a:rPr lang="ja-JP" altLang="en-US"/>
              <a:t>　</a:t>
            </a:r>
            <a:r>
              <a:rPr lang="en-US" altLang="ja-JP"/>
              <a:t>Nursing Association</a:t>
            </a:r>
            <a:endParaRPr lang="ja-JP" altLang="en-US"/>
          </a:p>
        </p:txBody>
      </p:sp>
      <p:sp>
        <p:nvSpPr>
          <p:cNvPr id="6" name="スライド番号プレースホルダー 5"/>
          <p:cNvSpPr>
            <a:spLocks noGrp="1"/>
          </p:cNvSpPr>
          <p:nvPr>
            <p:ph type="sldNum" sz="quarter" idx="12"/>
          </p:nvPr>
        </p:nvSpPr>
        <p:spPr/>
        <p:txBody>
          <a:bodyPr/>
          <a:lstStyle>
            <a:lvl1pPr defTabSz="914400" eaLnBrk="0" fontAlgn="base" hangingPunct="0">
              <a:spcBef>
                <a:spcPct val="0"/>
              </a:spcBef>
              <a:spcAft>
                <a:spcPct val="0"/>
              </a:spcAft>
              <a:defRPr kumimoji="0">
                <a:latin typeface="Arial" panose="020B0604020202020204" pitchFamily="34" charset="0"/>
              </a:defRPr>
            </a:lvl1pPr>
          </a:lstStyle>
          <a:p>
            <a:pPr>
              <a:defRPr/>
            </a:pPr>
            <a:fld id="{7467D8C7-064A-4E38-8CA1-B6603BB4DEEC}" type="slidenum">
              <a:rPr lang="ja-JP" altLang="en-US"/>
              <a:pPr>
                <a:defRPr/>
              </a:pPr>
              <a:t>‹#›</a:t>
            </a:fld>
            <a:endParaRPr lang="ja-JP" altLang="en-US"/>
          </a:p>
        </p:txBody>
      </p:sp>
    </p:spTree>
    <p:extLst>
      <p:ext uri="{BB962C8B-B14F-4D97-AF65-F5344CB8AC3E}">
        <p14:creationId xmlns:p14="http://schemas.microsoft.com/office/powerpoint/2010/main" val="165984207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defTabSz="914400" eaLnBrk="0" fontAlgn="base" hangingPunct="0">
              <a:spcBef>
                <a:spcPct val="0"/>
              </a:spcBef>
              <a:spcAft>
                <a:spcPct val="0"/>
              </a:spcAft>
              <a:defRPr kumimoji="0">
                <a:latin typeface="Arial" panose="020B0604020202020204" pitchFamily="34" charset="0"/>
              </a:defRPr>
            </a:lvl1pPr>
          </a:lstStyle>
          <a:p>
            <a:pPr>
              <a:defRPr/>
            </a:pPr>
            <a:fld id="{D980897C-246C-462B-93CA-8B91F66D4A2B}" type="datetime1">
              <a:rPr lang="ja-JP" altLang="en-US"/>
              <a:pPr>
                <a:defRPr/>
              </a:pPr>
              <a:t>2021/3/5</a:t>
            </a:fld>
            <a:endParaRPr lang="ja-JP" altLang="en-US"/>
          </a:p>
        </p:txBody>
      </p:sp>
      <p:sp>
        <p:nvSpPr>
          <p:cNvPr id="5" name="フッター プレースホルダー 4"/>
          <p:cNvSpPr>
            <a:spLocks noGrp="1"/>
          </p:cNvSpPr>
          <p:nvPr>
            <p:ph type="ftr" sz="quarter" idx="11"/>
          </p:nvPr>
        </p:nvSpPr>
        <p:spPr/>
        <p:txBody>
          <a:bodyPr/>
          <a:lstStyle>
            <a:lvl1pPr defTabSz="914400" eaLnBrk="0" fontAlgn="base" hangingPunct="0">
              <a:spcBef>
                <a:spcPct val="0"/>
              </a:spcBef>
              <a:spcAft>
                <a:spcPct val="0"/>
              </a:spcAft>
              <a:defRPr kumimoji="0">
                <a:latin typeface="Arial" panose="020B0604020202020204" pitchFamily="34" charset="0"/>
              </a:defRPr>
            </a:lvl1pPr>
          </a:lstStyle>
          <a:p>
            <a:pPr>
              <a:defRPr/>
            </a:pPr>
            <a:r>
              <a:rPr lang="en-US" altLang="ja-JP"/>
              <a:t>Japanese</a:t>
            </a:r>
            <a:r>
              <a:rPr lang="ja-JP" altLang="en-US"/>
              <a:t>　</a:t>
            </a:r>
            <a:r>
              <a:rPr lang="en-US" altLang="ja-JP"/>
              <a:t>Nursing Association</a:t>
            </a:r>
            <a:endParaRPr lang="ja-JP" altLang="en-US"/>
          </a:p>
        </p:txBody>
      </p:sp>
      <p:sp>
        <p:nvSpPr>
          <p:cNvPr id="6" name="スライド番号プレースホルダー 5"/>
          <p:cNvSpPr>
            <a:spLocks noGrp="1"/>
          </p:cNvSpPr>
          <p:nvPr>
            <p:ph type="sldNum" sz="quarter" idx="12"/>
          </p:nvPr>
        </p:nvSpPr>
        <p:spPr/>
        <p:txBody>
          <a:bodyPr/>
          <a:lstStyle>
            <a:lvl1pPr defTabSz="914400" eaLnBrk="0" fontAlgn="base" hangingPunct="0">
              <a:spcBef>
                <a:spcPct val="0"/>
              </a:spcBef>
              <a:spcAft>
                <a:spcPct val="0"/>
              </a:spcAft>
              <a:defRPr kumimoji="0">
                <a:latin typeface="Arial" panose="020B0604020202020204" pitchFamily="34" charset="0"/>
              </a:defRPr>
            </a:lvl1pPr>
          </a:lstStyle>
          <a:p>
            <a:pPr>
              <a:defRPr/>
            </a:pPr>
            <a:fld id="{B6A1FC5C-C10D-454D-917D-929D609C688F}" type="slidenum">
              <a:rPr lang="ja-JP" altLang="en-US"/>
              <a:pPr>
                <a:defRPr/>
              </a:pPr>
              <a:t>‹#›</a:t>
            </a:fld>
            <a:endParaRPr lang="ja-JP" altLang="en-US"/>
          </a:p>
        </p:txBody>
      </p:sp>
    </p:spTree>
    <p:extLst>
      <p:ext uri="{BB962C8B-B14F-4D97-AF65-F5344CB8AC3E}">
        <p14:creationId xmlns:p14="http://schemas.microsoft.com/office/powerpoint/2010/main" val="294602419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7018"/>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3749" indent="0">
              <a:buNone/>
              <a:defRPr sz="1800">
                <a:solidFill>
                  <a:schemeClr val="tx1">
                    <a:tint val="75000"/>
                  </a:schemeClr>
                </a:solidFill>
              </a:defRPr>
            </a:lvl2pPr>
            <a:lvl3pPr marL="907501" indent="0">
              <a:buNone/>
              <a:defRPr sz="1600">
                <a:solidFill>
                  <a:schemeClr val="tx1">
                    <a:tint val="75000"/>
                  </a:schemeClr>
                </a:solidFill>
              </a:defRPr>
            </a:lvl3pPr>
            <a:lvl4pPr marL="1361254" indent="0">
              <a:buNone/>
              <a:defRPr sz="1400">
                <a:solidFill>
                  <a:schemeClr val="tx1">
                    <a:tint val="75000"/>
                  </a:schemeClr>
                </a:solidFill>
              </a:defRPr>
            </a:lvl4pPr>
            <a:lvl5pPr marL="1815008" indent="0">
              <a:buNone/>
              <a:defRPr sz="1400">
                <a:solidFill>
                  <a:schemeClr val="tx1">
                    <a:tint val="75000"/>
                  </a:schemeClr>
                </a:solidFill>
              </a:defRPr>
            </a:lvl5pPr>
            <a:lvl6pPr marL="2268757" indent="0">
              <a:buNone/>
              <a:defRPr sz="1400">
                <a:solidFill>
                  <a:schemeClr val="tx1">
                    <a:tint val="75000"/>
                  </a:schemeClr>
                </a:solidFill>
              </a:defRPr>
            </a:lvl6pPr>
            <a:lvl7pPr marL="2722498" indent="0">
              <a:buNone/>
              <a:defRPr sz="1400">
                <a:solidFill>
                  <a:schemeClr val="tx1">
                    <a:tint val="75000"/>
                  </a:schemeClr>
                </a:solidFill>
              </a:defRPr>
            </a:lvl7pPr>
            <a:lvl8pPr marL="3176255" indent="0">
              <a:buNone/>
              <a:defRPr sz="1400">
                <a:solidFill>
                  <a:schemeClr val="tx1">
                    <a:tint val="75000"/>
                  </a:schemeClr>
                </a:solidFill>
              </a:defRPr>
            </a:lvl8pPr>
            <a:lvl9pPr marL="3630000" indent="0">
              <a:buNone/>
              <a:defRPr sz="1400">
                <a:solidFill>
                  <a:schemeClr val="tx1">
                    <a:tint val="75000"/>
                  </a:schemeClr>
                </a:solidFill>
              </a:defRPr>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defTabSz="914400" eaLnBrk="0" fontAlgn="base" hangingPunct="0">
              <a:spcBef>
                <a:spcPct val="0"/>
              </a:spcBef>
              <a:spcAft>
                <a:spcPct val="0"/>
              </a:spcAft>
              <a:defRPr kumimoji="0">
                <a:latin typeface="Arial" panose="020B0604020202020204" pitchFamily="34" charset="0"/>
              </a:defRPr>
            </a:lvl1pPr>
          </a:lstStyle>
          <a:p>
            <a:pPr>
              <a:defRPr/>
            </a:pPr>
            <a:fld id="{A1414232-E073-4155-9B88-146C5BE3D849}" type="datetime1">
              <a:rPr lang="ja-JP" altLang="en-US"/>
              <a:pPr>
                <a:defRPr/>
              </a:pPr>
              <a:t>2021/3/5</a:t>
            </a:fld>
            <a:endParaRPr lang="ja-JP" altLang="en-US"/>
          </a:p>
        </p:txBody>
      </p:sp>
      <p:sp>
        <p:nvSpPr>
          <p:cNvPr id="5" name="フッター プレースホルダー 4"/>
          <p:cNvSpPr>
            <a:spLocks noGrp="1"/>
          </p:cNvSpPr>
          <p:nvPr>
            <p:ph type="ftr" sz="quarter" idx="11"/>
          </p:nvPr>
        </p:nvSpPr>
        <p:spPr/>
        <p:txBody>
          <a:bodyPr/>
          <a:lstStyle>
            <a:lvl1pPr defTabSz="914400" eaLnBrk="0" fontAlgn="base" hangingPunct="0">
              <a:spcBef>
                <a:spcPct val="0"/>
              </a:spcBef>
              <a:spcAft>
                <a:spcPct val="0"/>
              </a:spcAft>
              <a:defRPr kumimoji="0">
                <a:latin typeface="Arial" panose="020B0604020202020204" pitchFamily="34" charset="0"/>
              </a:defRPr>
            </a:lvl1pPr>
          </a:lstStyle>
          <a:p>
            <a:pPr>
              <a:defRPr/>
            </a:pPr>
            <a:r>
              <a:rPr lang="en-US" altLang="ja-JP"/>
              <a:t>Japanese</a:t>
            </a:r>
            <a:r>
              <a:rPr lang="ja-JP" altLang="en-US"/>
              <a:t>　</a:t>
            </a:r>
            <a:r>
              <a:rPr lang="en-US" altLang="ja-JP"/>
              <a:t>Nursing Association</a:t>
            </a:r>
            <a:endParaRPr lang="ja-JP" altLang="en-US"/>
          </a:p>
        </p:txBody>
      </p:sp>
      <p:sp>
        <p:nvSpPr>
          <p:cNvPr id="6" name="スライド番号プレースホルダー 5"/>
          <p:cNvSpPr>
            <a:spLocks noGrp="1"/>
          </p:cNvSpPr>
          <p:nvPr>
            <p:ph type="sldNum" sz="quarter" idx="12"/>
          </p:nvPr>
        </p:nvSpPr>
        <p:spPr/>
        <p:txBody>
          <a:bodyPr/>
          <a:lstStyle>
            <a:lvl1pPr defTabSz="914400" eaLnBrk="0" fontAlgn="base" hangingPunct="0">
              <a:spcBef>
                <a:spcPct val="0"/>
              </a:spcBef>
              <a:spcAft>
                <a:spcPct val="0"/>
              </a:spcAft>
              <a:defRPr kumimoji="0">
                <a:latin typeface="Arial" panose="020B0604020202020204" pitchFamily="34" charset="0"/>
              </a:defRPr>
            </a:lvl1pPr>
          </a:lstStyle>
          <a:p>
            <a:pPr>
              <a:defRPr/>
            </a:pPr>
            <a:fld id="{81A23E31-C493-45D2-A4B2-BD0AC5D6DF18}" type="slidenum">
              <a:rPr lang="ja-JP" altLang="en-US"/>
              <a:pPr>
                <a:defRPr/>
              </a:pPr>
              <a:t>‹#›</a:t>
            </a:fld>
            <a:endParaRPr lang="ja-JP" altLang="en-US"/>
          </a:p>
        </p:txBody>
      </p:sp>
    </p:spTree>
    <p:extLst>
      <p:ext uri="{BB962C8B-B14F-4D97-AF65-F5344CB8AC3E}">
        <p14:creationId xmlns:p14="http://schemas.microsoft.com/office/powerpoint/2010/main" val="16020597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318"/>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318"/>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p:txBody>
          <a:bodyPr/>
          <a:lstStyle>
            <a:lvl1pPr defTabSz="914400" eaLnBrk="0" fontAlgn="base" hangingPunct="0">
              <a:spcBef>
                <a:spcPct val="0"/>
              </a:spcBef>
              <a:spcAft>
                <a:spcPct val="0"/>
              </a:spcAft>
              <a:defRPr kumimoji="0">
                <a:latin typeface="Arial" panose="020B0604020202020204" pitchFamily="34" charset="0"/>
              </a:defRPr>
            </a:lvl1pPr>
          </a:lstStyle>
          <a:p>
            <a:pPr>
              <a:defRPr/>
            </a:pPr>
            <a:fld id="{AD800ECD-5A8C-4C88-BEB3-9C7173704F07}" type="datetime1">
              <a:rPr lang="ja-JP" altLang="en-US"/>
              <a:pPr>
                <a:defRPr/>
              </a:pPr>
              <a:t>2021/3/5</a:t>
            </a:fld>
            <a:endParaRPr lang="ja-JP" altLang="en-US"/>
          </a:p>
        </p:txBody>
      </p:sp>
      <p:sp>
        <p:nvSpPr>
          <p:cNvPr id="6" name="フッター プレースホルダー 5"/>
          <p:cNvSpPr>
            <a:spLocks noGrp="1"/>
          </p:cNvSpPr>
          <p:nvPr>
            <p:ph type="ftr" sz="quarter" idx="11"/>
          </p:nvPr>
        </p:nvSpPr>
        <p:spPr/>
        <p:txBody>
          <a:bodyPr/>
          <a:lstStyle>
            <a:lvl1pPr defTabSz="914400" eaLnBrk="0" fontAlgn="base" hangingPunct="0">
              <a:spcBef>
                <a:spcPct val="0"/>
              </a:spcBef>
              <a:spcAft>
                <a:spcPct val="0"/>
              </a:spcAft>
              <a:defRPr kumimoji="0">
                <a:latin typeface="Arial" panose="020B0604020202020204" pitchFamily="34" charset="0"/>
              </a:defRPr>
            </a:lvl1pPr>
          </a:lstStyle>
          <a:p>
            <a:pPr>
              <a:defRPr/>
            </a:pPr>
            <a:r>
              <a:rPr lang="en-US" altLang="ja-JP"/>
              <a:t>Japanese</a:t>
            </a:r>
            <a:r>
              <a:rPr lang="ja-JP" altLang="en-US"/>
              <a:t>　</a:t>
            </a:r>
            <a:r>
              <a:rPr lang="en-US" altLang="ja-JP"/>
              <a:t>Nursing Association</a:t>
            </a:r>
            <a:endParaRPr lang="ja-JP" altLang="en-US"/>
          </a:p>
        </p:txBody>
      </p:sp>
      <p:sp>
        <p:nvSpPr>
          <p:cNvPr id="7" name="スライド番号プレースホルダー 6"/>
          <p:cNvSpPr>
            <a:spLocks noGrp="1"/>
          </p:cNvSpPr>
          <p:nvPr>
            <p:ph type="sldNum" sz="quarter" idx="12"/>
          </p:nvPr>
        </p:nvSpPr>
        <p:spPr/>
        <p:txBody>
          <a:bodyPr/>
          <a:lstStyle>
            <a:lvl1pPr defTabSz="914400" eaLnBrk="0" fontAlgn="base" hangingPunct="0">
              <a:spcBef>
                <a:spcPct val="0"/>
              </a:spcBef>
              <a:spcAft>
                <a:spcPct val="0"/>
              </a:spcAft>
              <a:defRPr kumimoji="0">
                <a:latin typeface="Arial" panose="020B0604020202020204" pitchFamily="34" charset="0"/>
              </a:defRPr>
            </a:lvl1pPr>
          </a:lstStyle>
          <a:p>
            <a:pPr>
              <a:defRPr/>
            </a:pPr>
            <a:fld id="{31328863-DA8B-431C-92EE-62BED683D8A4}" type="slidenum">
              <a:rPr lang="ja-JP" altLang="en-US"/>
              <a:pPr>
                <a:defRPr/>
              </a:pPr>
              <a:t>‹#›</a:t>
            </a:fld>
            <a:endParaRPr lang="ja-JP" altLang="en-US"/>
          </a:p>
        </p:txBody>
      </p:sp>
    </p:spTree>
    <p:extLst>
      <p:ext uri="{BB962C8B-B14F-4D97-AF65-F5344CB8AC3E}">
        <p14:creationId xmlns:p14="http://schemas.microsoft.com/office/powerpoint/2010/main" val="380401266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1" y="1535113"/>
            <a:ext cx="4040188" cy="639762"/>
          </a:xfrm>
        </p:spPr>
        <p:txBody>
          <a:bodyPr anchor="b"/>
          <a:lstStyle>
            <a:lvl1pPr marL="0" indent="0">
              <a:buNone/>
              <a:defRPr sz="2400" b="1"/>
            </a:lvl1pPr>
            <a:lvl2pPr marL="453749" indent="0">
              <a:buNone/>
              <a:defRPr sz="2000" b="1"/>
            </a:lvl2pPr>
            <a:lvl3pPr marL="907501" indent="0">
              <a:buNone/>
              <a:defRPr sz="1800" b="1"/>
            </a:lvl3pPr>
            <a:lvl4pPr marL="1361254" indent="0">
              <a:buNone/>
              <a:defRPr sz="1600" b="1"/>
            </a:lvl4pPr>
            <a:lvl5pPr marL="1815008" indent="0">
              <a:buNone/>
              <a:defRPr sz="1600" b="1"/>
            </a:lvl5pPr>
            <a:lvl6pPr marL="2268757" indent="0">
              <a:buNone/>
              <a:defRPr sz="1600" b="1"/>
            </a:lvl6pPr>
            <a:lvl7pPr marL="2722498" indent="0">
              <a:buNone/>
              <a:defRPr sz="1600" b="1"/>
            </a:lvl7pPr>
            <a:lvl8pPr marL="3176255" indent="0">
              <a:buNone/>
              <a:defRPr sz="1600" b="1"/>
            </a:lvl8pPr>
            <a:lvl9pPr marL="36300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9" y="1535113"/>
            <a:ext cx="4041775" cy="639762"/>
          </a:xfrm>
        </p:spPr>
        <p:txBody>
          <a:bodyPr anchor="b"/>
          <a:lstStyle>
            <a:lvl1pPr marL="0" indent="0">
              <a:buNone/>
              <a:defRPr sz="2400" b="1"/>
            </a:lvl1pPr>
            <a:lvl2pPr marL="453749" indent="0">
              <a:buNone/>
              <a:defRPr sz="2000" b="1"/>
            </a:lvl2pPr>
            <a:lvl3pPr marL="907501" indent="0">
              <a:buNone/>
              <a:defRPr sz="1800" b="1"/>
            </a:lvl3pPr>
            <a:lvl4pPr marL="1361254" indent="0">
              <a:buNone/>
              <a:defRPr sz="1600" b="1"/>
            </a:lvl4pPr>
            <a:lvl5pPr marL="1815008" indent="0">
              <a:buNone/>
              <a:defRPr sz="1600" b="1"/>
            </a:lvl5pPr>
            <a:lvl6pPr marL="2268757" indent="0">
              <a:buNone/>
              <a:defRPr sz="1600" b="1"/>
            </a:lvl6pPr>
            <a:lvl7pPr marL="2722498" indent="0">
              <a:buNone/>
              <a:defRPr sz="1600" b="1"/>
            </a:lvl7pPr>
            <a:lvl8pPr marL="3176255" indent="0">
              <a:buNone/>
              <a:defRPr sz="1600" b="1"/>
            </a:lvl8pPr>
            <a:lvl9pPr marL="36300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p:txBody>
          <a:bodyPr/>
          <a:lstStyle>
            <a:lvl1pPr defTabSz="914400" eaLnBrk="0" fontAlgn="base" hangingPunct="0">
              <a:spcBef>
                <a:spcPct val="0"/>
              </a:spcBef>
              <a:spcAft>
                <a:spcPct val="0"/>
              </a:spcAft>
              <a:defRPr kumimoji="0">
                <a:latin typeface="Arial" panose="020B0604020202020204" pitchFamily="34" charset="0"/>
              </a:defRPr>
            </a:lvl1pPr>
          </a:lstStyle>
          <a:p>
            <a:pPr>
              <a:defRPr/>
            </a:pPr>
            <a:fld id="{F1F24BBC-A2FA-4C86-BD70-9F3E1FB96964}" type="datetime1">
              <a:rPr lang="ja-JP" altLang="en-US"/>
              <a:pPr>
                <a:defRPr/>
              </a:pPr>
              <a:t>2021/3/5</a:t>
            </a:fld>
            <a:endParaRPr lang="ja-JP" altLang="en-US"/>
          </a:p>
        </p:txBody>
      </p:sp>
      <p:sp>
        <p:nvSpPr>
          <p:cNvPr id="8" name="フッター プレースホルダー 7"/>
          <p:cNvSpPr>
            <a:spLocks noGrp="1"/>
          </p:cNvSpPr>
          <p:nvPr>
            <p:ph type="ftr" sz="quarter" idx="11"/>
          </p:nvPr>
        </p:nvSpPr>
        <p:spPr/>
        <p:txBody>
          <a:bodyPr/>
          <a:lstStyle>
            <a:lvl1pPr defTabSz="914400" eaLnBrk="0" fontAlgn="base" hangingPunct="0">
              <a:spcBef>
                <a:spcPct val="0"/>
              </a:spcBef>
              <a:spcAft>
                <a:spcPct val="0"/>
              </a:spcAft>
              <a:defRPr kumimoji="0">
                <a:latin typeface="Arial" panose="020B0604020202020204" pitchFamily="34" charset="0"/>
              </a:defRPr>
            </a:lvl1pPr>
          </a:lstStyle>
          <a:p>
            <a:pPr>
              <a:defRPr/>
            </a:pPr>
            <a:r>
              <a:rPr lang="en-US" altLang="ja-JP"/>
              <a:t>Japanese</a:t>
            </a:r>
            <a:r>
              <a:rPr lang="ja-JP" altLang="en-US"/>
              <a:t>　</a:t>
            </a:r>
            <a:r>
              <a:rPr lang="en-US" altLang="ja-JP"/>
              <a:t>Nursing Association</a:t>
            </a:r>
            <a:endParaRPr lang="ja-JP" altLang="en-US"/>
          </a:p>
        </p:txBody>
      </p:sp>
      <p:sp>
        <p:nvSpPr>
          <p:cNvPr id="9" name="スライド番号プレースホルダー 8"/>
          <p:cNvSpPr>
            <a:spLocks noGrp="1"/>
          </p:cNvSpPr>
          <p:nvPr>
            <p:ph type="sldNum" sz="quarter" idx="12"/>
          </p:nvPr>
        </p:nvSpPr>
        <p:spPr/>
        <p:txBody>
          <a:bodyPr/>
          <a:lstStyle>
            <a:lvl1pPr defTabSz="914400" eaLnBrk="0" fontAlgn="base" hangingPunct="0">
              <a:spcBef>
                <a:spcPct val="0"/>
              </a:spcBef>
              <a:spcAft>
                <a:spcPct val="0"/>
              </a:spcAft>
              <a:defRPr kumimoji="0">
                <a:latin typeface="Arial" panose="020B0604020202020204" pitchFamily="34" charset="0"/>
              </a:defRPr>
            </a:lvl1pPr>
          </a:lstStyle>
          <a:p>
            <a:pPr>
              <a:defRPr/>
            </a:pPr>
            <a:fld id="{056CE707-59C1-4DD4-B08F-D98AAB1ED59D}" type="slidenum">
              <a:rPr lang="ja-JP" altLang="en-US"/>
              <a:pPr>
                <a:defRPr/>
              </a:pPr>
              <a:t>‹#›</a:t>
            </a:fld>
            <a:endParaRPr lang="ja-JP" altLang="en-US"/>
          </a:p>
        </p:txBody>
      </p:sp>
    </p:spTree>
    <p:extLst>
      <p:ext uri="{BB962C8B-B14F-4D97-AF65-F5344CB8AC3E}">
        <p14:creationId xmlns:p14="http://schemas.microsoft.com/office/powerpoint/2010/main" val="239879716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p:txBody>
          <a:bodyPr/>
          <a:lstStyle>
            <a:lvl1pPr defTabSz="914400" eaLnBrk="0" fontAlgn="base" hangingPunct="0">
              <a:spcBef>
                <a:spcPct val="0"/>
              </a:spcBef>
              <a:spcAft>
                <a:spcPct val="0"/>
              </a:spcAft>
              <a:defRPr kumimoji="0">
                <a:latin typeface="Arial" panose="020B0604020202020204" pitchFamily="34" charset="0"/>
              </a:defRPr>
            </a:lvl1pPr>
          </a:lstStyle>
          <a:p>
            <a:pPr>
              <a:defRPr/>
            </a:pPr>
            <a:fld id="{DAFB6533-4A92-4401-AD46-6B01C741A766}" type="datetime1">
              <a:rPr lang="ja-JP" altLang="en-US"/>
              <a:pPr>
                <a:defRPr/>
              </a:pPr>
              <a:t>2021/3/5</a:t>
            </a:fld>
            <a:endParaRPr lang="ja-JP" altLang="en-US"/>
          </a:p>
        </p:txBody>
      </p:sp>
      <p:sp>
        <p:nvSpPr>
          <p:cNvPr id="4" name="フッター プレースホルダー 3"/>
          <p:cNvSpPr>
            <a:spLocks noGrp="1"/>
          </p:cNvSpPr>
          <p:nvPr>
            <p:ph type="ftr" sz="quarter" idx="11"/>
          </p:nvPr>
        </p:nvSpPr>
        <p:spPr/>
        <p:txBody>
          <a:bodyPr/>
          <a:lstStyle>
            <a:lvl1pPr defTabSz="914400" eaLnBrk="0" fontAlgn="base" hangingPunct="0">
              <a:spcBef>
                <a:spcPct val="0"/>
              </a:spcBef>
              <a:spcAft>
                <a:spcPct val="0"/>
              </a:spcAft>
              <a:defRPr kumimoji="0">
                <a:latin typeface="Arial" panose="020B0604020202020204" pitchFamily="34" charset="0"/>
              </a:defRPr>
            </a:lvl1pPr>
          </a:lstStyle>
          <a:p>
            <a:pPr>
              <a:defRPr/>
            </a:pPr>
            <a:r>
              <a:rPr lang="en-US" altLang="ja-JP"/>
              <a:t>Japanese</a:t>
            </a:r>
            <a:r>
              <a:rPr lang="ja-JP" altLang="en-US"/>
              <a:t>　</a:t>
            </a:r>
            <a:r>
              <a:rPr lang="en-US" altLang="ja-JP"/>
              <a:t>Nursing Association</a:t>
            </a:r>
            <a:endParaRPr lang="ja-JP" altLang="en-US"/>
          </a:p>
        </p:txBody>
      </p:sp>
      <p:sp>
        <p:nvSpPr>
          <p:cNvPr id="5" name="スライド番号プレースホルダー 4"/>
          <p:cNvSpPr>
            <a:spLocks noGrp="1"/>
          </p:cNvSpPr>
          <p:nvPr>
            <p:ph type="sldNum" sz="quarter" idx="12"/>
          </p:nvPr>
        </p:nvSpPr>
        <p:spPr/>
        <p:txBody>
          <a:bodyPr/>
          <a:lstStyle>
            <a:lvl1pPr defTabSz="914400" eaLnBrk="0" fontAlgn="base" hangingPunct="0">
              <a:spcBef>
                <a:spcPct val="0"/>
              </a:spcBef>
              <a:spcAft>
                <a:spcPct val="0"/>
              </a:spcAft>
              <a:defRPr kumimoji="0">
                <a:latin typeface="Arial" panose="020B0604020202020204" pitchFamily="34" charset="0"/>
              </a:defRPr>
            </a:lvl1pPr>
          </a:lstStyle>
          <a:p>
            <a:pPr>
              <a:defRPr/>
            </a:pPr>
            <a:fld id="{2E0724D5-5AE1-4805-96BE-2FA19EA4DA5A}" type="slidenum">
              <a:rPr lang="ja-JP" altLang="en-US"/>
              <a:pPr>
                <a:defRPr/>
              </a:pPr>
              <a:t>‹#›</a:t>
            </a:fld>
            <a:endParaRPr lang="ja-JP" altLang="en-US"/>
          </a:p>
        </p:txBody>
      </p:sp>
    </p:spTree>
    <p:extLst>
      <p:ext uri="{BB962C8B-B14F-4D97-AF65-F5344CB8AC3E}">
        <p14:creationId xmlns:p14="http://schemas.microsoft.com/office/powerpoint/2010/main" val="166706927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defTabSz="914400" eaLnBrk="0" fontAlgn="base" hangingPunct="0">
              <a:spcBef>
                <a:spcPct val="0"/>
              </a:spcBef>
              <a:spcAft>
                <a:spcPct val="0"/>
              </a:spcAft>
              <a:defRPr kumimoji="0">
                <a:latin typeface="Arial" panose="020B0604020202020204" pitchFamily="34" charset="0"/>
              </a:defRPr>
            </a:lvl1pPr>
          </a:lstStyle>
          <a:p>
            <a:pPr>
              <a:defRPr/>
            </a:pPr>
            <a:fld id="{496EF3EE-D39B-4036-9FB3-56F1C0976BFB}" type="datetime1">
              <a:rPr lang="ja-JP" altLang="en-US"/>
              <a:pPr>
                <a:defRPr/>
              </a:pPr>
              <a:t>2021/3/5</a:t>
            </a:fld>
            <a:endParaRPr lang="ja-JP" altLang="en-US"/>
          </a:p>
        </p:txBody>
      </p:sp>
      <p:sp>
        <p:nvSpPr>
          <p:cNvPr id="3" name="フッター プレースホルダー 2"/>
          <p:cNvSpPr>
            <a:spLocks noGrp="1"/>
          </p:cNvSpPr>
          <p:nvPr>
            <p:ph type="ftr" sz="quarter" idx="11"/>
          </p:nvPr>
        </p:nvSpPr>
        <p:spPr/>
        <p:txBody>
          <a:bodyPr/>
          <a:lstStyle>
            <a:lvl1pPr defTabSz="914400" eaLnBrk="0" fontAlgn="base" hangingPunct="0">
              <a:spcBef>
                <a:spcPct val="0"/>
              </a:spcBef>
              <a:spcAft>
                <a:spcPct val="0"/>
              </a:spcAft>
              <a:defRPr kumimoji="0">
                <a:latin typeface="Arial" panose="020B0604020202020204" pitchFamily="34" charset="0"/>
              </a:defRPr>
            </a:lvl1pPr>
          </a:lstStyle>
          <a:p>
            <a:pPr>
              <a:defRPr/>
            </a:pPr>
            <a:r>
              <a:rPr lang="en-US" altLang="ja-JP"/>
              <a:t>Japanese</a:t>
            </a:r>
            <a:r>
              <a:rPr lang="ja-JP" altLang="en-US"/>
              <a:t>　</a:t>
            </a:r>
            <a:r>
              <a:rPr lang="en-US" altLang="ja-JP"/>
              <a:t>Nursing Association</a:t>
            </a:r>
            <a:endParaRPr lang="ja-JP" altLang="en-US"/>
          </a:p>
        </p:txBody>
      </p:sp>
      <p:sp>
        <p:nvSpPr>
          <p:cNvPr id="4" name="スライド番号プレースホルダー 3"/>
          <p:cNvSpPr>
            <a:spLocks noGrp="1"/>
          </p:cNvSpPr>
          <p:nvPr>
            <p:ph type="sldNum" sz="quarter" idx="12"/>
          </p:nvPr>
        </p:nvSpPr>
        <p:spPr/>
        <p:txBody>
          <a:bodyPr/>
          <a:lstStyle>
            <a:lvl1pPr defTabSz="914400" eaLnBrk="0" fontAlgn="base" hangingPunct="0">
              <a:spcBef>
                <a:spcPct val="0"/>
              </a:spcBef>
              <a:spcAft>
                <a:spcPct val="0"/>
              </a:spcAft>
              <a:defRPr kumimoji="0">
                <a:latin typeface="Arial" panose="020B0604020202020204" pitchFamily="34" charset="0"/>
              </a:defRPr>
            </a:lvl1pPr>
          </a:lstStyle>
          <a:p>
            <a:pPr>
              <a:defRPr/>
            </a:pPr>
            <a:fld id="{47836716-076A-4511-8C97-E6940733F136}" type="slidenum">
              <a:rPr lang="ja-JP" altLang="en-US"/>
              <a:pPr>
                <a:defRPr/>
              </a:pPr>
              <a:t>‹#›</a:t>
            </a:fld>
            <a:endParaRPr lang="ja-JP" altLang="en-US"/>
          </a:p>
        </p:txBody>
      </p:sp>
    </p:spTree>
    <p:extLst>
      <p:ext uri="{BB962C8B-B14F-4D97-AF65-F5344CB8AC3E}">
        <p14:creationId xmlns:p14="http://schemas.microsoft.com/office/powerpoint/2010/main" val="82160668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3"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3" y="1435109"/>
            <a:ext cx="3008313" cy="4691063"/>
          </a:xfrm>
        </p:spPr>
        <p:txBody>
          <a:bodyPr/>
          <a:lstStyle>
            <a:lvl1pPr marL="0" indent="0">
              <a:buNone/>
              <a:defRPr sz="1400"/>
            </a:lvl1pPr>
            <a:lvl2pPr marL="453749" indent="0">
              <a:buNone/>
              <a:defRPr sz="1200"/>
            </a:lvl2pPr>
            <a:lvl3pPr marL="907501" indent="0">
              <a:buNone/>
              <a:defRPr sz="1000"/>
            </a:lvl3pPr>
            <a:lvl4pPr marL="1361254" indent="0">
              <a:buNone/>
              <a:defRPr sz="900"/>
            </a:lvl4pPr>
            <a:lvl5pPr marL="1815008" indent="0">
              <a:buNone/>
              <a:defRPr sz="900"/>
            </a:lvl5pPr>
            <a:lvl6pPr marL="2268757" indent="0">
              <a:buNone/>
              <a:defRPr sz="900"/>
            </a:lvl6pPr>
            <a:lvl7pPr marL="2722498" indent="0">
              <a:buNone/>
              <a:defRPr sz="900"/>
            </a:lvl7pPr>
            <a:lvl8pPr marL="3176255" indent="0">
              <a:buNone/>
              <a:defRPr sz="900"/>
            </a:lvl8pPr>
            <a:lvl9pPr marL="36300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defTabSz="914400" eaLnBrk="0" fontAlgn="base" hangingPunct="0">
              <a:spcBef>
                <a:spcPct val="0"/>
              </a:spcBef>
              <a:spcAft>
                <a:spcPct val="0"/>
              </a:spcAft>
              <a:defRPr kumimoji="0">
                <a:latin typeface="Arial" panose="020B0604020202020204" pitchFamily="34" charset="0"/>
              </a:defRPr>
            </a:lvl1pPr>
          </a:lstStyle>
          <a:p>
            <a:pPr>
              <a:defRPr/>
            </a:pPr>
            <a:fld id="{18BC952D-1890-4FF5-87E7-598019D7240D}" type="datetime1">
              <a:rPr lang="ja-JP" altLang="en-US"/>
              <a:pPr>
                <a:defRPr/>
              </a:pPr>
              <a:t>2021/3/5</a:t>
            </a:fld>
            <a:endParaRPr lang="ja-JP" altLang="en-US"/>
          </a:p>
        </p:txBody>
      </p:sp>
      <p:sp>
        <p:nvSpPr>
          <p:cNvPr id="6" name="フッター プレースホルダー 5"/>
          <p:cNvSpPr>
            <a:spLocks noGrp="1"/>
          </p:cNvSpPr>
          <p:nvPr>
            <p:ph type="ftr" sz="quarter" idx="11"/>
          </p:nvPr>
        </p:nvSpPr>
        <p:spPr/>
        <p:txBody>
          <a:bodyPr/>
          <a:lstStyle>
            <a:lvl1pPr defTabSz="914400" eaLnBrk="0" fontAlgn="base" hangingPunct="0">
              <a:spcBef>
                <a:spcPct val="0"/>
              </a:spcBef>
              <a:spcAft>
                <a:spcPct val="0"/>
              </a:spcAft>
              <a:defRPr kumimoji="0">
                <a:latin typeface="Arial" panose="020B0604020202020204" pitchFamily="34" charset="0"/>
              </a:defRPr>
            </a:lvl1pPr>
          </a:lstStyle>
          <a:p>
            <a:pPr>
              <a:defRPr/>
            </a:pPr>
            <a:r>
              <a:rPr lang="en-US" altLang="ja-JP"/>
              <a:t>Japanese</a:t>
            </a:r>
            <a:r>
              <a:rPr lang="ja-JP" altLang="en-US"/>
              <a:t>　</a:t>
            </a:r>
            <a:r>
              <a:rPr lang="en-US" altLang="ja-JP"/>
              <a:t>Nursing Association</a:t>
            </a:r>
            <a:endParaRPr lang="ja-JP" altLang="en-US"/>
          </a:p>
        </p:txBody>
      </p:sp>
      <p:sp>
        <p:nvSpPr>
          <p:cNvPr id="7" name="スライド番号プレースホルダー 6"/>
          <p:cNvSpPr>
            <a:spLocks noGrp="1"/>
          </p:cNvSpPr>
          <p:nvPr>
            <p:ph type="sldNum" sz="quarter" idx="12"/>
          </p:nvPr>
        </p:nvSpPr>
        <p:spPr/>
        <p:txBody>
          <a:bodyPr/>
          <a:lstStyle>
            <a:lvl1pPr defTabSz="914400" eaLnBrk="0" fontAlgn="base" hangingPunct="0">
              <a:spcBef>
                <a:spcPct val="0"/>
              </a:spcBef>
              <a:spcAft>
                <a:spcPct val="0"/>
              </a:spcAft>
              <a:defRPr kumimoji="0">
                <a:latin typeface="Arial" panose="020B0604020202020204" pitchFamily="34" charset="0"/>
              </a:defRPr>
            </a:lvl1pPr>
          </a:lstStyle>
          <a:p>
            <a:pPr>
              <a:defRPr/>
            </a:pPr>
            <a:fld id="{D3704D37-02BF-4D76-A4CA-2EF599363BC4}" type="slidenum">
              <a:rPr lang="ja-JP" altLang="en-US"/>
              <a:pPr>
                <a:defRPr/>
              </a:pPr>
              <a:t>‹#›</a:t>
            </a:fld>
            <a:endParaRPr lang="ja-JP" altLang="en-US"/>
          </a:p>
        </p:txBody>
      </p:sp>
    </p:spTree>
    <p:extLst>
      <p:ext uri="{BB962C8B-B14F-4D97-AF65-F5344CB8AC3E}">
        <p14:creationId xmlns:p14="http://schemas.microsoft.com/office/powerpoint/2010/main" val="22501470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p:txBody>
          <a:bodyPr/>
          <a:lstStyle>
            <a:lvl1pPr eaLnBrk="0" hangingPunct="0">
              <a:defRPr/>
            </a:lvl1pPr>
          </a:lstStyle>
          <a:p>
            <a:pPr>
              <a:defRPr/>
            </a:pPr>
            <a:fld id="{0240BA5E-B0A6-4792-8FC5-F74CD76E7621}" type="datetime1">
              <a:rPr lang="ja-JP" altLang="en-US"/>
              <a:pPr>
                <a:defRPr/>
              </a:pPr>
              <a:t>2021/3/5</a:t>
            </a:fld>
            <a:endParaRPr lang="ja-JP" altLang="en-US" sz="1800">
              <a:solidFill>
                <a:srgbClr val="000000"/>
              </a:solidFill>
            </a:endParaRPr>
          </a:p>
        </p:txBody>
      </p:sp>
      <p:sp>
        <p:nvSpPr>
          <p:cNvPr id="8" name="フッター プレースホルダー 7"/>
          <p:cNvSpPr>
            <a:spLocks noGrp="1"/>
          </p:cNvSpPr>
          <p:nvPr>
            <p:ph type="ftr" sz="quarter" idx="11"/>
          </p:nvPr>
        </p:nvSpPr>
        <p:spPr/>
        <p:txBody>
          <a:bodyPr/>
          <a:lstStyle>
            <a:lvl1pPr eaLnBrk="0" hangingPunct="0">
              <a:defRPr/>
            </a:lvl1pPr>
          </a:lstStyle>
          <a:p>
            <a:pPr>
              <a:defRPr/>
            </a:pPr>
            <a:endParaRPr lang="ja-JP" altLang="ja-JP"/>
          </a:p>
        </p:txBody>
      </p:sp>
      <p:sp>
        <p:nvSpPr>
          <p:cNvPr id="9" name="スライド番号プレースホルダー 8"/>
          <p:cNvSpPr>
            <a:spLocks noGrp="1"/>
          </p:cNvSpPr>
          <p:nvPr>
            <p:ph type="sldNum" sz="quarter" idx="12"/>
          </p:nvPr>
        </p:nvSpPr>
        <p:spPr/>
        <p:txBody>
          <a:bodyPr/>
          <a:lstStyle>
            <a:lvl1pPr eaLnBrk="0" hangingPunct="0">
              <a:defRPr/>
            </a:lvl1pPr>
          </a:lstStyle>
          <a:p>
            <a:pPr>
              <a:defRPr/>
            </a:pPr>
            <a:fld id="{2CFE0B7A-0374-4C64-95CD-0709D320E13F}" type="slidenum">
              <a:rPr lang="ja-JP" altLang="en-US"/>
              <a:pPr>
                <a:defRPr/>
              </a:pPr>
              <a:t>‹#›</a:t>
            </a:fld>
            <a:endParaRPr lang="ja-JP" altLang="en-US" sz="1800">
              <a:solidFill>
                <a:srgbClr val="000000"/>
              </a:solidFill>
            </a:endParaRPr>
          </a:p>
        </p:txBody>
      </p:sp>
    </p:spTree>
    <p:extLst>
      <p:ext uri="{BB962C8B-B14F-4D97-AF65-F5344CB8AC3E}">
        <p14:creationId xmlns:p14="http://schemas.microsoft.com/office/powerpoint/2010/main" val="176272185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91" y="4800601"/>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91" y="612775"/>
            <a:ext cx="5486400" cy="4114800"/>
          </a:xfrm>
        </p:spPr>
        <p:txBody>
          <a:bodyPr rtlCol="0">
            <a:normAutofit/>
          </a:bodyPr>
          <a:lstStyle>
            <a:lvl1pPr marL="0" indent="0">
              <a:buNone/>
              <a:defRPr sz="3200"/>
            </a:lvl1pPr>
            <a:lvl2pPr marL="453749" indent="0">
              <a:buNone/>
              <a:defRPr sz="2800"/>
            </a:lvl2pPr>
            <a:lvl3pPr marL="907501" indent="0">
              <a:buNone/>
              <a:defRPr sz="2400"/>
            </a:lvl3pPr>
            <a:lvl4pPr marL="1361254" indent="0">
              <a:buNone/>
              <a:defRPr sz="2000"/>
            </a:lvl4pPr>
            <a:lvl5pPr marL="1815008" indent="0">
              <a:buNone/>
              <a:defRPr sz="2000"/>
            </a:lvl5pPr>
            <a:lvl6pPr marL="2268757" indent="0">
              <a:buNone/>
              <a:defRPr sz="2000"/>
            </a:lvl6pPr>
            <a:lvl7pPr marL="2722498" indent="0">
              <a:buNone/>
              <a:defRPr sz="2000"/>
            </a:lvl7pPr>
            <a:lvl8pPr marL="3176255" indent="0">
              <a:buNone/>
              <a:defRPr sz="2000"/>
            </a:lvl8pPr>
            <a:lvl9pPr marL="36300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91" y="5367339"/>
            <a:ext cx="5486400" cy="804862"/>
          </a:xfrm>
        </p:spPr>
        <p:txBody>
          <a:bodyPr/>
          <a:lstStyle>
            <a:lvl1pPr marL="0" indent="0">
              <a:buNone/>
              <a:defRPr sz="1400"/>
            </a:lvl1pPr>
            <a:lvl2pPr marL="453749" indent="0">
              <a:buNone/>
              <a:defRPr sz="1200"/>
            </a:lvl2pPr>
            <a:lvl3pPr marL="907501" indent="0">
              <a:buNone/>
              <a:defRPr sz="1000"/>
            </a:lvl3pPr>
            <a:lvl4pPr marL="1361254" indent="0">
              <a:buNone/>
              <a:defRPr sz="900"/>
            </a:lvl4pPr>
            <a:lvl5pPr marL="1815008" indent="0">
              <a:buNone/>
              <a:defRPr sz="900"/>
            </a:lvl5pPr>
            <a:lvl6pPr marL="2268757" indent="0">
              <a:buNone/>
              <a:defRPr sz="900"/>
            </a:lvl6pPr>
            <a:lvl7pPr marL="2722498" indent="0">
              <a:buNone/>
              <a:defRPr sz="900"/>
            </a:lvl7pPr>
            <a:lvl8pPr marL="3176255" indent="0">
              <a:buNone/>
              <a:defRPr sz="900"/>
            </a:lvl8pPr>
            <a:lvl9pPr marL="36300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defTabSz="914400" eaLnBrk="0" fontAlgn="base" hangingPunct="0">
              <a:spcBef>
                <a:spcPct val="0"/>
              </a:spcBef>
              <a:spcAft>
                <a:spcPct val="0"/>
              </a:spcAft>
              <a:defRPr kumimoji="0">
                <a:latin typeface="Arial" panose="020B0604020202020204" pitchFamily="34" charset="0"/>
              </a:defRPr>
            </a:lvl1pPr>
          </a:lstStyle>
          <a:p>
            <a:pPr>
              <a:defRPr/>
            </a:pPr>
            <a:fld id="{D1C56FB3-377A-46A7-8A62-09B48D86C079}" type="datetime1">
              <a:rPr lang="ja-JP" altLang="en-US"/>
              <a:pPr>
                <a:defRPr/>
              </a:pPr>
              <a:t>2021/3/5</a:t>
            </a:fld>
            <a:endParaRPr lang="ja-JP" altLang="en-US"/>
          </a:p>
        </p:txBody>
      </p:sp>
      <p:sp>
        <p:nvSpPr>
          <p:cNvPr id="6" name="フッター プレースホルダー 5"/>
          <p:cNvSpPr>
            <a:spLocks noGrp="1"/>
          </p:cNvSpPr>
          <p:nvPr>
            <p:ph type="ftr" sz="quarter" idx="11"/>
          </p:nvPr>
        </p:nvSpPr>
        <p:spPr/>
        <p:txBody>
          <a:bodyPr/>
          <a:lstStyle>
            <a:lvl1pPr defTabSz="914400" eaLnBrk="0" fontAlgn="base" hangingPunct="0">
              <a:spcBef>
                <a:spcPct val="0"/>
              </a:spcBef>
              <a:spcAft>
                <a:spcPct val="0"/>
              </a:spcAft>
              <a:defRPr kumimoji="0">
                <a:latin typeface="Arial" panose="020B0604020202020204" pitchFamily="34" charset="0"/>
              </a:defRPr>
            </a:lvl1pPr>
          </a:lstStyle>
          <a:p>
            <a:pPr>
              <a:defRPr/>
            </a:pPr>
            <a:r>
              <a:rPr lang="en-US" altLang="ja-JP"/>
              <a:t>Japanese</a:t>
            </a:r>
            <a:r>
              <a:rPr lang="ja-JP" altLang="en-US"/>
              <a:t>　</a:t>
            </a:r>
            <a:r>
              <a:rPr lang="en-US" altLang="ja-JP"/>
              <a:t>Nursing Association</a:t>
            </a:r>
            <a:endParaRPr lang="ja-JP" altLang="en-US"/>
          </a:p>
        </p:txBody>
      </p:sp>
      <p:sp>
        <p:nvSpPr>
          <p:cNvPr id="7" name="スライド番号プレースホルダー 6"/>
          <p:cNvSpPr>
            <a:spLocks noGrp="1"/>
          </p:cNvSpPr>
          <p:nvPr>
            <p:ph type="sldNum" sz="quarter" idx="12"/>
          </p:nvPr>
        </p:nvSpPr>
        <p:spPr/>
        <p:txBody>
          <a:bodyPr/>
          <a:lstStyle>
            <a:lvl1pPr defTabSz="914400" eaLnBrk="0" fontAlgn="base" hangingPunct="0">
              <a:spcBef>
                <a:spcPct val="0"/>
              </a:spcBef>
              <a:spcAft>
                <a:spcPct val="0"/>
              </a:spcAft>
              <a:defRPr kumimoji="0">
                <a:latin typeface="Arial" panose="020B0604020202020204" pitchFamily="34" charset="0"/>
              </a:defRPr>
            </a:lvl1pPr>
          </a:lstStyle>
          <a:p>
            <a:pPr>
              <a:defRPr/>
            </a:pPr>
            <a:fld id="{73D6F3DC-A408-4C7A-9388-327ED1457D72}" type="slidenum">
              <a:rPr lang="ja-JP" altLang="en-US"/>
              <a:pPr>
                <a:defRPr/>
              </a:pPr>
              <a:t>‹#›</a:t>
            </a:fld>
            <a:endParaRPr lang="ja-JP" altLang="en-US"/>
          </a:p>
        </p:txBody>
      </p:sp>
    </p:spTree>
    <p:extLst>
      <p:ext uri="{BB962C8B-B14F-4D97-AF65-F5344CB8AC3E}">
        <p14:creationId xmlns:p14="http://schemas.microsoft.com/office/powerpoint/2010/main" val="329833445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defTabSz="914400" eaLnBrk="0" fontAlgn="base" hangingPunct="0">
              <a:spcBef>
                <a:spcPct val="0"/>
              </a:spcBef>
              <a:spcAft>
                <a:spcPct val="0"/>
              </a:spcAft>
              <a:defRPr kumimoji="0">
                <a:latin typeface="Arial" panose="020B0604020202020204" pitchFamily="34" charset="0"/>
              </a:defRPr>
            </a:lvl1pPr>
          </a:lstStyle>
          <a:p>
            <a:pPr>
              <a:defRPr/>
            </a:pPr>
            <a:fld id="{36C94BB5-EB5B-479C-A884-8E229C60AA32}" type="datetime1">
              <a:rPr lang="ja-JP" altLang="en-US"/>
              <a:pPr>
                <a:defRPr/>
              </a:pPr>
              <a:t>2021/3/5</a:t>
            </a:fld>
            <a:endParaRPr lang="ja-JP" altLang="en-US"/>
          </a:p>
        </p:txBody>
      </p:sp>
      <p:sp>
        <p:nvSpPr>
          <p:cNvPr id="5" name="フッター プレースホルダー 4"/>
          <p:cNvSpPr>
            <a:spLocks noGrp="1"/>
          </p:cNvSpPr>
          <p:nvPr>
            <p:ph type="ftr" sz="quarter" idx="11"/>
          </p:nvPr>
        </p:nvSpPr>
        <p:spPr/>
        <p:txBody>
          <a:bodyPr/>
          <a:lstStyle>
            <a:lvl1pPr defTabSz="914400" eaLnBrk="0" fontAlgn="base" hangingPunct="0">
              <a:spcBef>
                <a:spcPct val="0"/>
              </a:spcBef>
              <a:spcAft>
                <a:spcPct val="0"/>
              </a:spcAft>
              <a:defRPr kumimoji="0">
                <a:latin typeface="Arial" panose="020B0604020202020204" pitchFamily="34" charset="0"/>
              </a:defRPr>
            </a:lvl1pPr>
          </a:lstStyle>
          <a:p>
            <a:pPr>
              <a:defRPr/>
            </a:pPr>
            <a:r>
              <a:rPr lang="en-US" altLang="ja-JP"/>
              <a:t>Japanese</a:t>
            </a:r>
            <a:r>
              <a:rPr lang="ja-JP" altLang="en-US"/>
              <a:t>　</a:t>
            </a:r>
            <a:r>
              <a:rPr lang="en-US" altLang="ja-JP"/>
              <a:t>Nursing Association</a:t>
            </a:r>
            <a:endParaRPr lang="ja-JP" altLang="en-US"/>
          </a:p>
        </p:txBody>
      </p:sp>
      <p:sp>
        <p:nvSpPr>
          <p:cNvPr id="6" name="スライド番号プレースホルダー 5"/>
          <p:cNvSpPr>
            <a:spLocks noGrp="1"/>
          </p:cNvSpPr>
          <p:nvPr>
            <p:ph type="sldNum" sz="quarter" idx="12"/>
          </p:nvPr>
        </p:nvSpPr>
        <p:spPr/>
        <p:txBody>
          <a:bodyPr/>
          <a:lstStyle>
            <a:lvl1pPr defTabSz="914400" eaLnBrk="0" fontAlgn="base" hangingPunct="0">
              <a:spcBef>
                <a:spcPct val="0"/>
              </a:spcBef>
              <a:spcAft>
                <a:spcPct val="0"/>
              </a:spcAft>
              <a:defRPr kumimoji="0">
                <a:latin typeface="Arial" panose="020B0604020202020204" pitchFamily="34" charset="0"/>
              </a:defRPr>
            </a:lvl1pPr>
          </a:lstStyle>
          <a:p>
            <a:pPr>
              <a:defRPr/>
            </a:pPr>
            <a:fld id="{2D94A285-8924-454C-9E88-D02293B9B717}" type="slidenum">
              <a:rPr lang="ja-JP" altLang="en-US"/>
              <a:pPr>
                <a:defRPr/>
              </a:pPr>
              <a:t>‹#›</a:t>
            </a:fld>
            <a:endParaRPr lang="ja-JP" altLang="en-US"/>
          </a:p>
        </p:txBody>
      </p:sp>
    </p:spTree>
    <p:extLst>
      <p:ext uri="{BB962C8B-B14F-4D97-AF65-F5344CB8AC3E}">
        <p14:creationId xmlns:p14="http://schemas.microsoft.com/office/powerpoint/2010/main" val="150319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717"/>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717"/>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defTabSz="914400" eaLnBrk="0" fontAlgn="base" hangingPunct="0">
              <a:spcBef>
                <a:spcPct val="0"/>
              </a:spcBef>
              <a:spcAft>
                <a:spcPct val="0"/>
              </a:spcAft>
              <a:defRPr kumimoji="0">
                <a:latin typeface="Arial" panose="020B0604020202020204" pitchFamily="34" charset="0"/>
              </a:defRPr>
            </a:lvl1pPr>
          </a:lstStyle>
          <a:p>
            <a:pPr>
              <a:defRPr/>
            </a:pPr>
            <a:fld id="{DFA64142-9BC2-4CF7-96D4-4051295F0973}" type="datetime1">
              <a:rPr lang="ja-JP" altLang="en-US"/>
              <a:pPr>
                <a:defRPr/>
              </a:pPr>
              <a:t>2021/3/5</a:t>
            </a:fld>
            <a:endParaRPr lang="ja-JP" altLang="en-US"/>
          </a:p>
        </p:txBody>
      </p:sp>
      <p:sp>
        <p:nvSpPr>
          <p:cNvPr id="5" name="フッター プレースホルダー 4"/>
          <p:cNvSpPr>
            <a:spLocks noGrp="1"/>
          </p:cNvSpPr>
          <p:nvPr>
            <p:ph type="ftr" sz="quarter" idx="11"/>
          </p:nvPr>
        </p:nvSpPr>
        <p:spPr/>
        <p:txBody>
          <a:bodyPr/>
          <a:lstStyle>
            <a:lvl1pPr defTabSz="914400" eaLnBrk="0" fontAlgn="base" hangingPunct="0">
              <a:spcBef>
                <a:spcPct val="0"/>
              </a:spcBef>
              <a:spcAft>
                <a:spcPct val="0"/>
              </a:spcAft>
              <a:defRPr kumimoji="0">
                <a:latin typeface="Arial" panose="020B0604020202020204" pitchFamily="34" charset="0"/>
              </a:defRPr>
            </a:lvl1pPr>
          </a:lstStyle>
          <a:p>
            <a:pPr>
              <a:defRPr/>
            </a:pPr>
            <a:r>
              <a:rPr lang="en-US" altLang="ja-JP"/>
              <a:t>Japanese</a:t>
            </a:r>
            <a:r>
              <a:rPr lang="ja-JP" altLang="en-US"/>
              <a:t>　</a:t>
            </a:r>
            <a:r>
              <a:rPr lang="en-US" altLang="ja-JP"/>
              <a:t>Nursing Association</a:t>
            </a:r>
            <a:endParaRPr lang="ja-JP" altLang="en-US"/>
          </a:p>
        </p:txBody>
      </p:sp>
      <p:sp>
        <p:nvSpPr>
          <p:cNvPr id="6" name="スライド番号プレースホルダー 5"/>
          <p:cNvSpPr>
            <a:spLocks noGrp="1"/>
          </p:cNvSpPr>
          <p:nvPr>
            <p:ph type="sldNum" sz="quarter" idx="12"/>
          </p:nvPr>
        </p:nvSpPr>
        <p:spPr/>
        <p:txBody>
          <a:bodyPr/>
          <a:lstStyle>
            <a:lvl1pPr defTabSz="914400" eaLnBrk="0" fontAlgn="base" hangingPunct="0">
              <a:spcBef>
                <a:spcPct val="0"/>
              </a:spcBef>
              <a:spcAft>
                <a:spcPct val="0"/>
              </a:spcAft>
              <a:defRPr kumimoji="0">
                <a:latin typeface="Arial" panose="020B0604020202020204" pitchFamily="34" charset="0"/>
              </a:defRPr>
            </a:lvl1pPr>
          </a:lstStyle>
          <a:p>
            <a:pPr>
              <a:defRPr/>
            </a:pPr>
            <a:fld id="{A01C6474-35AC-42AA-84F5-428A1C6C2CEA}" type="slidenum">
              <a:rPr lang="ja-JP" altLang="en-US"/>
              <a:pPr>
                <a:defRPr/>
              </a:pPr>
              <a:t>‹#›</a:t>
            </a:fld>
            <a:endParaRPr lang="ja-JP" altLang="en-US"/>
          </a:p>
        </p:txBody>
      </p:sp>
    </p:spTree>
    <p:extLst>
      <p:ext uri="{BB962C8B-B14F-4D97-AF65-F5344CB8AC3E}">
        <p14:creationId xmlns:p14="http://schemas.microsoft.com/office/powerpoint/2010/main" val="58323414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kumimoji="0"/>
            </a:lvl1pPr>
          </a:lstStyle>
          <a:p>
            <a:pPr>
              <a:defRPr/>
            </a:pPr>
            <a:fld id="{6628CEA5-570E-4BE6-ACD4-2F2B230E36DE}" type="datetimeFigureOut">
              <a:rPr lang="ja-JP" altLang="en-US"/>
              <a:pPr>
                <a:defRPr/>
              </a:pPr>
              <a:t>2021/3/5</a:t>
            </a:fld>
            <a:endParaRPr lang="ja-JP" altLang="en-US"/>
          </a:p>
        </p:txBody>
      </p:sp>
      <p:sp>
        <p:nvSpPr>
          <p:cNvPr id="5" name="フッター プレースホルダ 4"/>
          <p:cNvSpPr>
            <a:spLocks noGrp="1"/>
          </p:cNvSpPr>
          <p:nvPr>
            <p:ph type="ftr" sz="quarter" idx="11"/>
          </p:nvPr>
        </p:nvSpPr>
        <p:spPr/>
        <p:txBody>
          <a:bodyPr/>
          <a:lstStyle>
            <a:lvl1pPr>
              <a:defRPr kumimoji="0"/>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kumimoji="0"/>
            </a:lvl1pPr>
          </a:lstStyle>
          <a:p>
            <a:pPr>
              <a:defRPr/>
            </a:pPr>
            <a:fld id="{1425AD73-C9D9-452F-BD4A-E58A9E015D8D}" type="slidenum">
              <a:rPr lang="ja-JP" altLang="en-US"/>
              <a:pPr>
                <a:defRPr/>
              </a:pPr>
              <a:t>‹#›</a:t>
            </a:fld>
            <a:endParaRPr lang="ja-JP" altLang="en-US"/>
          </a:p>
        </p:txBody>
      </p:sp>
    </p:spTree>
    <p:extLst>
      <p:ext uri="{BB962C8B-B14F-4D97-AF65-F5344CB8AC3E}">
        <p14:creationId xmlns:p14="http://schemas.microsoft.com/office/powerpoint/2010/main" val="222585541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kumimoji="0"/>
            </a:lvl1pPr>
          </a:lstStyle>
          <a:p>
            <a:pPr>
              <a:defRPr/>
            </a:pPr>
            <a:fld id="{8B175B67-A5C7-4147-98C0-78813B7918C3}" type="datetimeFigureOut">
              <a:rPr lang="ja-JP" altLang="en-US"/>
              <a:pPr>
                <a:defRPr/>
              </a:pPr>
              <a:t>2021/3/5</a:t>
            </a:fld>
            <a:endParaRPr lang="ja-JP" altLang="en-US"/>
          </a:p>
        </p:txBody>
      </p:sp>
      <p:sp>
        <p:nvSpPr>
          <p:cNvPr id="5" name="フッター プレースホルダ 4"/>
          <p:cNvSpPr>
            <a:spLocks noGrp="1"/>
          </p:cNvSpPr>
          <p:nvPr>
            <p:ph type="ftr" sz="quarter" idx="11"/>
          </p:nvPr>
        </p:nvSpPr>
        <p:spPr/>
        <p:txBody>
          <a:bodyPr/>
          <a:lstStyle>
            <a:lvl1pPr>
              <a:defRPr kumimoji="0"/>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kumimoji="0"/>
            </a:lvl1pPr>
          </a:lstStyle>
          <a:p>
            <a:pPr>
              <a:defRPr/>
            </a:pPr>
            <a:fld id="{2C780AC6-C5C1-46C7-89F8-F894FD19FA88}" type="slidenum">
              <a:rPr lang="ja-JP" altLang="en-US"/>
              <a:pPr>
                <a:defRPr/>
              </a:pPr>
              <a:t>‹#›</a:t>
            </a:fld>
            <a:endParaRPr lang="ja-JP" altLang="en-US"/>
          </a:p>
        </p:txBody>
      </p:sp>
    </p:spTree>
    <p:extLst>
      <p:ext uri="{BB962C8B-B14F-4D97-AF65-F5344CB8AC3E}">
        <p14:creationId xmlns:p14="http://schemas.microsoft.com/office/powerpoint/2010/main" val="400997075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kumimoji="0"/>
            </a:lvl1pPr>
          </a:lstStyle>
          <a:p>
            <a:pPr>
              <a:defRPr/>
            </a:pPr>
            <a:fld id="{F38A18C1-7079-4EF7-A453-AF4E698C00FB}" type="datetimeFigureOut">
              <a:rPr lang="ja-JP" altLang="en-US"/>
              <a:pPr>
                <a:defRPr/>
              </a:pPr>
              <a:t>2021/3/5</a:t>
            </a:fld>
            <a:endParaRPr lang="ja-JP" altLang="en-US"/>
          </a:p>
        </p:txBody>
      </p:sp>
      <p:sp>
        <p:nvSpPr>
          <p:cNvPr id="5" name="フッター プレースホルダ 4"/>
          <p:cNvSpPr>
            <a:spLocks noGrp="1"/>
          </p:cNvSpPr>
          <p:nvPr>
            <p:ph type="ftr" sz="quarter" idx="11"/>
          </p:nvPr>
        </p:nvSpPr>
        <p:spPr/>
        <p:txBody>
          <a:bodyPr/>
          <a:lstStyle>
            <a:lvl1pPr>
              <a:defRPr kumimoji="0"/>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kumimoji="0"/>
            </a:lvl1pPr>
          </a:lstStyle>
          <a:p>
            <a:pPr>
              <a:defRPr/>
            </a:pPr>
            <a:fld id="{B30B10DC-7F55-484B-A93D-925CBB35772D}" type="slidenum">
              <a:rPr lang="ja-JP" altLang="en-US"/>
              <a:pPr>
                <a:defRPr/>
              </a:pPr>
              <a:t>‹#›</a:t>
            </a:fld>
            <a:endParaRPr lang="ja-JP" altLang="en-US"/>
          </a:p>
        </p:txBody>
      </p:sp>
    </p:spTree>
    <p:extLst>
      <p:ext uri="{BB962C8B-B14F-4D97-AF65-F5344CB8AC3E}">
        <p14:creationId xmlns:p14="http://schemas.microsoft.com/office/powerpoint/2010/main" val="112562575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kumimoji="0"/>
            </a:lvl1pPr>
          </a:lstStyle>
          <a:p>
            <a:pPr>
              <a:defRPr/>
            </a:pPr>
            <a:fld id="{6BAE23D0-3589-49A0-AEF8-B81AA49AF9AF}" type="datetimeFigureOut">
              <a:rPr lang="ja-JP" altLang="en-US"/>
              <a:pPr>
                <a:defRPr/>
              </a:pPr>
              <a:t>2021/3/5</a:t>
            </a:fld>
            <a:endParaRPr lang="ja-JP" altLang="en-US"/>
          </a:p>
        </p:txBody>
      </p:sp>
      <p:sp>
        <p:nvSpPr>
          <p:cNvPr id="6" name="フッター プレースホルダ 4"/>
          <p:cNvSpPr>
            <a:spLocks noGrp="1"/>
          </p:cNvSpPr>
          <p:nvPr>
            <p:ph type="ftr" sz="quarter" idx="11"/>
          </p:nvPr>
        </p:nvSpPr>
        <p:spPr/>
        <p:txBody>
          <a:bodyPr/>
          <a:lstStyle>
            <a:lvl1pPr>
              <a:defRPr kumimoji="0"/>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kumimoji="0"/>
            </a:lvl1pPr>
          </a:lstStyle>
          <a:p>
            <a:pPr>
              <a:defRPr/>
            </a:pPr>
            <a:fld id="{07E8DD11-C7FA-42D1-AF8B-844827351BE2}" type="slidenum">
              <a:rPr lang="ja-JP" altLang="en-US"/>
              <a:pPr>
                <a:defRPr/>
              </a:pPr>
              <a:t>‹#›</a:t>
            </a:fld>
            <a:endParaRPr lang="ja-JP" altLang="en-US"/>
          </a:p>
        </p:txBody>
      </p:sp>
    </p:spTree>
    <p:extLst>
      <p:ext uri="{BB962C8B-B14F-4D97-AF65-F5344CB8AC3E}">
        <p14:creationId xmlns:p14="http://schemas.microsoft.com/office/powerpoint/2010/main" val="11033734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kumimoji="0"/>
            </a:lvl1pPr>
          </a:lstStyle>
          <a:p>
            <a:pPr>
              <a:defRPr/>
            </a:pPr>
            <a:fld id="{5ECEF791-F055-4BD5-A518-5B31A0227B3F}" type="datetimeFigureOut">
              <a:rPr lang="ja-JP" altLang="en-US"/>
              <a:pPr>
                <a:defRPr/>
              </a:pPr>
              <a:t>2021/3/5</a:t>
            </a:fld>
            <a:endParaRPr lang="ja-JP" altLang="en-US"/>
          </a:p>
        </p:txBody>
      </p:sp>
      <p:sp>
        <p:nvSpPr>
          <p:cNvPr id="8" name="フッター プレースホルダ 4"/>
          <p:cNvSpPr>
            <a:spLocks noGrp="1"/>
          </p:cNvSpPr>
          <p:nvPr>
            <p:ph type="ftr" sz="quarter" idx="11"/>
          </p:nvPr>
        </p:nvSpPr>
        <p:spPr/>
        <p:txBody>
          <a:bodyPr/>
          <a:lstStyle>
            <a:lvl1pPr>
              <a:defRPr kumimoji="0"/>
            </a:lvl1pPr>
          </a:lstStyle>
          <a:p>
            <a:pPr>
              <a:defRPr/>
            </a:pPr>
            <a:endParaRPr lang="ja-JP" altLang="en-US"/>
          </a:p>
        </p:txBody>
      </p:sp>
      <p:sp>
        <p:nvSpPr>
          <p:cNvPr id="9" name="スライド番号プレースホルダ 5"/>
          <p:cNvSpPr>
            <a:spLocks noGrp="1"/>
          </p:cNvSpPr>
          <p:nvPr>
            <p:ph type="sldNum" sz="quarter" idx="12"/>
          </p:nvPr>
        </p:nvSpPr>
        <p:spPr/>
        <p:txBody>
          <a:bodyPr/>
          <a:lstStyle>
            <a:lvl1pPr>
              <a:defRPr kumimoji="0"/>
            </a:lvl1pPr>
          </a:lstStyle>
          <a:p>
            <a:pPr>
              <a:defRPr/>
            </a:pPr>
            <a:fld id="{46D341FF-570D-4E33-9805-524F39628DF3}" type="slidenum">
              <a:rPr lang="ja-JP" altLang="en-US"/>
              <a:pPr>
                <a:defRPr/>
              </a:pPr>
              <a:t>‹#›</a:t>
            </a:fld>
            <a:endParaRPr lang="ja-JP" altLang="en-US"/>
          </a:p>
        </p:txBody>
      </p:sp>
    </p:spTree>
    <p:extLst>
      <p:ext uri="{BB962C8B-B14F-4D97-AF65-F5344CB8AC3E}">
        <p14:creationId xmlns:p14="http://schemas.microsoft.com/office/powerpoint/2010/main" val="402825373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kumimoji="0"/>
            </a:lvl1pPr>
          </a:lstStyle>
          <a:p>
            <a:pPr>
              <a:defRPr/>
            </a:pPr>
            <a:fld id="{1DA9E15C-35AB-4428-AB89-A77E7D302D80}" type="datetimeFigureOut">
              <a:rPr lang="ja-JP" altLang="en-US"/>
              <a:pPr>
                <a:defRPr/>
              </a:pPr>
              <a:t>2021/3/5</a:t>
            </a:fld>
            <a:endParaRPr lang="ja-JP" altLang="en-US"/>
          </a:p>
        </p:txBody>
      </p:sp>
      <p:sp>
        <p:nvSpPr>
          <p:cNvPr id="4" name="フッター プレースホルダ 4"/>
          <p:cNvSpPr>
            <a:spLocks noGrp="1"/>
          </p:cNvSpPr>
          <p:nvPr>
            <p:ph type="ftr" sz="quarter" idx="11"/>
          </p:nvPr>
        </p:nvSpPr>
        <p:spPr/>
        <p:txBody>
          <a:bodyPr/>
          <a:lstStyle>
            <a:lvl1pPr>
              <a:defRPr kumimoji="0"/>
            </a:lvl1pPr>
          </a:lstStyle>
          <a:p>
            <a:pPr>
              <a:defRPr/>
            </a:pPr>
            <a:endParaRPr lang="ja-JP" altLang="en-US"/>
          </a:p>
        </p:txBody>
      </p:sp>
      <p:sp>
        <p:nvSpPr>
          <p:cNvPr id="5" name="スライド番号プレースホルダ 5"/>
          <p:cNvSpPr>
            <a:spLocks noGrp="1"/>
          </p:cNvSpPr>
          <p:nvPr>
            <p:ph type="sldNum" sz="quarter" idx="12"/>
          </p:nvPr>
        </p:nvSpPr>
        <p:spPr/>
        <p:txBody>
          <a:bodyPr/>
          <a:lstStyle>
            <a:lvl1pPr>
              <a:defRPr kumimoji="0"/>
            </a:lvl1pPr>
          </a:lstStyle>
          <a:p>
            <a:pPr>
              <a:defRPr/>
            </a:pPr>
            <a:fld id="{22BF65C8-3B70-4C8E-BF5E-F0B13DF8FC31}" type="slidenum">
              <a:rPr lang="ja-JP" altLang="en-US"/>
              <a:pPr>
                <a:defRPr/>
              </a:pPr>
              <a:t>‹#›</a:t>
            </a:fld>
            <a:endParaRPr lang="ja-JP" altLang="en-US"/>
          </a:p>
        </p:txBody>
      </p:sp>
    </p:spTree>
    <p:extLst>
      <p:ext uri="{BB962C8B-B14F-4D97-AF65-F5344CB8AC3E}">
        <p14:creationId xmlns:p14="http://schemas.microsoft.com/office/powerpoint/2010/main" val="327883492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kumimoji="0"/>
            </a:lvl1pPr>
          </a:lstStyle>
          <a:p>
            <a:pPr>
              <a:defRPr/>
            </a:pPr>
            <a:fld id="{0C2137CA-C932-4E73-9ABF-7D4229A58123}" type="datetimeFigureOut">
              <a:rPr lang="ja-JP" altLang="en-US"/>
              <a:pPr>
                <a:defRPr/>
              </a:pPr>
              <a:t>2021/3/5</a:t>
            </a:fld>
            <a:endParaRPr lang="ja-JP" altLang="en-US"/>
          </a:p>
        </p:txBody>
      </p:sp>
      <p:sp>
        <p:nvSpPr>
          <p:cNvPr id="3" name="フッター プレースホルダ 4"/>
          <p:cNvSpPr>
            <a:spLocks noGrp="1"/>
          </p:cNvSpPr>
          <p:nvPr>
            <p:ph type="ftr" sz="quarter" idx="11"/>
          </p:nvPr>
        </p:nvSpPr>
        <p:spPr/>
        <p:txBody>
          <a:bodyPr/>
          <a:lstStyle>
            <a:lvl1pPr>
              <a:defRPr kumimoji="0"/>
            </a:lvl1pPr>
          </a:lstStyle>
          <a:p>
            <a:pPr>
              <a:defRPr/>
            </a:pPr>
            <a:endParaRPr lang="ja-JP" altLang="en-US"/>
          </a:p>
        </p:txBody>
      </p:sp>
      <p:sp>
        <p:nvSpPr>
          <p:cNvPr id="4" name="スライド番号プレースホルダ 5"/>
          <p:cNvSpPr>
            <a:spLocks noGrp="1"/>
          </p:cNvSpPr>
          <p:nvPr>
            <p:ph type="sldNum" sz="quarter" idx="12"/>
          </p:nvPr>
        </p:nvSpPr>
        <p:spPr/>
        <p:txBody>
          <a:bodyPr/>
          <a:lstStyle>
            <a:lvl1pPr>
              <a:defRPr kumimoji="0"/>
            </a:lvl1pPr>
          </a:lstStyle>
          <a:p>
            <a:pPr>
              <a:defRPr/>
            </a:pPr>
            <a:fld id="{50334E83-E2AA-491B-9048-CFDA8AF3F08C}" type="slidenum">
              <a:rPr lang="ja-JP" altLang="en-US"/>
              <a:pPr>
                <a:defRPr/>
              </a:pPr>
              <a:t>‹#›</a:t>
            </a:fld>
            <a:endParaRPr lang="ja-JP" altLang="en-US"/>
          </a:p>
        </p:txBody>
      </p:sp>
    </p:spTree>
    <p:extLst>
      <p:ext uri="{BB962C8B-B14F-4D97-AF65-F5344CB8AC3E}">
        <p14:creationId xmlns:p14="http://schemas.microsoft.com/office/powerpoint/2010/main" val="11060335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p:txBody>
          <a:bodyPr/>
          <a:lstStyle>
            <a:lvl1pPr eaLnBrk="0" hangingPunct="0">
              <a:defRPr/>
            </a:lvl1pPr>
          </a:lstStyle>
          <a:p>
            <a:pPr>
              <a:defRPr/>
            </a:pPr>
            <a:fld id="{7D0C459A-9C0A-475C-B9B4-B59121D896D0}" type="datetime1">
              <a:rPr lang="ja-JP" altLang="en-US"/>
              <a:pPr>
                <a:defRPr/>
              </a:pPr>
              <a:t>2021/3/5</a:t>
            </a:fld>
            <a:endParaRPr lang="ja-JP" altLang="en-US" sz="1800">
              <a:solidFill>
                <a:srgbClr val="000000"/>
              </a:solidFill>
            </a:endParaRPr>
          </a:p>
        </p:txBody>
      </p:sp>
      <p:sp>
        <p:nvSpPr>
          <p:cNvPr id="4" name="フッター プレースホルダー 3"/>
          <p:cNvSpPr>
            <a:spLocks noGrp="1"/>
          </p:cNvSpPr>
          <p:nvPr>
            <p:ph type="ftr" sz="quarter" idx="11"/>
          </p:nvPr>
        </p:nvSpPr>
        <p:spPr/>
        <p:txBody>
          <a:bodyPr/>
          <a:lstStyle>
            <a:lvl1pPr eaLnBrk="0" hangingPunct="0">
              <a:defRPr/>
            </a:lvl1pPr>
          </a:lstStyle>
          <a:p>
            <a:pPr>
              <a:defRPr/>
            </a:pPr>
            <a:endParaRPr lang="ja-JP" altLang="ja-JP"/>
          </a:p>
        </p:txBody>
      </p:sp>
      <p:sp>
        <p:nvSpPr>
          <p:cNvPr id="5" name="スライド番号プレースホルダー 4"/>
          <p:cNvSpPr>
            <a:spLocks noGrp="1"/>
          </p:cNvSpPr>
          <p:nvPr>
            <p:ph type="sldNum" sz="quarter" idx="12"/>
          </p:nvPr>
        </p:nvSpPr>
        <p:spPr/>
        <p:txBody>
          <a:bodyPr/>
          <a:lstStyle>
            <a:lvl1pPr eaLnBrk="0" hangingPunct="0">
              <a:defRPr/>
            </a:lvl1pPr>
          </a:lstStyle>
          <a:p>
            <a:pPr>
              <a:defRPr/>
            </a:pPr>
            <a:fld id="{3DF825CB-72FB-47E2-9733-D24E3DBDC274}" type="slidenum">
              <a:rPr lang="ja-JP" altLang="en-US"/>
              <a:pPr>
                <a:defRPr/>
              </a:pPr>
              <a:t>‹#›</a:t>
            </a:fld>
            <a:endParaRPr lang="ja-JP" altLang="en-US" sz="1800">
              <a:solidFill>
                <a:srgbClr val="000000"/>
              </a:solidFill>
            </a:endParaRPr>
          </a:p>
        </p:txBody>
      </p:sp>
    </p:spTree>
    <p:extLst>
      <p:ext uri="{BB962C8B-B14F-4D97-AF65-F5344CB8AC3E}">
        <p14:creationId xmlns:p14="http://schemas.microsoft.com/office/powerpoint/2010/main" val="388428989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kumimoji="0"/>
            </a:lvl1pPr>
          </a:lstStyle>
          <a:p>
            <a:pPr>
              <a:defRPr/>
            </a:pPr>
            <a:fld id="{324B45AF-0FB7-485E-93EC-92AAF8BBE84A}" type="datetimeFigureOut">
              <a:rPr lang="ja-JP" altLang="en-US"/>
              <a:pPr>
                <a:defRPr/>
              </a:pPr>
              <a:t>2021/3/5</a:t>
            </a:fld>
            <a:endParaRPr lang="ja-JP" altLang="en-US"/>
          </a:p>
        </p:txBody>
      </p:sp>
      <p:sp>
        <p:nvSpPr>
          <p:cNvPr id="6" name="フッター プレースホルダ 4"/>
          <p:cNvSpPr>
            <a:spLocks noGrp="1"/>
          </p:cNvSpPr>
          <p:nvPr>
            <p:ph type="ftr" sz="quarter" idx="11"/>
          </p:nvPr>
        </p:nvSpPr>
        <p:spPr/>
        <p:txBody>
          <a:bodyPr/>
          <a:lstStyle>
            <a:lvl1pPr>
              <a:defRPr kumimoji="0"/>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kumimoji="0"/>
            </a:lvl1pPr>
          </a:lstStyle>
          <a:p>
            <a:pPr>
              <a:defRPr/>
            </a:pPr>
            <a:fld id="{BB55D8AE-7CE7-4CC5-B068-CC22E9943FA6}" type="slidenum">
              <a:rPr lang="ja-JP" altLang="en-US"/>
              <a:pPr>
                <a:defRPr/>
              </a:pPr>
              <a:t>‹#›</a:t>
            </a:fld>
            <a:endParaRPr lang="ja-JP" altLang="en-US"/>
          </a:p>
        </p:txBody>
      </p:sp>
    </p:spTree>
    <p:extLst>
      <p:ext uri="{BB962C8B-B14F-4D97-AF65-F5344CB8AC3E}">
        <p14:creationId xmlns:p14="http://schemas.microsoft.com/office/powerpoint/2010/main" val="156881149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kumimoji="0"/>
            </a:lvl1pPr>
          </a:lstStyle>
          <a:p>
            <a:pPr>
              <a:defRPr/>
            </a:pPr>
            <a:fld id="{53634E91-C4EE-4781-B4A8-FBF5EC2C256C}" type="datetimeFigureOut">
              <a:rPr lang="ja-JP" altLang="en-US"/>
              <a:pPr>
                <a:defRPr/>
              </a:pPr>
              <a:t>2021/3/5</a:t>
            </a:fld>
            <a:endParaRPr lang="ja-JP" altLang="en-US"/>
          </a:p>
        </p:txBody>
      </p:sp>
      <p:sp>
        <p:nvSpPr>
          <p:cNvPr id="6" name="フッター プレースホルダ 4"/>
          <p:cNvSpPr>
            <a:spLocks noGrp="1"/>
          </p:cNvSpPr>
          <p:nvPr>
            <p:ph type="ftr" sz="quarter" idx="11"/>
          </p:nvPr>
        </p:nvSpPr>
        <p:spPr/>
        <p:txBody>
          <a:bodyPr/>
          <a:lstStyle>
            <a:lvl1pPr>
              <a:defRPr kumimoji="0"/>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kumimoji="0"/>
            </a:lvl1pPr>
          </a:lstStyle>
          <a:p>
            <a:pPr>
              <a:defRPr/>
            </a:pPr>
            <a:fld id="{F201DB14-4B71-43EC-9FD2-452234C9B452}" type="slidenum">
              <a:rPr lang="ja-JP" altLang="en-US"/>
              <a:pPr>
                <a:defRPr/>
              </a:pPr>
              <a:t>‹#›</a:t>
            </a:fld>
            <a:endParaRPr lang="ja-JP" altLang="en-US"/>
          </a:p>
        </p:txBody>
      </p:sp>
    </p:spTree>
    <p:extLst>
      <p:ext uri="{BB962C8B-B14F-4D97-AF65-F5344CB8AC3E}">
        <p14:creationId xmlns:p14="http://schemas.microsoft.com/office/powerpoint/2010/main" val="384748557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kumimoji="0"/>
            </a:lvl1pPr>
          </a:lstStyle>
          <a:p>
            <a:pPr>
              <a:defRPr/>
            </a:pPr>
            <a:fld id="{E81F10A3-35BD-4B0C-9A40-965F46DCB6D6}" type="datetimeFigureOut">
              <a:rPr lang="ja-JP" altLang="en-US"/>
              <a:pPr>
                <a:defRPr/>
              </a:pPr>
              <a:t>2021/3/5</a:t>
            </a:fld>
            <a:endParaRPr lang="ja-JP" altLang="en-US"/>
          </a:p>
        </p:txBody>
      </p:sp>
      <p:sp>
        <p:nvSpPr>
          <p:cNvPr id="5" name="フッター プレースホルダ 4"/>
          <p:cNvSpPr>
            <a:spLocks noGrp="1"/>
          </p:cNvSpPr>
          <p:nvPr>
            <p:ph type="ftr" sz="quarter" idx="11"/>
          </p:nvPr>
        </p:nvSpPr>
        <p:spPr/>
        <p:txBody>
          <a:bodyPr/>
          <a:lstStyle>
            <a:lvl1pPr>
              <a:defRPr kumimoji="0"/>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kumimoji="0"/>
            </a:lvl1pPr>
          </a:lstStyle>
          <a:p>
            <a:pPr>
              <a:defRPr/>
            </a:pPr>
            <a:fld id="{EBF30692-94C1-4E2A-BAF8-FBDF974E495B}" type="slidenum">
              <a:rPr lang="ja-JP" altLang="en-US"/>
              <a:pPr>
                <a:defRPr/>
              </a:pPr>
              <a:t>‹#›</a:t>
            </a:fld>
            <a:endParaRPr lang="ja-JP" altLang="en-US"/>
          </a:p>
        </p:txBody>
      </p:sp>
    </p:spTree>
    <p:extLst>
      <p:ext uri="{BB962C8B-B14F-4D97-AF65-F5344CB8AC3E}">
        <p14:creationId xmlns:p14="http://schemas.microsoft.com/office/powerpoint/2010/main" val="235253798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kumimoji="0"/>
            </a:lvl1pPr>
          </a:lstStyle>
          <a:p>
            <a:pPr>
              <a:defRPr/>
            </a:pPr>
            <a:fld id="{7029CB9B-1A26-4F5F-9F8C-40A93C0F5C27}" type="datetimeFigureOut">
              <a:rPr lang="ja-JP" altLang="en-US"/>
              <a:pPr>
                <a:defRPr/>
              </a:pPr>
              <a:t>2021/3/5</a:t>
            </a:fld>
            <a:endParaRPr lang="ja-JP" altLang="en-US"/>
          </a:p>
        </p:txBody>
      </p:sp>
      <p:sp>
        <p:nvSpPr>
          <p:cNvPr id="5" name="フッター プレースホルダ 4"/>
          <p:cNvSpPr>
            <a:spLocks noGrp="1"/>
          </p:cNvSpPr>
          <p:nvPr>
            <p:ph type="ftr" sz="quarter" idx="11"/>
          </p:nvPr>
        </p:nvSpPr>
        <p:spPr/>
        <p:txBody>
          <a:bodyPr/>
          <a:lstStyle>
            <a:lvl1pPr>
              <a:defRPr kumimoji="0"/>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kumimoji="0"/>
            </a:lvl1pPr>
          </a:lstStyle>
          <a:p>
            <a:pPr>
              <a:defRPr/>
            </a:pPr>
            <a:fld id="{7E304514-2B14-47B8-A3C5-271FB1FFE53D}" type="slidenum">
              <a:rPr lang="ja-JP" altLang="en-US"/>
              <a:pPr>
                <a:defRPr/>
              </a:pPr>
              <a:t>‹#›</a:t>
            </a:fld>
            <a:endParaRPr lang="ja-JP" altLang="en-US"/>
          </a:p>
        </p:txBody>
      </p:sp>
    </p:spTree>
    <p:extLst>
      <p:ext uri="{BB962C8B-B14F-4D97-AF65-F5344CB8AC3E}">
        <p14:creationId xmlns:p14="http://schemas.microsoft.com/office/powerpoint/2010/main" val="409292883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457200" y="1600204"/>
            <a:ext cx="8229600" cy="4525963"/>
          </a:xfrm>
        </p:spPr>
        <p:txBody>
          <a:bodyPr/>
          <a:lstStyle/>
          <a:p>
            <a:pPr lvl="0"/>
            <a:endParaRPr lang="ja-JP" altLang="en-US" noProof="0" smtClean="0"/>
          </a:p>
        </p:txBody>
      </p:sp>
      <p:sp>
        <p:nvSpPr>
          <p:cNvPr id="4" name="Rectangle 4"/>
          <p:cNvSpPr>
            <a:spLocks noGrp="1" noChangeArrowheads="1"/>
          </p:cNvSpPr>
          <p:nvPr>
            <p:ph type="dt" sz="half" idx="10"/>
          </p:nvPr>
        </p:nvSpPr>
        <p:spPr/>
        <p:txBody>
          <a:bodyPr/>
          <a:lstStyle>
            <a:lvl1pPr>
              <a:defRPr kumimoji="0">
                <a:solidFill>
                  <a:srgbClr val="000000"/>
                </a:solidFill>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kumimoji="0">
                <a:solidFill>
                  <a:srgbClr val="000000"/>
                </a:solidFill>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kumimoji="0">
                <a:solidFill>
                  <a:srgbClr val="000000"/>
                </a:solidFill>
              </a:defRPr>
            </a:lvl1pPr>
          </a:lstStyle>
          <a:p>
            <a:pPr>
              <a:defRPr/>
            </a:pPr>
            <a:fld id="{9554F5E4-4A09-4F21-A471-D42A80D3F6F8}" type="slidenum">
              <a:rPr lang="en-US" altLang="ja-JP"/>
              <a:pPr>
                <a:defRPr/>
              </a:pPr>
              <a:t>‹#›</a:t>
            </a:fld>
            <a:endParaRPr lang="en-US" altLang="ja-JP"/>
          </a:p>
        </p:txBody>
      </p:sp>
    </p:spTree>
    <p:extLst>
      <p:ext uri="{BB962C8B-B14F-4D97-AF65-F5344CB8AC3E}">
        <p14:creationId xmlns:p14="http://schemas.microsoft.com/office/powerpoint/2010/main" val="102214143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xAndClipArt">
  <p:cSld name="タイトル、テキスト、クリップ アート">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685800" y="1981200"/>
            <a:ext cx="3818467"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クリップアート プレースホルダ 3"/>
          <p:cNvSpPr>
            <a:spLocks noGrp="1"/>
          </p:cNvSpPr>
          <p:nvPr>
            <p:ph type="clipArt" sz="half" idx="2"/>
          </p:nvPr>
        </p:nvSpPr>
        <p:spPr>
          <a:xfrm>
            <a:off x="4639734" y="1981200"/>
            <a:ext cx="3818467" cy="4114800"/>
          </a:xfrm>
        </p:spPr>
        <p:txBody>
          <a:bodyPr/>
          <a:lstStyle/>
          <a:p>
            <a:pPr lvl="0"/>
            <a:endParaRPr lang="ja-JP" altLang="en-US" noProof="0"/>
          </a:p>
        </p:txBody>
      </p:sp>
      <p:sp>
        <p:nvSpPr>
          <p:cNvPr id="5" name="日付プレースホルダ 4"/>
          <p:cNvSpPr>
            <a:spLocks noGrp="1"/>
          </p:cNvSpPr>
          <p:nvPr>
            <p:ph type="dt" sz="half" idx="10"/>
          </p:nvPr>
        </p:nvSpPr>
        <p:spPr>
          <a:xfrm>
            <a:off x="685800" y="6248400"/>
            <a:ext cx="1905000" cy="457200"/>
          </a:xfrm>
        </p:spPr>
        <p:txBody>
          <a:bodyPr/>
          <a:lstStyle>
            <a:lvl1pPr>
              <a:defRPr kumimoji="0"/>
            </a:lvl1pPr>
          </a:lstStyle>
          <a:p>
            <a:pPr>
              <a:defRPr/>
            </a:pPr>
            <a:endParaRPr lang="en-US" altLang="ja-JP"/>
          </a:p>
        </p:txBody>
      </p:sp>
      <p:sp>
        <p:nvSpPr>
          <p:cNvPr id="6" name="フッター プレースホルダ 5"/>
          <p:cNvSpPr>
            <a:spLocks noGrp="1"/>
          </p:cNvSpPr>
          <p:nvPr>
            <p:ph type="ftr" sz="quarter" idx="11"/>
          </p:nvPr>
        </p:nvSpPr>
        <p:spPr>
          <a:xfrm>
            <a:off x="3124200" y="6248400"/>
            <a:ext cx="2895600" cy="457200"/>
          </a:xfrm>
        </p:spPr>
        <p:txBody>
          <a:bodyPr/>
          <a:lstStyle>
            <a:lvl1pPr>
              <a:defRPr kumimoji="0"/>
            </a:lvl1pPr>
          </a:lstStyle>
          <a:p>
            <a:pPr>
              <a:defRPr/>
            </a:pPr>
            <a:endParaRPr lang="en-US" altLang="ja-JP"/>
          </a:p>
        </p:txBody>
      </p:sp>
      <p:sp>
        <p:nvSpPr>
          <p:cNvPr id="7" name="スライド番号プレースホルダ 6"/>
          <p:cNvSpPr>
            <a:spLocks noGrp="1"/>
          </p:cNvSpPr>
          <p:nvPr>
            <p:ph type="sldNum" sz="quarter" idx="12"/>
          </p:nvPr>
        </p:nvSpPr>
        <p:spPr>
          <a:xfrm>
            <a:off x="6553200" y="6248400"/>
            <a:ext cx="1905000" cy="457200"/>
          </a:xfrm>
        </p:spPr>
        <p:txBody>
          <a:bodyPr/>
          <a:lstStyle>
            <a:lvl1pPr>
              <a:defRPr kumimoji="0"/>
            </a:lvl1pPr>
          </a:lstStyle>
          <a:p>
            <a:pPr>
              <a:defRPr/>
            </a:pPr>
            <a:fld id="{C7AF66CD-507E-46B0-B65E-E9F9A82C729B}" type="slidenum">
              <a:rPr lang="en-US" altLang="ja-JP"/>
              <a:pPr>
                <a:defRPr/>
              </a:pPr>
              <a:t>‹#›</a:t>
            </a:fld>
            <a:endParaRPr lang="en-US" altLang="ja-JP"/>
          </a:p>
        </p:txBody>
      </p:sp>
    </p:spTree>
    <p:extLst>
      <p:ext uri="{BB962C8B-B14F-4D97-AF65-F5344CB8AC3E}">
        <p14:creationId xmlns:p14="http://schemas.microsoft.com/office/powerpoint/2010/main" val="30004035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685800" y="609600"/>
            <a:ext cx="7772400" cy="54864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日付プレースホルダ 2"/>
          <p:cNvSpPr>
            <a:spLocks noGrp="1"/>
          </p:cNvSpPr>
          <p:nvPr>
            <p:ph type="dt" sz="half" idx="10"/>
          </p:nvPr>
        </p:nvSpPr>
        <p:spPr>
          <a:xfrm>
            <a:off x="685800" y="6248400"/>
            <a:ext cx="1905000" cy="457200"/>
          </a:xfrm>
        </p:spPr>
        <p:txBody>
          <a:bodyPr/>
          <a:lstStyle>
            <a:lvl1pPr>
              <a:defRPr kumimoji="0"/>
            </a:lvl1pPr>
          </a:lstStyle>
          <a:p>
            <a:pPr>
              <a:defRPr/>
            </a:pPr>
            <a:endParaRPr lang="en-US" altLang="ja-JP"/>
          </a:p>
        </p:txBody>
      </p:sp>
      <p:sp>
        <p:nvSpPr>
          <p:cNvPr id="4" name="フッター プレースホルダ 3"/>
          <p:cNvSpPr>
            <a:spLocks noGrp="1"/>
          </p:cNvSpPr>
          <p:nvPr>
            <p:ph type="ftr" sz="quarter" idx="11"/>
          </p:nvPr>
        </p:nvSpPr>
        <p:spPr>
          <a:xfrm>
            <a:off x="3124200" y="6248400"/>
            <a:ext cx="2895600" cy="457200"/>
          </a:xfrm>
        </p:spPr>
        <p:txBody>
          <a:bodyPr/>
          <a:lstStyle>
            <a:lvl1pPr>
              <a:defRPr kumimoji="0"/>
            </a:lvl1pPr>
          </a:lstStyle>
          <a:p>
            <a:pPr>
              <a:defRPr/>
            </a:pPr>
            <a:endParaRPr lang="en-US" altLang="ja-JP"/>
          </a:p>
        </p:txBody>
      </p:sp>
      <p:sp>
        <p:nvSpPr>
          <p:cNvPr id="5" name="スライド番号プレースホルダ 4"/>
          <p:cNvSpPr>
            <a:spLocks noGrp="1"/>
          </p:cNvSpPr>
          <p:nvPr>
            <p:ph type="sldNum" sz="quarter" idx="12"/>
          </p:nvPr>
        </p:nvSpPr>
        <p:spPr>
          <a:xfrm>
            <a:off x="6553200" y="6248400"/>
            <a:ext cx="1905000" cy="457200"/>
          </a:xfrm>
        </p:spPr>
        <p:txBody>
          <a:bodyPr/>
          <a:lstStyle>
            <a:lvl1pPr>
              <a:defRPr kumimoji="0"/>
            </a:lvl1pPr>
          </a:lstStyle>
          <a:p>
            <a:pPr>
              <a:defRPr/>
            </a:pPr>
            <a:fld id="{0C629815-4C91-4AC0-9238-E6CA026C8819}" type="slidenum">
              <a:rPr lang="en-US" altLang="ja-JP"/>
              <a:pPr>
                <a:defRPr/>
              </a:pPr>
              <a:t>‹#›</a:t>
            </a:fld>
            <a:endParaRPr lang="en-US" altLang="ja-JP"/>
          </a:p>
        </p:txBody>
      </p:sp>
    </p:spTree>
    <p:extLst>
      <p:ext uri="{BB962C8B-B14F-4D97-AF65-F5344CB8AC3E}">
        <p14:creationId xmlns:p14="http://schemas.microsoft.com/office/powerpoint/2010/main" val="267239672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fourObj">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685800" y="609600"/>
            <a:ext cx="77724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685800" y="1981200"/>
            <a:ext cx="3818467"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39734" y="1981200"/>
            <a:ext cx="3818467"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685800" y="4114800"/>
            <a:ext cx="3818467"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コンテンツ プレースホルダ 5"/>
          <p:cNvSpPr>
            <a:spLocks noGrp="1"/>
          </p:cNvSpPr>
          <p:nvPr>
            <p:ph sz="quarter" idx="4"/>
          </p:nvPr>
        </p:nvSpPr>
        <p:spPr>
          <a:xfrm>
            <a:off x="4639734" y="4114800"/>
            <a:ext cx="3818467"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p:txBody>
          <a:bodyPr/>
          <a:lstStyle>
            <a:lvl1pPr>
              <a:defRPr kumimoji="0"/>
            </a:lvl1pPr>
          </a:lstStyle>
          <a:p>
            <a:pPr>
              <a:defRPr/>
            </a:pPr>
            <a:endParaRPr lang="en-US" altLang="ja-JP"/>
          </a:p>
        </p:txBody>
      </p:sp>
      <p:sp>
        <p:nvSpPr>
          <p:cNvPr id="8" name="Rectangle 5"/>
          <p:cNvSpPr>
            <a:spLocks noGrp="1" noChangeArrowheads="1"/>
          </p:cNvSpPr>
          <p:nvPr>
            <p:ph type="ftr" sz="quarter" idx="11"/>
          </p:nvPr>
        </p:nvSpPr>
        <p:spPr/>
        <p:txBody>
          <a:bodyPr/>
          <a:lstStyle>
            <a:lvl1pPr>
              <a:defRPr kumimoji="0"/>
            </a:lvl1pPr>
          </a:lstStyle>
          <a:p>
            <a:pPr>
              <a:defRPr/>
            </a:pPr>
            <a:endParaRPr lang="en-US" altLang="ja-JP"/>
          </a:p>
        </p:txBody>
      </p:sp>
      <p:sp>
        <p:nvSpPr>
          <p:cNvPr id="9" name="Rectangle 6"/>
          <p:cNvSpPr>
            <a:spLocks noGrp="1" noChangeArrowheads="1"/>
          </p:cNvSpPr>
          <p:nvPr>
            <p:ph type="sldNum" sz="quarter" idx="12"/>
          </p:nvPr>
        </p:nvSpPr>
        <p:spPr/>
        <p:txBody>
          <a:bodyPr/>
          <a:lstStyle>
            <a:lvl1pPr>
              <a:defRPr kumimoji="0"/>
            </a:lvl1pPr>
          </a:lstStyle>
          <a:p>
            <a:pPr>
              <a:defRPr/>
            </a:pPr>
            <a:fld id="{6C10005A-41A1-4E08-A608-4DAB6B791BB2}" type="slidenum">
              <a:rPr lang="en-US" altLang="ja-JP"/>
              <a:pPr>
                <a:defRPr/>
              </a:pPr>
              <a:t>‹#›</a:t>
            </a:fld>
            <a:endParaRPr lang="en-US" altLang="ja-JP"/>
          </a:p>
        </p:txBody>
      </p:sp>
    </p:spTree>
    <p:extLst>
      <p:ext uri="{BB962C8B-B14F-4D97-AF65-F5344CB8AC3E}">
        <p14:creationId xmlns:p14="http://schemas.microsoft.com/office/powerpoint/2010/main" val="17570594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xAndObj">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マスター タイトルの書式設定</a:t>
            </a:r>
            <a:endParaRPr lang="ja-JP" altLang="en-US"/>
          </a:p>
        </p:txBody>
      </p:sp>
      <p:sp>
        <p:nvSpPr>
          <p:cNvPr id="3" name="テキスト プレースホルダー 2"/>
          <p:cNvSpPr>
            <a:spLocks noGrp="1"/>
          </p:cNvSpPr>
          <p:nvPr>
            <p:ph type="body" sz="half" idx="1"/>
          </p:nvPr>
        </p:nvSpPr>
        <p:spPr>
          <a:xfrm>
            <a:off x="685832" y="1981200"/>
            <a:ext cx="3818467" cy="41148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39766" y="1981200"/>
            <a:ext cx="3818467" cy="41148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p:txBody>
          <a:bodyPr/>
          <a:lstStyle>
            <a:lvl1pPr>
              <a:defRPr kumimoji="0">
                <a:solidFill>
                  <a:srgbClr val="FFFFFF"/>
                </a:solidFill>
              </a:defRPr>
            </a:lvl1pPr>
          </a:lstStyle>
          <a:p>
            <a:pPr>
              <a:defRPr/>
            </a:pPr>
            <a:endParaRPr lang="en-US" altLang="ja-JP"/>
          </a:p>
        </p:txBody>
      </p:sp>
      <p:sp>
        <p:nvSpPr>
          <p:cNvPr id="6" name="Rectangle 5"/>
          <p:cNvSpPr>
            <a:spLocks noGrp="1" noChangeArrowheads="1"/>
          </p:cNvSpPr>
          <p:nvPr>
            <p:ph type="ftr" sz="quarter" idx="11"/>
          </p:nvPr>
        </p:nvSpPr>
        <p:spPr/>
        <p:txBody>
          <a:bodyPr/>
          <a:lstStyle>
            <a:lvl1pPr>
              <a:defRPr kumimoji="0">
                <a:solidFill>
                  <a:srgbClr val="FFFFFF"/>
                </a:solidFill>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a:defRPr kumimoji="0">
                <a:solidFill>
                  <a:srgbClr val="FFFFFF"/>
                </a:solidFill>
              </a:defRPr>
            </a:lvl1pPr>
          </a:lstStyle>
          <a:p>
            <a:pPr>
              <a:defRPr/>
            </a:pPr>
            <a:fld id="{08FAC71C-2D7E-4052-982B-49FDE9FF8C48}" type="slidenum">
              <a:rPr lang="en-US" altLang="ja-JP"/>
              <a:pPr>
                <a:defRPr/>
              </a:pPr>
              <a:t>‹#›</a:t>
            </a:fld>
            <a:endParaRPr lang="en-US" altLang="ja-JP"/>
          </a:p>
        </p:txBody>
      </p:sp>
    </p:spTree>
    <p:extLst>
      <p:ext uri="{BB962C8B-B14F-4D97-AF65-F5344CB8AC3E}">
        <p14:creationId xmlns:p14="http://schemas.microsoft.com/office/powerpoint/2010/main" val="364561733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chemeClr val="tx1"/>
                </a:solidFill>
                <a:latin typeface="HGP創英角ｺﾞｼｯｸUB"/>
                <a:cs typeface="HGP創英角ｺﾞｼｯｸUB"/>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lIns="0" tIns="0" rIns="0" bIns="0">
            <a:spAutoFit/>
          </a:bodyPr>
          <a:lstStyle>
            <a:lvl1pPr>
              <a:defRPr/>
            </a:lvl1pPr>
          </a:lstStyle>
          <a:p>
            <a:endParaRPr/>
          </a:p>
        </p:txBody>
      </p:sp>
      <p:sp>
        <p:nvSpPr>
          <p:cNvPr id="5" name="Holder 5"/>
          <p:cNvSpPr>
            <a:spLocks noGrp="1"/>
          </p:cNvSpPr>
          <p:nvPr>
            <p:ph type="ftr" sz="quarter" idx="10"/>
          </p:nvPr>
        </p:nvSpPr>
        <p:spPr/>
        <p:txBody>
          <a:bodyPr lIns="0" tIns="0" rIns="0" bIns="0"/>
          <a:lstStyle>
            <a:lvl1pPr algn="ctr">
              <a:defRPr kumimoji="0">
                <a:solidFill>
                  <a:prstClr val="black">
                    <a:tint val="75000"/>
                  </a:prstClr>
                </a:solidFill>
              </a:defRPr>
            </a:lvl1pPr>
          </a:lstStyle>
          <a:p>
            <a:pPr>
              <a:defRPr/>
            </a:pPr>
            <a:endParaRPr/>
          </a:p>
        </p:txBody>
      </p:sp>
      <p:sp>
        <p:nvSpPr>
          <p:cNvPr id="6" name="Holder 6"/>
          <p:cNvSpPr>
            <a:spLocks noGrp="1"/>
          </p:cNvSpPr>
          <p:nvPr>
            <p:ph type="dt" sz="half" idx="11"/>
          </p:nvPr>
        </p:nvSpPr>
        <p:spPr/>
        <p:txBody>
          <a:bodyPr lIns="0" tIns="0" rIns="0" bIns="0"/>
          <a:lstStyle>
            <a:lvl1pPr algn="l">
              <a:defRPr kumimoji="0">
                <a:solidFill>
                  <a:prstClr val="black">
                    <a:tint val="75000"/>
                  </a:prstClr>
                </a:solidFill>
              </a:defRPr>
            </a:lvl1pPr>
          </a:lstStyle>
          <a:p>
            <a:pPr>
              <a:defRPr/>
            </a:pPr>
            <a:fld id="{E6B5D63F-E8E5-47D0-8675-9B558DB2AC3C}" type="datetimeFigureOut">
              <a:rPr lang="en-US"/>
              <a:pPr>
                <a:defRPr/>
              </a:pPr>
              <a:t>3/5/2021</a:t>
            </a:fld>
            <a:endParaRPr lang="en-US"/>
          </a:p>
        </p:txBody>
      </p:sp>
      <p:sp>
        <p:nvSpPr>
          <p:cNvPr id="7" name="Holder 7"/>
          <p:cNvSpPr>
            <a:spLocks noGrp="1"/>
          </p:cNvSpPr>
          <p:nvPr>
            <p:ph type="sldNum" sz="quarter" idx="12"/>
          </p:nvPr>
        </p:nvSpPr>
        <p:spPr/>
        <p:txBody>
          <a:bodyPr lIns="0" tIns="0" rIns="0" bIns="0"/>
          <a:lstStyle>
            <a:lvl1pPr algn="r">
              <a:defRPr kumimoji="0">
                <a:solidFill>
                  <a:prstClr val="black">
                    <a:tint val="75000"/>
                  </a:prstClr>
                </a:solidFill>
              </a:defRPr>
            </a:lvl1pPr>
          </a:lstStyle>
          <a:p>
            <a:pPr>
              <a:defRPr/>
            </a:pPr>
            <a:fld id="{F449CB18-C7E0-4889-A043-FE182E0876D5}" type="slidenum">
              <a:rPr/>
              <a:pPr>
                <a:defRPr/>
              </a:pPr>
              <a:t>‹#›</a:t>
            </a:fld>
            <a:endParaRPr/>
          </a:p>
        </p:txBody>
      </p:sp>
    </p:spTree>
    <p:extLst>
      <p:ext uri="{BB962C8B-B14F-4D97-AF65-F5344CB8AC3E}">
        <p14:creationId xmlns:p14="http://schemas.microsoft.com/office/powerpoint/2010/main" val="26159114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eaLnBrk="0" hangingPunct="0">
              <a:defRPr/>
            </a:lvl1pPr>
          </a:lstStyle>
          <a:p>
            <a:pPr>
              <a:defRPr/>
            </a:pPr>
            <a:fld id="{33E836B9-7673-4E0A-B16B-8607D25CB96C}" type="datetime1">
              <a:rPr lang="ja-JP" altLang="en-US"/>
              <a:pPr>
                <a:defRPr/>
              </a:pPr>
              <a:t>2021/3/5</a:t>
            </a:fld>
            <a:endParaRPr lang="ja-JP" altLang="en-US" sz="1800">
              <a:solidFill>
                <a:srgbClr val="000000"/>
              </a:solidFill>
            </a:endParaRPr>
          </a:p>
        </p:txBody>
      </p:sp>
      <p:sp>
        <p:nvSpPr>
          <p:cNvPr id="3" name="フッター プレースホルダー 2"/>
          <p:cNvSpPr>
            <a:spLocks noGrp="1"/>
          </p:cNvSpPr>
          <p:nvPr>
            <p:ph type="ftr" sz="quarter" idx="11"/>
          </p:nvPr>
        </p:nvSpPr>
        <p:spPr/>
        <p:txBody>
          <a:bodyPr/>
          <a:lstStyle>
            <a:lvl1pPr eaLnBrk="0" hangingPunct="0">
              <a:defRPr/>
            </a:lvl1pPr>
          </a:lstStyle>
          <a:p>
            <a:pPr>
              <a:defRPr/>
            </a:pPr>
            <a:endParaRPr lang="ja-JP" altLang="ja-JP"/>
          </a:p>
        </p:txBody>
      </p:sp>
      <p:sp>
        <p:nvSpPr>
          <p:cNvPr id="4" name="スライド番号プレースホルダー 3"/>
          <p:cNvSpPr>
            <a:spLocks noGrp="1"/>
          </p:cNvSpPr>
          <p:nvPr>
            <p:ph type="sldNum" sz="quarter" idx="12"/>
          </p:nvPr>
        </p:nvSpPr>
        <p:spPr/>
        <p:txBody>
          <a:bodyPr/>
          <a:lstStyle>
            <a:lvl1pPr eaLnBrk="0" hangingPunct="0">
              <a:defRPr/>
            </a:lvl1pPr>
          </a:lstStyle>
          <a:p>
            <a:pPr>
              <a:defRPr/>
            </a:pPr>
            <a:fld id="{2F83FB91-CDF7-4767-9274-542CFBA776CB}" type="slidenum">
              <a:rPr lang="ja-JP" altLang="en-US"/>
              <a:pPr>
                <a:defRPr/>
              </a:pPr>
              <a:t>‹#›</a:t>
            </a:fld>
            <a:endParaRPr lang="ja-JP" altLang="en-US" sz="1800">
              <a:solidFill>
                <a:srgbClr val="000000"/>
              </a:solidFill>
            </a:endParaRPr>
          </a:p>
        </p:txBody>
      </p:sp>
    </p:spTree>
    <p:extLst>
      <p:ext uri="{BB962C8B-B14F-4D97-AF65-F5344CB8AC3E}">
        <p14:creationId xmlns:p14="http://schemas.microsoft.com/office/powerpoint/2010/main" val="329694623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99914EF4-F652-432A-8056-2A72A23F88EF}" type="datetime1">
              <a:rPr lang="ja-JP" altLang="en-US"/>
              <a:pPr>
                <a:defRPr/>
              </a:pPr>
              <a:t>2021/3/5</a:t>
            </a:fld>
            <a:endParaRPr lang="ja-JP" alt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0" sz="1100">
                <a:solidFill>
                  <a:prstClr val="black"/>
                </a:solidFill>
                <a:latin typeface="ＭＳ Ｐゴシック" panose="020B0600070205080204" pitchFamily="50" charset="-128"/>
                <a:ea typeface="ＭＳ Ｐゴシック" panose="020B0600070205080204" pitchFamily="50" charset="-128"/>
              </a:defRPr>
            </a:lvl1pPr>
          </a:lstStyle>
          <a:p>
            <a:pPr>
              <a:defRPr/>
            </a:pPr>
            <a:r>
              <a:rPr lang="zh-TW" altLang="en-US"/>
              <a:t>公益社団法人　日本看護協会</a:t>
            </a:r>
            <a:endParaRPr lang="ja-JP" altLang="en-US" dirty="0"/>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0">
                <a:solidFill>
                  <a:prstClr val="black"/>
                </a:solidFill>
                <a:latin typeface="+mn-lt"/>
              </a:defRPr>
            </a:lvl1pPr>
          </a:lstStyle>
          <a:p>
            <a:pPr>
              <a:defRPr/>
            </a:pPr>
            <a:fld id="{E2A7970C-E24B-492F-BCD6-88A1BD01BBA9}" type="slidenum">
              <a:rPr lang="ja-JP" altLang="en-US"/>
              <a:pPr>
                <a:defRPr/>
              </a:pPr>
              <a:t>‹#›</a:t>
            </a:fld>
            <a:endParaRPr lang="ja-JP" altLang="en-US"/>
          </a:p>
        </p:txBody>
      </p:sp>
    </p:spTree>
    <p:extLst>
      <p:ext uri="{BB962C8B-B14F-4D97-AF65-F5344CB8AC3E}">
        <p14:creationId xmlns:p14="http://schemas.microsoft.com/office/powerpoint/2010/main" val="132990282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7DC39715-06AE-41AB-A3AA-8B55F6569C3A}" type="datetime1">
              <a:rPr lang="ja-JP" altLang="en-US"/>
              <a:pPr>
                <a:defRPr/>
              </a:pPr>
              <a:t>2021/3/5</a:t>
            </a:fld>
            <a:endParaRPr lang="ja-JP" alt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0" sz="1100">
                <a:solidFill>
                  <a:prstClr val="black"/>
                </a:solidFill>
                <a:latin typeface="ＭＳ Ｐゴシック" panose="020B0600070205080204" pitchFamily="50" charset="-128"/>
                <a:ea typeface="ＭＳ Ｐゴシック" panose="020B0600070205080204" pitchFamily="50" charset="-128"/>
              </a:defRPr>
            </a:lvl1pPr>
          </a:lstStyle>
          <a:p>
            <a:pPr>
              <a:defRPr/>
            </a:pPr>
            <a:r>
              <a:rPr lang="zh-TW" altLang="en-US"/>
              <a:t>公益社団法人　日本看護協会</a:t>
            </a:r>
            <a:endParaRPr lang="ja-JP" alt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0">
                <a:solidFill>
                  <a:prstClr val="black"/>
                </a:solidFill>
                <a:latin typeface="+mn-lt"/>
              </a:defRPr>
            </a:lvl1pPr>
          </a:lstStyle>
          <a:p>
            <a:pPr>
              <a:defRPr/>
            </a:pPr>
            <a:fld id="{7CB91B70-2C1E-40F2-AE77-4CE37788989F}" type="slidenum">
              <a:rPr lang="ja-JP" altLang="en-US"/>
              <a:pPr>
                <a:defRPr/>
              </a:pPr>
              <a:t>‹#›</a:t>
            </a:fld>
            <a:endParaRPr lang="ja-JP" altLang="en-US"/>
          </a:p>
        </p:txBody>
      </p:sp>
    </p:spTree>
    <p:extLst>
      <p:ext uri="{BB962C8B-B14F-4D97-AF65-F5344CB8AC3E}">
        <p14:creationId xmlns:p14="http://schemas.microsoft.com/office/powerpoint/2010/main" val="127608753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2643B756-554D-435E-AE08-5B3914C12ECC}" type="datetime1">
              <a:rPr lang="ja-JP" altLang="en-US"/>
              <a:pPr>
                <a:defRPr/>
              </a:pPr>
              <a:t>2021/3/5</a:t>
            </a:fld>
            <a:endParaRPr lang="ja-JP" altLang="en-US"/>
          </a:p>
        </p:txBody>
      </p:sp>
      <p:sp>
        <p:nvSpPr>
          <p:cNvPr id="5" name="Slide Number Placeholder 5"/>
          <p:cNvSpPr>
            <a:spLocks noGrp="1"/>
          </p:cNvSpPr>
          <p:nvPr>
            <p:ph type="sldNum" sz="quarter" idx="11"/>
          </p:nvPr>
        </p:nvSpPr>
        <p:spPr/>
        <p:txBody>
          <a:bodyPr/>
          <a:lstStyle>
            <a:lvl1pPr eaLnBrk="0" fontAlgn="base" hangingPunct="0">
              <a:spcBef>
                <a:spcPct val="0"/>
              </a:spcBef>
              <a:spcAft>
                <a:spcPct val="0"/>
              </a:spcAft>
              <a:defRPr kumimoji="0"/>
            </a:lvl1pPr>
          </a:lstStyle>
          <a:p>
            <a:pPr>
              <a:defRPr/>
            </a:pPr>
            <a:fld id="{BD48860C-B5FA-478C-A24D-1258A634494C}" type="slidenum">
              <a:rPr lang="ja-JP" altLang="en-US"/>
              <a:pPr>
                <a:defRPr/>
              </a:pPr>
              <a:t>‹#›</a:t>
            </a:fld>
            <a:endParaRPr lang="ja-JP" altLang="en-US"/>
          </a:p>
        </p:txBody>
      </p:sp>
      <p:sp>
        <p:nvSpPr>
          <p:cNvPr id="6" name="Footer Placeholder 4"/>
          <p:cNvSpPr>
            <a:spLocks noGrp="1"/>
          </p:cNvSpPr>
          <p:nvPr>
            <p:ph type="ftr" sz="quarter" idx="12"/>
          </p:nvPr>
        </p:nvSpPr>
        <p:spPr/>
        <p:txBody>
          <a:bodyPr/>
          <a:lstStyle>
            <a:lvl1pPr algn="ctr" eaLnBrk="0" fontAlgn="base" hangingPunct="0">
              <a:spcBef>
                <a:spcPct val="0"/>
              </a:spcBef>
              <a:spcAft>
                <a:spcPct val="0"/>
              </a:spcAft>
              <a:defRPr kumimoji="0" sz="1100">
                <a:solidFill>
                  <a:prstClr val="black"/>
                </a:solidFill>
                <a:latin typeface="ＭＳ Ｐゴシック" panose="020B0600070205080204" pitchFamily="50" charset="-128"/>
                <a:ea typeface="ＭＳ Ｐゴシック" panose="020B0600070205080204" pitchFamily="50" charset="-128"/>
              </a:defRPr>
            </a:lvl1pPr>
          </a:lstStyle>
          <a:p>
            <a:pPr>
              <a:defRPr/>
            </a:pPr>
            <a:r>
              <a:rPr lang="zh-TW" altLang="en-US"/>
              <a:t>公益社団法人　日本看護協会</a:t>
            </a:r>
            <a:endParaRPr lang="ja-JP" altLang="en-US"/>
          </a:p>
        </p:txBody>
      </p:sp>
    </p:spTree>
    <p:extLst>
      <p:ext uri="{BB962C8B-B14F-4D97-AF65-F5344CB8AC3E}">
        <p14:creationId xmlns:p14="http://schemas.microsoft.com/office/powerpoint/2010/main" val="230685281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7C404AAC-CE8B-4318-B3FD-186874EFB3BD}" type="datetime1">
              <a:rPr lang="ja-JP" altLang="en-US"/>
              <a:pPr>
                <a:defRPr/>
              </a:pPr>
              <a:t>2021/3/5</a:t>
            </a:fld>
            <a:endParaRPr lang="ja-JP" alt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kumimoji="0"/>
            </a:lvl1pPr>
          </a:lstStyle>
          <a:p>
            <a:pPr>
              <a:defRPr/>
            </a:pPr>
            <a:r>
              <a:rPr lang="zh-TW" altLang="en-US"/>
              <a:t>公益社団法人　日本看護協会</a:t>
            </a:r>
            <a:endParaRPr lang="ja-JP" alt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kumimoji="0"/>
            </a:lvl1pPr>
          </a:lstStyle>
          <a:p>
            <a:pPr>
              <a:defRPr/>
            </a:pPr>
            <a:fld id="{BD48AF9A-25AE-4B2B-84B0-1819A7D8E3A3}" type="slidenum">
              <a:rPr lang="ja-JP" altLang="en-US"/>
              <a:pPr>
                <a:defRPr/>
              </a:pPr>
              <a:t>‹#›</a:t>
            </a:fld>
            <a:endParaRPr lang="ja-JP" altLang="en-US"/>
          </a:p>
        </p:txBody>
      </p:sp>
    </p:spTree>
    <p:extLst>
      <p:ext uri="{BB962C8B-B14F-4D97-AF65-F5344CB8AC3E}">
        <p14:creationId xmlns:p14="http://schemas.microsoft.com/office/powerpoint/2010/main" val="285427339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0C379393-0AB1-4D8B-9AD1-80D6176FF2E1}" type="datetime1">
              <a:rPr lang="ja-JP" altLang="en-US"/>
              <a:pPr>
                <a:defRPr/>
              </a:pPr>
              <a:t>2021/3/5</a:t>
            </a:fld>
            <a:endParaRPr lang="ja-JP" alt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kumimoji="0"/>
            </a:lvl1pPr>
          </a:lstStyle>
          <a:p>
            <a:pPr>
              <a:defRPr/>
            </a:pPr>
            <a:r>
              <a:rPr lang="zh-TW" altLang="en-US"/>
              <a:t>公益社団法人　日本看護協会</a:t>
            </a:r>
            <a:endParaRPr lang="ja-JP" alt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kumimoji="0"/>
            </a:lvl1pPr>
          </a:lstStyle>
          <a:p>
            <a:pPr>
              <a:defRPr/>
            </a:pPr>
            <a:fld id="{6758E12F-C485-4349-9ED6-1E8325A8BE5E}" type="slidenum">
              <a:rPr lang="ja-JP" altLang="en-US"/>
              <a:pPr>
                <a:defRPr/>
              </a:pPr>
              <a:t>‹#›</a:t>
            </a:fld>
            <a:endParaRPr lang="ja-JP" altLang="en-US"/>
          </a:p>
        </p:txBody>
      </p:sp>
    </p:spTree>
    <p:extLst>
      <p:ext uri="{BB962C8B-B14F-4D97-AF65-F5344CB8AC3E}">
        <p14:creationId xmlns:p14="http://schemas.microsoft.com/office/powerpoint/2010/main" val="161511212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C6973A4B-6EA0-4E31-8F77-3FD0C5EECDB4}" type="datetime1">
              <a:rPr lang="ja-JP" altLang="en-US"/>
              <a:pPr>
                <a:defRPr/>
              </a:pPr>
              <a:t>2021/3/5</a:t>
            </a:fld>
            <a:endParaRPr lang="ja-JP" alt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kumimoji="0"/>
            </a:lvl1pPr>
          </a:lstStyle>
          <a:p>
            <a:pPr>
              <a:defRPr/>
            </a:pPr>
            <a:r>
              <a:rPr lang="zh-TW" altLang="en-US"/>
              <a:t>公益社団法人　日本看護協会</a:t>
            </a:r>
            <a:endParaRPr lang="ja-JP" alt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kumimoji="0"/>
            </a:lvl1pPr>
          </a:lstStyle>
          <a:p>
            <a:pPr>
              <a:defRPr/>
            </a:pPr>
            <a:fld id="{2B5FC09B-F31D-446C-9443-4F270A9CCF22}" type="slidenum">
              <a:rPr lang="ja-JP" altLang="en-US"/>
              <a:pPr>
                <a:defRPr/>
              </a:pPr>
              <a:t>‹#›</a:t>
            </a:fld>
            <a:endParaRPr lang="ja-JP" altLang="en-US"/>
          </a:p>
        </p:txBody>
      </p:sp>
    </p:spTree>
    <p:extLst>
      <p:ext uri="{BB962C8B-B14F-4D97-AF65-F5344CB8AC3E}">
        <p14:creationId xmlns:p14="http://schemas.microsoft.com/office/powerpoint/2010/main" val="347223314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8FADB1FC-1D97-47B8-850D-16DA0669FF75}" type="datetime1">
              <a:rPr lang="ja-JP" altLang="en-US"/>
              <a:pPr>
                <a:defRPr/>
              </a:pPr>
              <a:t>2021/3/5</a:t>
            </a:fld>
            <a:endParaRPr lang="ja-JP" alt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kumimoji="0"/>
            </a:lvl1pPr>
          </a:lstStyle>
          <a:p>
            <a:pPr>
              <a:defRPr/>
            </a:pPr>
            <a:r>
              <a:rPr lang="zh-TW" altLang="en-US"/>
              <a:t>公益社団法人　日本看護協会</a:t>
            </a:r>
            <a:endParaRPr lang="ja-JP" alt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kumimoji="0"/>
            </a:lvl1pPr>
          </a:lstStyle>
          <a:p>
            <a:pPr>
              <a:defRPr/>
            </a:pPr>
            <a:fld id="{883CD5EF-28AC-4D93-96DA-36DDD3B51385}" type="slidenum">
              <a:rPr lang="ja-JP" altLang="en-US"/>
              <a:pPr>
                <a:defRPr/>
              </a:pPr>
              <a:t>‹#›</a:t>
            </a:fld>
            <a:endParaRPr lang="ja-JP" altLang="en-US"/>
          </a:p>
        </p:txBody>
      </p:sp>
    </p:spTree>
    <p:extLst>
      <p:ext uri="{BB962C8B-B14F-4D97-AF65-F5344CB8AC3E}">
        <p14:creationId xmlns:p14="http://schemas.microsoft.com/office/powerpoint/2010/main" val="394055499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806058A9-A8C3-4276-807F-C68AEB48791E}" type="datetime1">
              <a:rPr lang="ja-JP" altLang="en-US"/>
              <a:pPr>
                <a:defRPr/>
              </a:pPr>
              <a:t>2021/3/5</a:t>
            </a:fld>
            <a:endParaRPr lang="ja-JP" alt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kumimoji="0"/>
            </a:lvl1pPr>
          </a:lstStyle>
          <a:p>
            <a:pPr>
              <a:defRPr/>
            </a:pPr>
            <a:r>
              <a:rPr lang="zh-TW" altLang="en-US"/>
              <a:t>公益社団法人　日本看護協会</a:t>
            </a:r>
            <a:endParaRPr lang="ja-JP" alt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kumimoji="0"/>
            </a:lvl1pPr>
          </a:lstStyle>
          <a:p>
            <a:pPr>
              <a:defRPr/>
            </a:pPr>
            <a:fld id="{7F2C3D22-C72F-4D1A-89A1-635E9884A754}" type="slidenum">
              <a:rPr lang="ja-JP" altLang="en-US"/>
              <a:pPr>
                <a:defRPr/>
              </a:pPr>
              <a:t>‹#›</a:t>
            </a:fld>
            <a:endParaRPr lang="ja-JP" altLang="en-US"/>
          </a:p>
        </p:txBody>
      </p:sp>
    </p:spTree>
    <p:extLst>
      <p:ext uri="{BB962C8B-B14F-4D97-AF65-F5344CB8AC3E}">
        <p14:creationId xmlns:p14="http://schemas.microsoft.com/office/powerpoint/2010/main" val="379707307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smtClean="0"/>
              <a:t>図を追加</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5B3E7552-4263-4C95-B1DB-3E36B7CA30D2}" type="datetime1">
              <a:rPr lang="ja-JP" altLang="en-US"/>
              <a:pPr>
                <a:defRPr/>
              </a:pPr>
              <a:t>2021/3/5</a:t>
            </a:fld>
            <a:endParaRPr lang="ja-JP" alt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kumimoji="0"/>
            </a:lvl1pPr>
          </a:lstStyle>
          <a:p>
            <a:pPr>
              <a:defRPr/>
            </a:pPr>
            <a:r>
              <a:rPr lang="zh-TW" altLang="en-US"/>
              <a:t>公益社団法人　日本看護協会</a:t>
            </a:r>
            <a:endParaRPr lang="ja-JP" alt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kumimoji="0"/>
            </a:lvl1pPr>
          </a:lstStyle>
          <a:p>
            <a:pPr>
              <a:defRPr/>
            </a:pPr>
            <a:fld id="{4C0821EA-975F-4EBF-BD1E-1061A638ED13}" type="slidenum">
              <a:rPr lang="ja-JP" altLang="en-US"/>
              <a:pPr>
                <a:defRPr/>
              </a:pPr>
              <a:t>‹#›</a:t>
            </a:fld>
            <a:endParaRPr lang="ja-JP" altLang="en-US"/>
          </a:p>
        </p:txBody>
      </p:sp>
    </p:spTree>
    <p:extLst>
      <p:ext uri="{BB962C8B-B14F-4D97-AF65-F5344CB8AC3E}">
        <p14:creationId xmlns:p14="http://schemas.microsoft.com/office/powerpoint/2010/main" val="375291265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2C9BC6A1-55B2-40ED-B4CD-2ED574D5F9CC}" type="datetime1">
              <a:rPr lang="ja-JP" altLang="en-US"/>
              <a:pPr>
                <a:defRPr/>
              </a:pPr>
              <a:t>2021/3/5</a:t>
            </a:fld>
            <a:endParaRPr lang="ja-JP" alt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0"/>
            </a:lvl1pPr>
          </a:lstStyle>
          <a:p>
            <a:pPr>
              <a:defRPr/>
            </a:pPr>
            <a:r>
              <a:rPr lang="zh-TW" altLang="en-US"/>
              <a:t>公益社団法人　日本看護協会</a:t>
            </a:r>
            <a:endParaRPr lang="ja-JP" alt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0"/>
            </a:lvl1pPr>
          </a:lstStyle>
          <a:p>
            <a:pPr>
              <a:defRPr/>
            </a:pPr>
            <a:fld id="{8CD0100A-0CC8-44A3-8829-651043447D60}" type="slidenum">
              <a:rPr lang="ja-JP" altLang="en-US"/>
              <a:pPr>
                <a:defRPr/>
              </a:pPr>
              <a:t>‹#›</a:t>
            </a:fld>
            <a:endParaRPr lang="ja-JP" altLang="en-US"/>
          </a:p>
        </p:txBody>
      </p:sp>
    </p:spTree>
    <p:extLst>
      <p:ext uri="{BB962C8B-B14F-4D97-AF65-F5344CB8AC3E}">
        <p14:creationId xmlns:p14="http://schemas.microsoft.com/office/powerpoint/2010/main" val="4160486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noChangeArrowheads="1"/>
          </p:cNvSpPr>
          <p:nvPr>
            <p:ph type="dt" sz="half" idx="10"/>
          </p:nvPr>
        </p:nvSpPr>
        <p:spPr>
          <a:ln/>
        </p:spPr>
        <p:txBody>
          <a:bodyPr/>
          <a:lstStyle>
            <a:lvl1pPr>
              <a:defRPr/>
            </a:lvl1pPr>
          </a:lstStyle>
          <a:p>
            <a:pPr>
              <a:defRPr/>
            </a:pPr>
            <a:fld id="{354CF62A-9E78-428A-A399-A569F32031C8}" type="datetime1">
              <a:rPr lang="ja-JP" altLang="en-US"/>
              <a:pPr>
                <a:defRPr/>
              </a:pPr>
              <a:t>2021/3/5</a:t>
            </a:fld>
            <a:endParaRPr lang="ja-JP" altLang="en-US" sz="1800">
              <a:solidFill>
                <a:schemeClr val="tx1"/>
              </a:solidFill>
            </a:endParaRPr>
          </a:p>
        </p:txBody>
      </p:sp>
      <p:sp>
        <p:nvSpPr>
          <p:cNvPr id="5" name="フッター プレースホルダ 4"/>
          <p:cNvSpPr>
            <a:spLocks noGrp="1" noChangeArrowheads="1"/>
          </p:cNvSpPr>
          <p:nvPr>
            <p:ph type="ftr" sz="quarter" idx="11"/>
          </p:nvPr>
        </p:nvSpPr>
        <p:spPr>
          <a:ln/>
        </p:spPr>
        <p:txBody>
          <a:bodyPr/>
          <a:lstStyle>
            <a:lvl1pPr>
              <a:defRPr/>
            </a:lvl1pPr>
          </a:lstStyle>
          <a:p>
            <a:pPr>
              <a:defRPr/>
            </a:pPr>
            <a:endParaRPr lang="ja-JP" altLang="ja-JP"/>
          </a:p>
        </p:txBody>
      </p:sp>
      <p:sp>
        <p:nvSpPr>
          <p:cNvPr id="6" name="スライド番号プレースホルダ 5"/>
          <p:cNvSpPr>
            <a:spLocks noGrp="1" noChangeArrowheads="1"/>
          </p:cNvSpPr>
          <p:nvPr>
            <p:ph type="sldNum" sz="quarter" idx="12"/>
          </p:nvPr>
        </p:nvSpPr>
        <p:spPr>
          <a:ln/>
        </p:spPr>
        <p:txBody>
          <a:bodyPr/>
          <a:lstStyle>
            <a:lvl1pPr>
              <a:defRPr/>
            </a:lvl1pPr>
          </a:lstStyle>
          <a:p>
            <a:pPr>
              <a:defRPr/>
            </a:pPr>
            <a:fld id="{0DB4CA4E-C52C-4050-83B1-61B441B33EED}" type="slidenum">
              <a:rPr lang="ja-JP" altLang="en-US"/>
              <a:pPr>
                <a:defRPr/>
              </a:pPr>
              <a:t>‹#›</a:t>
            </a:fld>
            <a:endParaRPr lang="ja-JP" altLang="en-US" sz="1800">
              <a:solidFill>
                <a:schemeClr val="tx1"/>
              </a:solidFill>
            </a:endParaRPr>
          </a:p>
        </p:txBody>
      </p:sp>
    </p:spTree>
    <p:extLst>
      <p:ext uri="{BB962C8B-B14F-4D97-AF65-F5344CB8AC3E}">
        <p14:creationId xmlns:p14="http://schemas.microsoft.com/office/powerpoint/2010/main" val="31008931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eaLnBrk="0" hangingPunct="0">
              <a:defRPr/>
            </a:lvl1pPr>
          </a:lstStyle>
          <a:p>
            <a:pPr>
              <a:defRPr/>
            </a:pPr>
            <a:fld id="{B3754DCE-EAE6-4C35-95FC-93843FCC0C0A}" type="datetime1">
              <a:rPr lang="ja-JP" altLang="en-US"/>
              <a:pPr>
                <a:defRPr/>
              </a:pPr>
              <a:t>2021/3/5</a:t>
            </a:fld>
            <a:endParaRPr lang="ja-JP" altLang="en-US" sz="1800">
              <a:solidFill>
                <a:srgbClr val="000000"/>
              </a:solidFill>
            </a:endParaRPr>
          </a:p>
        </p:txBody>
      </p:sp>
      <p:sp>
        <p:nvSpPr>
          <p:cNvPr id="6" name="フッター プレースホルダー 5"/>
          <p:cNvSpPr>
            <a:spLocks noGrp="1"/>
          </p:cNvSpPr>
          <p:nvPr>
            <p:ph type="ftr" sz="quarter" idx="11"/>
          </p:nvPr>
        </p:nvSpPr>
        <p:spPr/>
        <p:txBody>
          <a:bodyPr/>
          <a:lstStyle>
            <a:lvl1pPr eaLnBrk="0" hangingPunct="0">
              <a:defRPr/>
            </a:lvl1pPr>
          </a:lstStyle>
          <a:p>
            <a:pPr>
              <a:defRPr/>
            </a:pPr>
            <a:endParaRPr lang="ja-JP" altLang="ja-JP"/>
          </a:p>
        </p:txBody>
      </p:sp>
      <p:sp>
        <p:nvSpPr>
          <p:cNvPr id="7" name="スライド番号プレースホルダー 6"/>
          <p:cNvSpPr>
            <a:spLocks noGrp="1"/>
          </p:cNvSpPr>
          <p:nvPr>
            <p:ph type="sldNum" sz="quarter" idx="12"/>
          </p:nvPr>
        </p:nvSpPr>
        <p:spPr/>
        <p:txBody>
          <a:bodyPr/>
          <a:lstStyle>
            <a:lvl1pPr eaLnBrk="0" hangingPunct="0">
              <a:defRPr/>
            </a:lvl1pPr>
          </a:lstStyle>
          <a:p>
            <a:pPr>
              <a:defRPr/>
            </a:pPr>
            <a:fld id="{8D4200B7-2513-4C8F-8555-53CB4FF27800}" type="slidenum">
              <a:rPr lang="ja-JP" altLang="en-US"/>
              <a:pPr>
                <a:defRPr/>
              </a:pPr>
              <a:t>‹#›</a:t>
            </a:fld>
            <a:endParaRPr lang="ja-JP" altLang="en-US" sz="1800">
              <a:solidFill>
                <a:srgbClr val="000000"/>
              </a:solidFill>
            </a:endParaRPr>
          </a:p>
        </p:txBody>
      </p:sp>
    </p:spTree>
    <p:extLst>
      <p:ext uri="{BB962C8B-B14F-4D97-AF65-F5344CB8AC3E}">
        <p14:creationId xmlns:p14="http://schemas.microsoft.com/office/powerpoint/2010/main" val="263432133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AAB6631C-92D5-4DAD-889B-5DA4DAD9FFE8}" type="datetime1">
              <a:rPr lang="ja-JP" altLang="en-US"/>
              <a:pPr>
                <a:defRPr/>
              </a:pPr>
              <a:t>2021/3/5</a:t>
            </a:fld>
            <a:endParaRPr lang="ja-JP" alt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0"/>
            </a:lvl1pPr>
          </a:lstStyle>
          <a:p>
            <a:pPr>
              <a:defRPr/>
            </a:pPr>
            <a:r>
              <a:rPr lang="zh-TW" altLang="en-US"/>
              <a:t>公益社団法人　日本看護協会</a:t>
            </a:r>
            <a:endParaRPr lang="ja-JP" alt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0"/>
            </a:lvl1pPr>
          </a:lstStyle>
          <a:p>
            <a:pPr>
              <a:defRPr/>
            </a:pPr>
            <a:fld id="{FB7173DD-9093-4431-9ABE-514C3645ABD9}" type="slidenum">
              <a:rPr lang="ja-JP" altLang="en-US"/>
              <a:pPr>
                <a:defRPr/>
              </a:pPr>
              <a:t>‹#›</a:t>
            </a:fld>
            <a:endParaRPr lang="ja-JP" altLang="en-US"/>
          </a:p>
        </p:txBody>
      </p:sp>
    </p:spTree>
    <p:extLst>
      <p:ext uri="{BB962C8B-B14F-4D97-AF65-F5344CB8AC3E}">
        <p14:creationId xmlns:p14="http://schemas.microsoft.com/office/powerpoint/2010/main" val="273187035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Rounded Rectangle 15"/>
          <p:cNvSpPr/>
          <p:nvPr/>
        </p:nvSpPr>
        <p:spPr>
          <a:xfrm>
            <a:off x="228600" y="228600"/>
            <a:ext cx="8696325"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en-US">
              <a:solidFill>
                <a:prstClr val="white"/>
              </a:solidFill>
            </a:endParaRPr>
          </a:p>
        </p:txBody>
      </p:sp>
      <p:grpSp>
        <p:nvGrpSpPr>
          <p:cNvPr id="5" name="Group 9"/>
          <p:cNvGrpSpPr>
            <a:grpSpLocks noChangeAspect="1"/>
          </p:cNvGrpSpPr>
          <p:nvPr/>
        </p:nvGrpSpPr>
        <p:grpSpPr bwMode="auto">
          <a:xfrm>
            <a:off x="211138" y="5354638"/>
            <a:ext cx="8723312" cy="1330325"/>
            <a:chOff x="-3905250" y="4294188"/>
            <a:chExt cx="13011150" cy="1892300"/>
          </a:xfrm>
        </p:grpSpPr>
        <p:sp>
          <p:nvSpPr>
            <p:cNvPr id="6" name="Freeform 14"/>
            <p:cNvSpPr>
              <a:spLocks/>
            </p:cNvSpPr>
            <p:nvPr/>
          </p:nvSpPr>
          <p:spPr bwMode="hidden">
            <a:xfrm>
              <a:off x="4810125" y="4500563"/>
              <a:ext cx="4295775" cy="1016000"/>
            </a:xfrm>
            <a:custGeom>
              <a:avLst/>
              <a:gdLst>
                <a:gd name="T0" fmla="*/ 4286250 w 2706"/>
                <a:gd name="T1" fmla="*/ 0 h 640"/>
                <a:gd name="T2" fmla="*/ 4286250 w 2706"/>
                <a:gd name="T3" fmla="*/ 0 h 640"/>
                <a:gd name="T4" fmla="*/ 4105275 w 2706"/>
                <a:gd name="T5" fmla="*/ 28575 h 640"/>
                <a:gd name="T6" fmla="*/ 3921125 w 2706"/>
                <a:gd name="T7" fmla="*/ 60325 h 640"/>
                <a:gd name="T8" fmla="*/ 3733800 w 2706"/>
                <a:gd name="T9" fmla="*/ 95250 h 640"/>
                <a:gd name="T10" fmla="*/ 3540125 w 2706"/>
                <a:gd name="T11" fmla="*/ 130175 h 640"/>
                <a:gd name="T12" fmla="*/ 3343275 w 2706"/>
                <a:gd name="T13" fmla="*/ 171450 h 640"/>
                <a:gd name="T14" fmla="*/ 3140075 w 2706"/>
                <a:gd name="T15" fmla="*/ 212725 h 640"/>
                <a:gd name="T16" fmla="*/ 2933700 w 2706"/>
                <a:gd name="T17" fmla="*/ 260350 h 640"/>
                <a:gd name="T18" fmla="*/ 2720975 w 2706"/>
                <a:gd name="T19" fmla="*/ 307975 h 640"/>
                <a:gd name="T20" fmla="*/ 2720975 w 2706"/>
                <a:gd name="T21" fmla="*/ 307975 h 640"/>
                <a:gd name="T22" fmla="*/ 2336800 w 2706"/>
                <a:gd name="T23" fmla="*/ 400050 h 640"/>
                <a:gd name="T24" fmla="*/ 1962150 w 2706"/>
                <a:gd name="T25" fmla="*/ 482600 h 640"/>
                <a:gd name="T26" fmla="*/ 1603375 w 2706"/>
                <a:gd name="T27" fmla="*/ 558800 h 640"/>
                <a:gd name="T28" fmla="*/ 1257300 w 2706"/>
                <a:gd name="T29" fmla="*/ 631825 h 640"/>
                <a:gd name="T30" fmla="*/ 927100 w 2706"/>
                <a:gd name="T31" fmla="*/ 695325 h 640"/>
                <a:gd name="T32" fmla="*/ 606425 w 2706"/>
                <a:gd name="T33" fmla="*/ 752475 h 640"/>
                <a:gd name="T34" fmla="*/ 298450 w 2706"/>
                <a:gd name="T35" fmla="*/ 806450 h 640"/>
                <a:gd name="T36" fmla="*/ 0 w 2706"/>
                <a:gd name="T37" fmla="*/ 854075 h 640"/>
                <a:gd name="T38" fmla="*/ 0 w 2706"/>
                <a:gd name="T39" fmla="*/ 854075 h 640"/>
                <a:gd name="T40" fmla="*/ 206375 w 2706"/>
                <a:gd name="T41" fmla="*/ 882650 h 640"/>
                <a:gd name="T42" fmla="*/ 403225 w 2706"/>
                <a:gd name="T43" fmla="*/ 908050 h 640"/>
                <a:gd name="T44" fmla="*/ 593725 w 2706"/>
                <a:gd name="T45" fmla="*/ 930275 h 640"/>
                <a:gd name="T46" fmla="*/ 781050 w 2706"/>
                <a:gd name="T47" fmla="*/ 949325 h 640"/>
                <a:gd name="T48" fmla="*/ 962025 w 2706"/>
                <a:gd name="T49" fmla="*/ 968375 h 640"/>
                <a:gd name="T50" fmla="*/ 1136650 w 2706"/>
                <a:gd name="T51" fmla="*/ 981075 h 640"/>
                <a:gd name="T52" fmla="*/ 1304925 w 2706"/>
                <a:gd name="T53" fmla="*/ 993775 h 640"/>
                <a:gd name="T54" fmla="*/ 1470025 w 2706"/>
                <a:gd name="T55" fmla="*/ 1003300 h 640"/>
                <a:gd name="T56" fmla="*/ 1631950 w 2706"/>
                <a:gd name="T57" fmla="*/ 1009650 h 640"/>
                <a:gd name="T58" fmla="*/ 1787525 w 2706"/>
                <a:gd name="T59" fmla="*/ 1012825 h 640"/>
                <a:gd name="T60" fmla="*/ 1936750 w 2706"/>
                <a:gd name="T61" fmla="*/ 1016000 h 640"/>
                <a:gd name="T62" fmla="*/ 2082800 w 2706"/>
                <a:gd name="T63" fmla="*/ 1016000 h 640"/>
                <a:gd name="T64" fmla="*/ 2225675 w 2706"/>
                <a:gd name="T65" fmla="*/ 1012825 h 640"/>
                <a:gd name="T66" fmla="*/ 2365375 w 2706"/>
                <a:gd name="T67" fmla="*/ 1009650 h 640"/>
                <a:gd name="T68" fmla="*/ 2498725 w 2706"/>
                <a:gd name="T69" fmla="*/ 1003300 h 640"/>
                <a:gd name="T70" fmla="*/ 2628900 w 2706"/>
                <a:gd name="T71" fmla="*/ 993775 h 640"/>
                <a:gd name="T72" fmla="*/ 2752725 w 2706"/>
                <a:gd name="T73" fmla="*/ 984250 h 640"/>
                <a:gd name="T74" fmla="*/ 2876550 w 2706"/>
                <a:gd name="T75" fmla="*/ 971550 h 640"/>
                <a:gd name="T76" fmla="*/ 2994025 w 2706"/>
                <a:gd name="T77" fmla="*/ 955675 h 640"/>
                <a:gd name="T78" fmla="*/ 3111500 w 2706"/>
                <a:gd name="T79" fmla="*/ 939800 h 640"/>
                <a:gd name="T80" fmla="*/ 3222625 w 2706"/>
                <a:gd name="T81" fmla="*/ 920750 h 640"/>
                <a:gd name="T82" fmla="*/ 3333750 w 2706"/>
                <a:gd name="T83" fmla="*/ 901700 h 640"/>
                <a:gd name="T84" fmla="*/ 3438525 w 2706"/>
                <a:gd name="T85" fmla="*/ 879475 h 640"/>
                <a:gd name="T86" fmla="*/ 3543300 w 2706"/>
                <a:gd name="T87" fmla="*/ 857250 h 640"/>
                <a:gd name="T88" fmla="*/ 3644900 w 2706"/>
                <a:gd name="T89" fmla="*/ 831850 h 640"/>
                <a:gd name="T90" fmla="*/ 3743325 w 2706"/>
                <a:gd name="T91" fmla="*/ 806450 h 640"/>
                <a:gd name="T92" fmla="*/ 3838575 w 2706"/>
                <a:gd name="T93" fmla="*/ 777875 h 640"/>
                <a:gd name="T94" fmla="*/ 3933825 w 2706"/>
                <a:gd name="T95" fmla="*/ 749300 h 640"/>
                <a:gd name="T96" fmla="*/ 4114800 w 2706"/>
                <a:gd name="T97" fmla="*/ 685800 h 640"/>
                <a:gd name="T98" fmla="*/ 4289425 w 2706"/>
                <a:gd name="T99" fmla="*/ 619125 h 640"/>
                <a:gd name="T100" fmla="*/ 4289425 w 2706"/>
                <a:gd name="T101" fmla="*/ 619125 h 640"/>
                <a:gd name="T102" fmla="*/ 4295775 w 2706"/>
                <a:gd name="T103" fmla="*/ 615950 h 640"/>
                <a:gd name="T104" fmla="*/ 4295775 w 2706"/>
                <a:gd name="T105" fmla="*/ 615950 h 640"/>
                <a:gd name="T106" fmla="*/ 4295775 w 2706"/>
                <a:gd name="T107" fmla="*/ 0 h 640"/>
                <a:gd name="T108" fmla="*/ 4295775 w 2706"/>
                <a:gd name="T109" fmla="*/ 0 h 640"/>
                <a:gd name="T110" fmla="*/ 4286250 w 2706"/>
                <a:gd name="T111" fmla="*/ 0 h 640"/>
                <a:gd name="T112" fmla="*/ 428625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 name="Freeform 18"/>
            <p:cNvSpPr>
              <a:spLocks/>
            </p:cNvSpPr>
            <p:nvPr/>
          </p:nvSpPr>
          <p:spPr bwMode="hidden">
            <a:xfrm>
              <a:off x="-309563" y="4318000"/>
              <a:ext cx="8280401" cy="1209675"/>
            </a:xfrm>
            <a:custGeom>
              <a:avLst/>
              <a:gdLst>
                <a:gd name="T0" fmla="*/ 8280401 w 5216"/>
                <a:gd name="T1" fmla="*/ 1133475 h 762"/>
                <a:gd name="T2" fmla="*/ 7912101 w 5216"/>
                <a:gd name="T3" fmla="*/ 1089025 h 762"/>
                <a:gd name="T4" fmla="*/ 7108826 w 5216"/>
                <a:gd name="T5" fmla="*/ 968375 h 762"/>
                <a:gd name="T6" fmla="*/ 6213476 w 5216"/>
                <a:gd name="T7" fmla="*/ 806450 h 762"/>
                <a:gd name="T8" fmla="*/ 5216526 w 5216"/>
                <a:gd name="T9" fmla="*/ 593725 h 762"/>
                <a:gd name="T10" fmla="*/ 4676776 w 5216"/>
                <a:gd name="T11" fmla="*/ 469900 h 762"/>
                <a:gd name="T12" fmla="*/ 4257676 w 5216"/>
                <a:gd name="T13" fmla="*/ 374650 h 762"/>
                <a:gd name="T14" fmla="*/ 3857625 w 5216"/>
                <a:gd name="T15" fmla="*/ 292100 h 762"/>
                <a:gd name="T16" fmla="*/ 3476625 w 5216"/>
                <a:gd name="T17" fmla="*/ 222250 h 762"/>
                <a:gd name="T18" fmla="*/ 3111500 w 5216"/>
                <a:gd name="T19" fmla="*/ 161925 h 762"/>
                <a:gd name="T20" fmla="*/ 2762250 w 5216"/>
                <a:gd name="T21" fmla="*/ 114300 h 762"/>
                <a:gd name="T22" fmla="*/ 2117725 w 5216"/>
                <a:gd name="T23" fmla="*/ 44450 h 762"/>
                <a:gd name="T24" fmla="*/ 1539875 w 5216"/>
                <a:gd name="T25" fmla="*/ 6350 h 762"/>
                <a:gd name="T26" fmla="*/ 1022350 w 5216"/>
                <a:gd name="T27" fmla="*/ 0 h 762"/>
                <a:gd name="T28" fmla="*/ 568325 w 5216"/>
                <a:gd name="T29" fmla="*/ 15875 h 762"/>
                <a:gd name="T30" fmla="*/ 174625 w 5216"/>
                <a:gd name="T31" fmla="*/ 50800 h 762"/>
                <a:gd name="T32" fmla="*/ 0 w 5216"/>
                <a:gd name="T33" fmla="*/ 76200 h 762"/>
                <a:gd name="T34" fmla="*/ 498475 w 5216"/>
                <a:gd name="T35" fmla="*/ 136525 h 762"/>
                <a:gd name="T36" fmla="*/ 1035050 w 5216"/>
                <a:gd name="T37" fmla="*/ 222250 h 762"/>
                <a:gd name="T38" fmla="*/ 1609725 w 5216"/>
                <a:gd name="T39" fmla="*/ 333375 h 762"/>
                <a:gd name="T40" fmla="*/ 2225675 w 5216"/>
                <a:gd name="T41" fmla="*/ 469900 h 762"/>
                <a:gd name="T42" fmla="*/ 2787650 w 5216"/>
                <a:gd name="T43" fmla="*/ 600075 h 762"/>
                <a:gd name="T44" fmla="*/ 3822700 w 5216"/>
                <a:gd name="T45" fmla="*/ 819150 h 762"/>
                <a:gd name="T46" fmla="*/ 4298951 w 5216"/>
                <a:gd name="T47" fmla="*/ 908050 h 762"/>
                <a:gd name="T48" fmla="*/ 4749801 w 5216"/>
                <a:gd name="T49" fmla="*/ 984250 h 762"/>
                <a:gd name="T50" fmla="*/ 5175251 w 5216"/>
                <a:gd name="T51" fmla="*/ 1050925 h 762"/>
                <a:gd name="T52" fmla="*/ 5575301 w 5216"/>
                <a:gd name="T53" fmla="*/ 1101725 h 762"/>
                <a:gd name="T54" fmla="*/ 5953126 w 5216"/>
                <a:gd name="T55" fmla="*/ 1146175 h 762"/>
                <a:gd name="T56" fmla="*/ 6308726 w 5216"/>
                <a:gd name="T57" fmla="*/ 1174750 h 762"/>
                <a:gd name="T58" fmla="*/ 6642101 w 5216"/>
                <a:gd name="T59" fmla="*/ 1196975 h 762"/>
                <a:gd name="T60" fmla="*/ 6959601 w 5216"/>
                <a:gd name="T61" fmla="*/ 1209675 h 762"/>
                <a:gd name="T62" fmla="*/ 7254876 w 5216"/>
                <a:gd name="T63" fmla="*/ 1209675 h 762"/>
                <a:gd name="T64" fmla="*/ 7534276 w 5216"/>
                <a:gd name="T65" fmla="*/ 1203325 h 762"/>
                <a:gd name="T66" fmla="*/ 7797801 w 5216"/>
                <a:gd name="T67" fmla="*/ 1187450 h 762"/>
                <a:gd name="T68" fmla="*/ 8045451 w 5216"/>
                <a:gd name="T69" fmla="*/ 1162050 h 762"/>
                <a:gd name="T70" fmla="*/ 8280401 w 5216"/>
                <a:gd name="T71" fmla="*/ 1133475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8" name="Freeform 22"/>
            <p:cNvSpPr>
              <a:spLocks/>
            </p:cNvSpPr>
            <p:nvPr/>
          </p:nvSpPr>
          <p:spPr bwMode="hidden">
            <a:xfrm>
              <a:off x="3175" y="4335463"/>
              <a:ext cx="8166100" cy="1101725"/>
            </a:xfrm>
            <a:custGeom>
              <a:avLst/>
              <a:gdLst>
                <a:gd name="T0" fmla="*/ 0 w 5144"/>
                <a:gd name="T1" fmla="*/ 111125 h 694"/>
                <a:gd name="T2" fmla="*/ 0 w 5144"/>
                <a:gd name="T3" fmla="*/ 111125 h 694"/>
                <a:gd name="T4" fmla="*/ 28575 w 5144"/>
                <a:gd name="T5" fmla="*/ 104775 h 694"/>
                <a:gd name="T6" fmla="*/ 114300 w 5144"/>
                <a:gd name="T7" fmla="*/ 88900 h 694"/>
                <a:gd name="T8" fmla="*/ 260350 w 5144"/>
                <a:gd name="T9" fmla="*/ 66675 h 694"/>
                <a:gd name="T10" fmla="*/ 355600 w 5144"/>
                <a:gd name="T11" fmla="*/ 53975 h 694"/>
                <a:gd name="T12" fmla="*/ 466725 w 5144"/>
                <a:gd name="T13" fmla="*/ 41275 h 694"/>
                <a:gd name="T14" fmla="*/ 590550 w 5144"/>
                <a:gd name="T15" fmla="*/ 31750 h 694"/>
                <a:gd name="T16" fmla="*/ 733425 w 5144"/>
                <a:gd name="T17" fmla="*/ 22225 h 694"/>
                <a:gd name="T18" fmla="*/ 889000 w 5144"/>
                <a:gd name="T19" fmla="*/ 12700 h 694"/>
                <a:gd name="T20" fmla="*/ 1063625 w 5144"/>
                <a:gd name="T21" fmla="*/ 6350 h 694"/>
                <a:gd name="T22" fmla="*/ 1254125 w 5144"/>
                <a:gd name="T23" fmla="*/ 3175 h 694"/>
                <a:gd name="T24" fmla="*/ 1460500 w 5144"/>
                <a:gd name="T25" fmla="*/ 0 h 694"/>
                <a:gd name="T26" fmla="*/ 1682750 w 5144"/>
                <a:gd name="T27" fmla="*/ 3175 h 694"/>
                <a:gd name="T28" fmla="*/ 1920875 w 5144"/>
                <a:gd name="T29" fmla="*/ 9525 h 694"/>
                <a:gd name="T30" fmla="*/ 2178050 w 5144"/>
                <a:gd name="T31" fmla="*/ 22225 h 694"/>
                <a:gd name="T32" fmla="*/ 2451100 w 5144"/>
                <a:gd name="T33" fmla="*/ 38100 h 694"/>
                <a:gd name="T34" fmla="*/ 2740025 w 5144"/>
                <a:gd name="T35" fmla="*/ 63500 h 694"/>
                <a:gd name="T36" fmla="*/ 3048000 w 5144"/>
                <a:gd name="T37" fmla="*/ 92075 h 694"/>
                <a:gd name="T38" fmla="*/ 3375025 w 5144"/>
                <a:gd name="T39" fmla="*/ 127000 h 694"/>
                <a:gd name="T40" fmla="*/ 3717925 w 5144"/>
                <a:gd name="T41" fmla="*/ 168275 h 694"/>
                <a:gd name="T42" fmla="*/ 4079875 w 5144"/>
                <a:gd name="T43" fmla="*/ 219075 h 694"/>
                <a:gd name="T44" fmla="*/ 4457700 w 5144"/>
                <a:gd name="T45" fmla="*/ 276225 h 694"/>
                <a:gd name="T46" fmla="*/ 4854575 w 5144"/>
                <a:gd name="T47" fmla="*/ 342900 h 694"/>
                <a:gd name="T48" fmla="*/ 5270500 w 5144"/>
                <a:gd name="T49" fmla="*/ 422275 h 694"/>
                <a:gd name="T50" fmla="*/ 5705475 w 5144"/>
                <a:gd name="T51" fmla="*/ 508000 h 694"/>
                <a:gd name="T52" fmla="*/ 6159500 w 5144"/>
                <a:gd name="T53" fmla="*/ 603250 h 694"/>
                <a:gd name="T54" fmla="*/ 6632575 w 5144"/>
                <a:gd name="T55" fmla="*/ 711200 h 694"/>
                <a:gd name="T56" fmla="*/ 7124700 w 5144"/>
                <a:gd name="T57" fmla="*/ 828675 h 694"/>
                <a:gd name="T58" fmla="*/ 7635875 w 5144"/>
                <a:gd name="T59" fmla="*/ 958850 h 694"/>
                <a:gd name="T60" fmla="*/ 8166100 w 5144"/>
                <a:gd name="T61" fmla="*/ 1101725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9" name="Freeform 26"/>
            <p:cNvSpPr>
              <a:spLocks/>
            </p:cNvSpPr>
            <p:nvPr/>
          </p:nvSpPr>
          <p:spPr bwMode="hidden">
            <a:xfrm>
              <a:off x="4156075" y="4316413"/>
              <a:ext cx="4940300" cy="927100"/>
            </a:xfrm>
            <a:custGeom>
              <a:avLst/>
              <a:gdLst>
                <a:gd name="T0" fmla="*/ 0 w 3112"/>
                <a:gd name="T1" fmla="*/ 927100 h 584"/>
                <a:gd name="T2" fmla="*/ 0 w 3112"/>
                <a:gd name="T3" fmla="*/ 927100 h 584"/>
                <a:gd name="T4" fmla="*/ 142875 w 3112"/>
                <a:gd name="T5" fmla="*/ 889000 h 584"/>
                <a:gd name="T6" fmla="*/ 533400 w 3112"/>
                <a:gd name="T7" fmla="*/ 790575 h 584"/>
                <a:gd name="T8" fmla="*/ 803275 w 3112"/>
                <a:gd name="T9" fmla="*/ 723900 h 584"/>
                <a:gd name="T10" fmla="*/ 1114425 w 3112"/>
                <a:gd name="T11" fmla="*/ 650875 h 584"/>
                <a:gd name="T12" fmla="*/ 1460500 w 3112"/>
                <a:gd name="T13" fmla="*/ 571500 h 584"/>
                <a:gd name="T14" fmla="*/ 1831975 w 3112"/>
                <a:gd name="T15" fmla="*/ 485775 h 584"/>
                <a:gd name="T16" fmla="*/ 2225675 w 3112"/>
                <a:gd name="T17" fmla="*/ 403225 h 584"/>
                <a:gd name="T18" fmla="*/ 2628900 w 3112"/>
                <a:gd name="T19" fmla="*/ 320675 h 584"/>
                <a:gd name="T20" fmla="*/ 3041650 w 3112"/>
                <a:gd name="T21" fmla="*/ 244475 h 584"/>
                <a:gd name="T22" fmla="*/ 3451225 w 3112"/>
                <a:gd name="T23" fmla="*/ 171450 h 584"/>
                <a:gd name="T24" fmla="*/ 3654425 w 3112"/>
                <a:gd name="T25" fmla="*/ 139700 h 584"/>
                <a:gd name="T26" fmla="*/ 3851275 w 3112"/>
                <a:gd name="T27" fmla="*/ 107950 h 584"/>
                <a:gd name="T28" fmla="*/ 4048125 w 3112"/>
                <a:gd name="T29" fmla="*/ 82550 h 584"/>
                <a:gd name="T30" fmla="*/ 4238625 w 3112"/>
                <a:gd name="T31" fmla="*/ 57150 h 584"/>
                <a:gd name="T32" fmla="*/ 4425950 w 3112"/>
                <a:gd name="T33" fmla="*/ 38100 h 584"/>
                <a:gd name="T34" fmla="*/ 4603750 w 3112"/>
                <a:gd name="T35" fmla="*/ 22225 h 584"/>
                <a:gd name="T36" fmla="*/ 4775200 w 3112"/>
                <a:gd name="T37" fmla="*/ 9525 h 584"/>
                <a:gd name="T38" fmla="*/ 4940300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useBgFill="1">
          <p:nvSpPr>
            <p:cNvPr id="10" name="Freeform 10"/>
            <p:cNvSpPr>
              <a:spLocks/>
            </p:cNvSpPr>
            <p:nvPr/>
          </p:nvSpPr>
          <p:spPr bwMode="hidden">
            <a:xfrm>
              <a:off x="-3905250" y="4294188"/>
              <a:ext cx="13011150" cy="1892300"/>
            </a:xfrm>
            <a:custGeom>
              <a:avLst/>
              <a:gdLst>
                <a:gd name="T0" fmla="*/ 13004800 w 8196"/>
                <a:gd name="T1" fmla="*/ 812800 h 1192"/>
                <a:gd name="T2" fmla="*/ 12763500 w 8196"/>
                <a:gd name="T3" fmla="*/ 904875 h 1192"/>
                <a:gd name="T4" fmla="*/ 12506325 w 8196"/>
                <a:gd name="T5" fmla="*/ 984250 h 1192"/>
                <a:gd name="T6" fmla="*/ 12233275 w 8196"/>
                <a:gd name="T7" fmla="*/ 1057275 h 1192"/>
                <a:gd name="T8" fmla="*/ 11941175 w 8196"/>
                <a:gd name="T9" fmla="*/ 1114425 h 1192"/>
                <a:gd name="T10" fmla="*/ 11623675 w 8196"/>
                <a:gd name="T11" fmla="*/ 1158875 h 1192"/>
                <a:gd name="T12" fmla="*/ 11280775 w 8196"/>
                <a:gd name="T13" fmla="*/ 1190625 h 1192"/>
                <a:gd name="T14" fmla="*/ 10909300 w 8196"/>
                <a:gd name="T15" fmla="*/ 1209675 h 1192"/>
                <a:gd name="T16" fmla="*/ 10506075 w 8196"/>
                <a:gd name="T17" fmla="*/ 1206500 h 1192"/>
                <a:gd name="T18" fmla="*/ 10067925 w 8196"/>
                <a:gd name="T19" fmla="*/ 1190625 h 1192"/>
                <a:gd name="T20" fmla="*/ 9591675 w 8196"/>
                <a:gd name="T21" fmla="*/ 1152525 h 1192"/>
                <a:gd name="T22" fmla="*/ 9074150 w 8196"/>
                <a:gd name="T23" fmla="*/ 1095375 h 1192"/>
                <a:gd name="T24" fmla="*/ 8515350 w 8196"/>
                <a:gd name="T25" fmla="*/ 1019175 h 1192"/>
                <a:gd name="T26" fmla="*/ 7908925 w 8196"/>
                <a:gd name="T27" fmla="*/ 917575 h 1192"/>
                <a:gd name="T28" fmla="*/ 7251700 w 8196"/>
                <a:gd name="T29" fmla="*/ 793750 h 1192"/>
                <a:gd name="T30" fmla="*/ 6543675 w 8196"/>
                <a:gd name="T31" fmla="*/ 644525 h 1192"/>
                <a:gd name="T32" fmla="*/ 5778500 w 8196"/>
                <a:gd name="T33" fmla="*/ 469900 h 1192"/>
                <a:gd name="T34" fmla="*/ 5391150 w 8196"/>
                <a:gd name="T35" fmla="*/ 381000 h 1192"/>
                <a:gd name="T36" fmla="*/ 4657725 w 8196"/>
                <a:gd name="T37" fmla="*/ 234950 h 1192"/>
                <a:gd name="T38" fmla="*/ 3987800 w 8196"/>
                <a:gd name="T39" fmla="*/ 130175 h 1192"/>
                <a:gd name="T40" fmla="*/ 3375025 w 8196"/>
                <a:gd name="T41" fmla="*/ 57150 h 1192"/>
                <a:gd name="T42" fmla="*/ 2819400 w 8196"/>
                <a:gd name="T43" fmla="*/ 15875 h 1192"/>
                <a:gd name="T44" fmla="*/ 2320925 w 8196"/>
                <a:gd name="T45" fmla="*/ 0 h 1192"/>
                <a:gd name="T46" fmla="*/ 1876425 w 8196"/>
                <a:gd name="T47" fmla="*/ 6350 h 1192"/>
                <a:gd name="T48" fmla="*/ 1482725 w 8196"/>
                <a:gd name="T49" fmla="*/ 31750 h 1192"/>
                <a:gd name="T50" fmla="*/ 1136650 w 8196"/>
                <a:gd name="T51" fmla="*/ 69850 h 1192"/>
                <a:gd name="T52" fmla="*/ 841375 w 8196"/>
                <a:gd name="T53" fmla="*/ 117475 h 1192"/>
                <a:gd name="T54" fmla="*/ 593725 w 8196"/>
                <a:gd name="T55" fmla="*/ 171450 h 1192"/>
                <a:gd name="T56" fmla="*/ 393700 w 8196"/>
                <a:gd name="T57" fmla="*/ 228600 h 1192"/>
                <a:gd name="T58" fmla="*/ 234950 w 8196"/>
                <a:gd name="T59" fmla="*/ 279400 h 1192"/>
                <a:gd name="T60" fmla="*/ 76200 w 8196"/>
                <a:gd name="T61" fmla="*/ 342900 h 1192"/>
                <a:gd name="T62" fmla="*/ 0 w 8196"/>
                <a:gd name="T63" fmla="*/ 381000 h 1192"/>
                <a:gd name="T64" fmla="*/ 13004800 w 8196"/>
                <a:gd name="T65" fmla="*/ 1892300 h 1192"/>
                <a:gd name="T66" fmla="*/ 13011150 w 8196"/>
                <a:gd name="T67" fmla="*/ 1882775 h 1192"/>
                <a:gd name="T68" fmla="*/ 13011150 w 8196"/>
                <a:gd name="T69" fmla="*/ 809625 h 1192"/>
                <a:gd name="T70" fmla="*/ 13004800 w 8196"/>
                <a:gd name="T71" fmla="*/ 812800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11" name="Date Placeholder 3"/>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ea typeface="ＭＳ Ｐゴシック" panose="020B0600070205080204" pitchFamily="50" charset="-128"/>
              </a:defRPr>
            </a:lvl1pPr>
          </a:lstStyle>
          <a:p>
            <a:pPr>
              <a:defRPr/>
            </a:pPr>
            <a:fld id="{4ED67E93-5773-46B5-BDC6-604980DDA6A3}" type="datetimeFigureOut">
              <a:rPr lang="ja-JP" altLang="en-US"/>
              <a:pPr>
                <a:defRPr/>
              </a:pPr>
              <a:t>2021/3/5</a:t>
            </a:fld>
            <a:endParaRPr lang="ja-JP" altLang="en-US"/>
          </a:p>
        </p:txBody>
      </p:sp>
      <p:sp>
        <p:nvSpPr>
          <p:cNvPr id="12" name="Footer Placeholder 4"/>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ea typeface="ＭＳ Ｐゴシック" panose="020B0600070205080204" pitchFamily="50" charset="-128"/>
              </a:defRPr>
            </a:lvl1pPr>
          </a:lstStyle>
          <a:p>
            <a:pPr>
              <a:defRPr/>
            </a:pPr>
            <a:endParaRPr lang="ja-JP" altLang="en-US"/>
          </a:p>
        </p:txBody>
      </p:sp>
      <p:sp>
        <p:nvSpPr>
          <p:cNvPr id="13" name="Slide Number Placeholder 5"/>
          <p:cNvSpPr>
            <a:spLocks noGrp="1"/>
          </p:cNvSpPr>
          <p:nvPr>
            <p:ph type="sldNum" sz="quarter" idx="12"/>
          </p:nvPr>
        </p:nvSpPr>
        <p:spPr/>
        <p:txBody>
          <a:bodyPr/>
          <a:lstStyle>
            <a:lvl1pPr eaLnBrk="0" fontAlgn="base" hangingPunct="0">
              <a:spcBef>
                <a:spcPct val="0"/>
              </a:spcBef>
              <a:spcAft>
                <a:spcPct val="0"/>
              </a:spcAft>
              <a:defRPr kumimoji="0"/>
            </a:lvl1pPr>
          </a:lstStyle>
          <a:p>
            <a:pPr>
              <a:defRPr/>
            </a:pPr>
            <a:fld id="{578E8828-E651-4818-899A-D30EC055895E}" type="slidenum">
              <a:rPr lang="ja-JP" altLang="en-US"/>
              <a:pPr>
                <a:defRPr/>
              </a:pPr>
              <a:t>‹#›</a:t>
            </a:fld>
            <a:endParaRPr lang="ja-JP" altLang="en-US"/>
          </a:p>
        </p:txBody>
      </p:sp>
    </p:spTree>
    <p:extLst>
      <p:ext uri="{BB962C8B-B14F-4D97-AF65-F5344CB8AC3E}">
        <p14:creationId xmlns:p14="http://schemas.microsoft.com/office/powerpoint/2010/main" val="122703437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Title 6"/>
          <p:cNvSpPr>
            <a:spLocks noGrp="1"/>
          </p:cNvSpPr>
          <p:nvPr>
            <p:ph type="title"/>
          </p:nvPr>
        </p:nvSpPr>
        <p:spPr/>
        <p:txBody>
          <a:bodyPr/>
          <a:lstStyle/>
          <a:p>
            <a:r>
              <a:rPr lang="ja-JP" altLang="en-US"/>
              <a:t>マスター タイトルの書式設定</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ea typeface="ＭＳ Ｐゴシック" panose="020B0600070205080204" pitchFamily="50" charset="-128"/>
              </a:defRPr>
            </a:lvl1pPr>
          </a:lstStyle>
          <a:p>
            <a:pPr>
              <a:defRPr/>
            </a:pPr>
            <a:fld id="{4ED67E93-5773-46B5-BDC6-604980DDA6A3}" type="datetimeFigureOut">
              <a:rPr lang="ja-JP" altLang="en-US"/>
              <a:pPr>
                <a:defRPr/>
              </a:pPr>
              <a:t>2021/3/5</a:t>
            </a:fld>
            <a:endParaRPr lang="ja-JP" alt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ea typeface="ＭＳ Ｐゴシック" panose="020B0600070205080204" pitchFamily="50" charset="-128"/>
              </a:defRPr>
            </a:lvl1pPr>
          </a:lstStyle>
          <a:p>
            <a:pPr>
              <a:defRPr/>
            </a:pPr>
            <a:endParaRPr lang="ja-JP" alt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0"/>
            </a:lvl1pPr>
          </a:lstStyle>
          <a:p>
            <a:pPr>
              <a:defRPr/>
            </a:pPr>
            <a:fld id="{52CCED29-3C21-46EA-A7D9-398FE24894F9}" type="slidenum">
              <a:rPr lang="ja-JP" altLang="en-US"/>
              <a:pPr>
                <a:defRPr/>
              </a:pPr>
              <a:t>‹#›</a:t>
            </a:fld>
            <a:endParaRPr lang="ja-JP" altLang="en-US"/>
          </a:p>
        </p:txBody>
      </p:sp>
    </p:spTree>
    <p:extLst>
      <p:ext uri="{BB962C8B-B14F-4D97-AF65-F5344CB8AC3E}">
        <p14:creationId xmlns:p14="http://schemas.microsoft.com/office/powerpoint/2010/main" val="20874524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4" name="Rounded Rectangle 13"/>
          <p:cNvSpPr/>
          <p:nvPr/>
        </p:nvSpPr>
        <p:spPr>
          <a:xfrm>
            <a:off x="228600" y="228600"/>
            <a:ext cx="8696325" cy="473710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en-US">
              <a:solidFill>
                <a:prstClr val="white"/>
              </a:solidFill>
            </a:endParaRPr>
          </a:p>
        </p:txBody>
      </p:sp>
      <p:sp>
        <p:nvSpPr>
          <p:cNvPr id="5" name="Freeform 14"/>
          <p:cNvSpPr>
            <a:spLocks/>
          </p:cNvSpPr>
          <p:nvPr/>
        </p:nvSpPr>
        <p:spPr bwMode="hidden">
          <a:xfrm>
            <a:off x="6046788" y="4203700"/>
            <a:ext cx="2876550" cy="714375"/>
          </a:xfrm>
          <a:custGeom>
            <a:avLst/>
            <a:gdLst>
              <a:gd name="T0" fmla="*/ 2870172 w 2706"/>
              <a:gd name="T1" fmla="*/ 0 h 640"/>
              <a:gd name="T2" fmla="*/ 2870172 w 2706"/>
              <a:gd name="T3" fmla="*/ 0 h 640"/>
              <a:gd name="T4" fmla="*/ 2748987 w 2706"/>
              <a:gd name="T5" fmla="*/ 20092 h 640"/>
              <a:gd name="T6" fmla="*/ 2625676 w 2706"/>
              <a:gd name="T7" fmla="*/ 42416 h 640"/>
              <a:gd name="T8" fmla="*/ 2500239 w 2706"/>
              <a:gd name="T9" fmla="*/ 66973 h 640"/>
              <a:gd name="T10" fmla="*/ 2370549 w 2706"/>
              <a:gd name="T11" fmla="*/ 91529 h 640"/>
              <a:gd name="T12" fmla="*/ 2238734 w 2706"/>
              <a:gd name="T13" fmla="*/ 120551 h 640"/>
              <a:gd name="T14" fmla="*/ 2102667 w 2706"/>
              <a:gd name="T15" fmla="*/ 149572 h 640"/>
              <a:gd name="T16" fmla="*/ 1964473 w 2706"/>
              <a:gd name="T17" fmla="*/ 183059 h 640"/>
              <a:gd name="T18" fmla="*/ 1822028 w 2706"/>
              <a:gd name="T19" fmla="*/ 216545 h 640"/>
              <a:gd name="T20" fmla="*/ 1822028 w 2706"/>
              <a:gd name="T21" fmla="*/ 216545 h 640"/>
              <a:gd name="T22" fmla="*/ 1564775 w 2706"/>
              <a:gd name="T23" fmla="*/ 281285 h 640"/>
              <a:gd name="T24" fmla="*/ 1313901 w 2706"/>
              <a:gd name="T25" fmla="*/ 339328 h 640"/>
              <a:gd name="T26" fmla="*/ 1073657 w 2706"/>
              <a:gd name="T27" fmla="*/ 392906 h 640"/>
              <a:gd name="T28" fmla="*/ 841917 w 2706"/>
              <a:gd name="T29" fmla="*/ 444252 h 640"/>
              <a:gd name="T30" fmla="*/ 620808 w 2706"/>
              <a:gd name="T31" fmla="*/ 488900 h 640"/>
              <a:gd name="T32" fmla="*/ 406076 w 2706"/>
              <a:gd name="T33" fmla="*/ 529084 h 640"/>
              <a:gd name="T34" fmla="*/ 199849 w 2706"/>
              <a:gd name="T35" fmla="*/ 567035 h 640"/>
              <a:gd name="T36" fmla="*/ 0 w 2706"/>
              <a:gd name="T37" fmla="*/ 600521 h 640"/>
              <a:gd name="T38" fmla="*/ 0 w 2706"/>
              <a:gd name="T39" fmla="*/ 600521 h 640"/>
              <a:gd name="T40" fmla="*/ 138193 w 2706"/>
              <a:gd name="T41" fmla="*/ 620613 h 640"/>
              <a:gd name="T42" fmla="*/ 270009 w 2706"/>
              <a:gd name="T43" fmla="*/ 638473 h 640"/>
              <a:gd name="T44" fmla="*/ 397572 w 2706"/>
              <a:gd name="T45" fmla="*/ 654100 h 640"/>
              <a:gd name="T46" fmla="*/ 523009 w 2706"/>
              <a:gd name="T47" fmla="*/ 667494 h 640"/>
              <a:gd name="T48" fmla="*/ 644194 w 2706"/>
              <a:gd name="T49" fmla="*/ 680889 h 640"/>
              <a:gd name="T50" fmla="*/ 761127 w 2706"/>
              <a:gd name="T51" fmla="*/ 689818 h 640"/>
              <a:gd name="T52" fmla="*/ 873808 w 2706"/>
              <a:gd name="T53" fmla="*/ 698748 h 640"/>
              <a:gd name="T54" fmla="*/ 984363 w 2706"/>
              <a:gd name="T55" fmla="*/ 705445 h 640"/>
              <a:gd name="T56" fmla="*/ 1092791 w 2706"/>
              <a:gd name="T57" fmla="*/ 709910 h 640"/>
              <a:gd name="T58" fmla="*/ 1196968 w 2706"/>
              <a:gd name="T59" fmla="*/ 712143 h 640"/>
              <a:gd name="T60" fmla="*/ 1296892 w 2706"/>
              <a:gd name="T61" fmla="*/ 714375 h 640"/>
              <a:gd name="T62" fmla="*/ 1394691 w 2706"/>
              <a:gd name="T63" fmla="*/ 714375 h 640"/>
              <a:gd name="T64" fmla="*/ 1490363 w 2706"/>
              <a:gd name="T65" fmla="*/ 712143 h 640"/>
              <a:gd name="T66" fmla="*/ 1583910 w 2706"/>
              <a:gd name="T67" fmla="*/ 709910 h 640"/>
              <a:gd name="T68" fmla="*/ 1673204 w 2706"/>
              <a:gd name="T69" fmla="*/ 705445 h 640"/>
              <a:gd name="T70" fmla="*/ 1760372 w 2706"/>
              <a:gd name="T71" fmla="*/ 698748 h 640"/>
              <a:gd name="T72" fmla="*/ 1843288 w 2706"/>
              <a:gd name="T73" fmla="*/ 692051 h 640"/>
              <a:gd name="T74" fmla="*/ 1926204 w 2706"/>
              <a:gd name="T75" fmla="*/ 683121 h 640"/>
              <a:gd name="T76" fmla="*/ 2004868 w 2706"/>
              <a:gd name="T77" fmla="*/ 671959 h 640"/>
              <a:gd name="T78" fmla="*/ 2083532 w 2706"/>
              <a:gd name="T79" fmla="*/ 660797 h 640"/>
              <a:gd name="T80" fmla="*/ 2157944 w 2706"/>
              <a:gd name="T81" fmla="*/ 647402 h 640"/>
              <a:gd name="T82" fmla="*/ 2232356 w 2706"/>
              <a:gd name="T83" fmla="*/ 634008 h 640"/>
              <a:gd name="T84" fmla="*/ 2302516 w 2706"/>
              <a:gd name="T85" fmla="*/ 618381 h 640"/>
              <a:gd name="T86" fmla="*/ 2372675 w 2706"/>
              <a:gd name="T87" fmla="*/ 602754 h 640"/>
              <a:gd name="T88" fmla="*/ 2440709 w 2706"/>
              <a:gd name="T89" fmla="*/ 584895 h 640"/>
              <a:gd name="T90" fmla="*/ 2506617 w 2706"/>
              <a:gd name="T91" fmla="*/ 567035 h 640"/>
              <a:gd name="T92" fmla="*/ 2570398 w 2706"/>
              <a:gd name="T93" fmla="*/ 546943 h 640"/>
              <a:gd name="T94" fmla="*/ 2634180 w 2706"/>
              <a:gd name="T95" fmla="*/ 526852 h 640"/>
              <a:gd name="T96" fmla="*/ 2755365 w 2706"/>
              <a:gd name="T97" fmla="*/ 482203 h 640"/>
              <a:gd name="T98" fmla="*/ 2872298 w 2706"/>
              <a:gd name="T99" fmla="*/ 435322 h 640"/>
              <a:gd name="T100" fmla="*/ 2872298 w 2706"/>
              <a:gd name="T101" fmla="*/ 435322 h 640"/>
              <a:gd name="T102" fmla="*/ 2876550 w 2706"/>
              <a:gd name="T103" fmla="*/ 433090 h 640"/>
              <a:gd name="T104" fmla="*/ 2876550 w 2706"/>
              <a:gd name="T105" fmla="*/ 433090 h 640"/>
              <a:gd name="T106" fmla="*/ 2876550 w 2706"/>
              <a:gd name="T107" fmla="*/ 0 h 640"/>
              <a:gd name="T108" fmla="*/ 2876550 w 2706"/>
              <a:gd name="T109" fmla="*/ 0 h 640"/>
              <a:gd name="T110" fmla="*/ 2870172 w 2706"/>
              <a:gd name="T111" fmla="*/ 0 h 640"/>
              <a:gd name="T112" fmla="*/ 2870172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 name="Freeform 18"/>
          <p:cNvSpPr>
            <a:spLocks/>
          </p:cNvSpPr>
          <p:nvPr/>
        </p:nvSpPr>
        <p:spPr bwMode="hidden">
          <a:xfrm>
            <a:off x="2619375" y="4075113"/>
            <a:ext cx="5545138" cy="850900"/>
          </a:xfrm>
          <a:custGeom>
            <a:avLst/>
            <a:gdLst>
              <a:gd name="T0" fmla="*/ 5545138 w 5216"/>
              <a:gd name="T1" fmla="*/ 797300 h 762"/>
              <a:gd name="T2" fmla="*/ 5298498 w 5216"/>
              <a:gd name="T3" fmla="*/ 766033 h 762"/>
              <a:gd name="T4" fmla="*/ 4760569 w 5216"/>
              <a:gd name="T5" fmla="*/ 681167 h 762"/>
              <a:gd name="T6" fmla="*/ 4160980 w 5216"/>
              <a:gd name="T7" fmla="*/ 567267 h 762"/>
              <a:gd name="T8" fmla="*/ 3493352 w 5216"/>
              <a:gd name="T9" fmla="*/ 417633 h 762"/>
              <a:gd name="T10" fmla="*/ 3131897 w 5216"/>
              <a:gd name="T11" fmla="*/ 330533 h 762"/>
              <a:gd name="T12" fmla="*/ 2851239 w 5216"/>
              <a:gd name="T13" fmla="*/ 263533 h 762"/>
              <a:gd name="T14" fmla="*/ 2583337 w 5216"/>
              <a:gd name="T15" fmla="*/ 205467 h 762"/>
              <a:gd name="T16" fmla="*/ 2328193 w 5216"/>
              <a:gd name="T17" fmla="*/ 156333 h 762"/>
              <a:gd name="T18" fmla="*/ 2083679 w 5216"/>
              <a:gd name="T19" fmla="*/ 113900 h 762"/>
              <a:gd name="T20" fmla="*/ 1849797 w 5216"/>
              <a:gd name="T21" fmla="*/ 80400 h 762"/>
              <a:gd name="T22" fmla="*/ 1418178 w 5216"/>
              <a:gd name="T23" fmla="*/ 31267 h 762"/>
              <a:gd name="T24" fmla="*/ 1031209 w 5216"/>
              <a:gd name="T25" fmla="*/ 4467 h 762"/>
              <a:gd name="T26" fmla="*/ 684637 w 5216"/>
              <a:gd name="T27" fmla="*/ 0 h 762"/>
              <a:gd name="T28" fmla="*/ 380590 w 5216"/>
              <a:gd name="T29" fmla="*/ 11167 h 762"/>
              <a:gd name="T30" fmla="*/ 116941 w 5216"/>
              <a:gd name="T31" fmla="*/ 35733 h 762"/>
              <a:gd name="T32" fmla="*/ 0 w 5216"/>
              <a:gd name="T33" fmla="*/ 53600 h 762"/>
              <a:gd name="T34" fmla="*/ 333814 w 5216"/>
              <a:gd name="T35" fmla="*/ 96033 h 762"/>
              <a:gd name="T36" fmla="*/ 693142 w 5216"/>
              <a:gd name="T37" fmla="*/ 156333 h 762"/>
              <a:gd name="T38" fmla="*/ 1077985 w 5216"/>
              <a:gd name="T39" fmla="*/ 234500 h 762"/>
              <a:gd name="T40" fmla="*/ 1490468 w 5216"/>
              <a:gd name="T41" fmla="*/ 330533 h 762"/>
              <a:gd name="T42" fmla="*/ 1866806 w 5216"/>
              <a:gd name="T43" fmla="*/ 422100 h 762"/>
              <a:gd name="T44" fmla="*/ 2559949 w 5216"/>
              <a:gd name="T45" fmla="*/ 576200 h 762"/>
              <a:gd name="T46" fmla="*/ 2878879 w 5216"/>
              <a:gd name="T47" fmla="*/ 638733 h 762"/>
              <a:gd name="T48" fmla="*/ 3180800 w 5216"/>
              <a:gd name="T49" fmla="*/ 692333 h 762"/>
              <a:gd name="T50" fmla="*/ 3465711 w 5216"/>
              <a:gd name="T51" fmla="*/ 739233 h 762"/>
              <a:gd name="T52" fmla="*/ 3733613 w 5216"/>
              <a:gd name="T53" fmla="*/ 774967 h 762"/>
              <a:gd name="T54" fmla="*/ 3986631 w 5216"/>
              <a:gd name="T55" fmla="*/ 806233 h 762"/>
              <a:gd name="T56" fmla="*/ 4224766 w 5216"/>
              <a:gd name="T57" fmla="*/ 826333 h 762"/>
              <a:gd name="T58" fmla="*/ 4448017 w 5216"/>
              <a:gd name="T59" fmla="*/ 841967 h 762"/>
              <a:gd name="T60" fmla="*/ 4660637 w 5216"/>
              <a:gd name="T61" fmla="*/ 850900 h 762"/>
              <a:gd name="T62" fmla="*/ 4858374 w 5216"/>
              <a:gd name="T63" fmla="*/ 850900 h 762"/>
              <a:gd name="T64" fmla="*/ 5045480 w 5216"/>
              <a:gd name="T65" fmla="*/ 846433 h 762"/>
              <a:gd name="T66" fmla="*/ 5221955 w 5216"/>
              <a:gd name="T67" fmla="*/ 835267 h 762"/>
              <a:gd name="T68" fmla="*/ 5387799 w 5216"/>
              <a:gd name="T69" fmla="*/ 817400 h 762"/>
              <a:gd name="T70" fmla="*/ 5545138 w 5216"/>
              <a:gd name="T71" fmla="*/ 797300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 name="Freeform 22"/>
          <p:cNvSpPr>
            <a:spLocks/>
          </p:cNvSpPr>
          <p:nvPr/>
        </p:nvSpPr>
        <p:spPr bwMode="hidden">
          <a:xfrm>
            <a:off x="2828925" y="4087813"/>
            <a:ext cx="5467350" cy="774700"/>
          </a:xfrm>
          <a:custGeom>
            <a:avLst/>
            <a:gdLst>
              <a:gd name="T0" fmla="*/ 0 w 5144"/>
              <a:gd name="T1" fmla="*/ 78140 h 694"/>
              <a:gd name="T2" fmla="*/ 0 w 5144"/>
              <a:gd name="T3" fmla="*/ 78140 h 694"/>
              <a:gd name="T4" fmla="*/ 19131 w 5144"/>
              <a:gd name="T5" fmla="*/ 73675 h 694"/>
              <a:gd name="T6" fmla="*/ 76526 w 5144"/>
              <a:gd name="T7" fmla="*/ 62512 h 694"/>
              <a:gd name="T8" fmla="*/ 174309 w 5144"/>
              <a:gd name="T9" fmla="*/ 46884 h 694"/>
              <a:gd name="T10" fmla="*/ 238081 w 5144"/>
              <a:gd name="T11" fmla="*/ 37954 h 694"/>
              <a:gd name="T12" fmla="*/ 312481 w 5144"/>
              <a:gd name="T13" fmla="*/ 29023 h 694"/>
              <a:gd name="T14" fmla="*/ 395384 w 5144"/>
              <a:gd name="T15" fmla="*/ 22326 h 694"/>
              <a:gd name="T16" fmla="*/ 491041 w 5144"/>
              <a:gd name="T17" fmla="*/ 15628 h 694"/>
              <a:gd name="T18" fmla="*/ 595201 w 5144"/>
              <a:gd name="T19" fmla="*/ 8930 h 694"/>
              <a:gd name="T20" fmla="*/ 712116 w 5144"/>
              <a:gd name="T21" fmla="*/ 4465 h 694"/>
              <a:gd name="T22" fmla="*/ 839659 w 5144"/>
              <a:gd name="T23" fmla="*/ 2233 h 694"/>
              <a:gd name="T24" fmla="*/ 977831 w 5144"/>
              <a:gd name="T25" fmla="*/ 0 h 694"/>
              <a:gd name="T26" fmla="*/ 1126631 w 5144"/>
              <a:gd name="T27" fmla="*/ 2233 h 694"/>
              <a:gd name="T28" fmla="*/ 1286060 w 5144"/>
              <a:gd name="T29" fmla="*/ 6698 h 694"/>
              <a:gd name="T30" fmla="*/ 1458243 w 5144"/>
              <a:gd name="T31" fmla="*/ 15628 h 694"/>
              <a:gd name="T32" fmla="*/ 1641055 w 5144"/>
              <a:gd name="T33" fmla="*/ 26791 h 694"/>
              <a:gd name="T34" fmla="*/ 1834496 w 5144"/>
              <a:gd name="T35" fmla="*/ 44651 h 694"/>
              <a:gd name="T36" fmla="*/ 2040691 w 5144"/>
              <a:gd name="T37" fmla="*/ 64744 h 694"/>
              <a:gd name="T38" fmla="*/ 2259640 w 5144"/>
              <a:gd name="T39" fmla="*/ 89303 h 694"/>
              <a:gd name="T40" fmla="*/ 2489217 w 5144"/>
              <a:gd name="T41" fmla="*/ 118326 h 694"/>
              <a:gd name="T42" fmla="*/ 2731549 w 5144"/>
              <a:gd name="T43" fmla="*/ 154047 h 694"/>
              <a:gd name="T44" fmla="*/ 2984510 w 5144"/>
              <a:gd name="T45" fmla="*/ 194233 h 694"/>
              <a:gd name="T46" fmla="*/ 3250225 w 5144"/>
              <a:gd name="T47" fmla="*/ 241117 h 694"/>
              <a:gd name="T48" fmla="*/ 3528694 w 5144"/>
              <a:gd name="T49" fmla="*/ 296931 h 694"/>
              <a:gd name="T50" fmla="*/ 3819918 w 5144"/>
              <a:gd name="T51" fmla="*/ 357210 h 694"/>
              <a:gd name="T52" fmla="*/ 4123895 w 5144"/>
              <a:gd name="T53" fmla="*/ 424187 h 694"/>
              <a:gd name="T54" fmla="*/ 4440628 w 5144"/>
              <a:gd name="T55" fmla="*/ 500095 h 694"/>
              <a:gd name="T56" fmla="*/ 4770114 w 5144"/>
              <a:gd name="T57" fmla="*/ 582699 h 694"/>
              <a:gd name="T58" fmla="*/ 5112355 w 5144"/>
              <a:gd name="T59" fmla="*/ 674235 h 694"/>
              <a:gd name="T60" fmla="*/ 5467350 w 5144"/>
              <a:gd name="T61" fmla="*/ 774700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8" name="Freeform 26"/>
          <p:cNvSpPr>
            <a:spLocks/>
          </p:cNvSpPr>
          <p:nvPr/>
        </p:nvSpPr>
        <p:spPr bwMode="hidden">
          <a:xfrm>
            <a:off x="5610225" y="4073525"/>
            <a:ext cx="3306763" cy="652463"/>
          </a:xfrm>
          <a:custGeom>
            <a:avLst/>
            <a:gdLst>
              <a:gd name="T0" fmla="*/ 0 w 3112"/>
              <a:gd name="T1" fmla="*/ 652463 h 584"/>
              <a:gd name="T2" fmla="*/ 0 w 3112"/>
              <a:gd name="T3" fmla="*/ 652463 h 584"/>
              <a:gd name="T4" fmla="*/ 95633 w 3112"/>
              <a:gd name="T5" fmla="*/ 625649 h 584"/>
              <a:gd name="T6" fmla="*/ 357028 w 3112"/>
              <a:gd name="T7" fmla="*/ 556381 h 584"/>
              <a:gd name="T8" fmla="*/ 537668 w 3112"/>
              <a:gd name="T9" fmla="*/ 509457 h 584"/>
              <a:gd name="T10" fmla="*/ 745934 w 3112"/>
              <a:gd name="T11" fmla="*/ 458065 h 584"/>
              <a:gd name="T12" fmla="*/ 977578 w 3112"/>
              <a:gd name="T13" fmla="*/ 402203 h 584"/>
              <a:gd name="T14" fmla="*/ 1226223 w 3112"/>
              <a:gd name="T15" fmla="*/ 341873 h 584"/>
              <a:gd name="T16" fmla="*/ 1489743 w 3112"/>
              <a:gd name="T17" fmla="*/ 283777 h 584"/>
              <a:gd name="T18" fmla="*/ 1759640 w 3112"/>
              <a:gd name="T19" fmla="*/ 225681 h 584"/>
              <a:gd name="T20" fmla="*/ 2035912 w 3112"/>
              <a:gd name="T21" fmla="*/ 172054 h 584"/>
              <a:gd name="T22" fmla="*/ 2310059 w 3112"/>
              <a:gd name="T23" fmla="*/ 120661 h 584"/>
              <a:gd name="T24" fmla="*/ 2446070 w 3112"/>
              <a:gd name="T25" fmla="*/ 98316 h 584"/>
              <a:gd name="T26" fmla="*/ 2577830 w 3112"/>
              <a:gd name="T27" fmla="*/ 75972 h 584"/>
              <a:gd name="T28" fmla="*/ 2709591 w 3112"/>
              <a:gd name="T29" fmla="*/ 58096 h 584"/>
              <a:gd name="T30" fmla="*/ 2837101 w 3112"/>
              <a:gd name="T31" fmla="*/ 40220 h 584"/>
              <a:gd name="T32" fmla="*/ 2962486 w 3112"/>
              <a:gd name="T33" fmla="*/ 26814 h 584"/>
              <a:gd name="T34" fmla="*/ 3081495 w 3112"/>
              <a:gd name="T35" fmla="*/ 15641 h 584"/>
              <a:gd name="T36" fmla="*/ 3196254 w 3112"/>
              <a:gd name="T37" fmla="*/ 6703 h 584"/>
              <a:gd name="T38" fmla="*/ 3306763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useBgFill="1">
        <p:nvSpPr>
          <p:cNvPr id="9" name="Freeform 10"/>
          <p:cNvSpPr>
            <a:spLocks/>
          </p:cNvSpPr>
          <p:nvPr/>
        </p:nvSpPr>
        <p:spPr bwMode="hidden">
          <a:xfrm>
            <a:off x="211138" y="4059238"/>
            <a:ext cx="8723312" cy="1328737"/>
          </a:xfrm>
          <a:custGeom>
            <a:avLst/>
            <a:gdLst>
              <a:gd name="T0" fmla="*/ 8719055 w 8196"/>
              <a:gd name="T1" fmla="*/ 570733 h 1192"/>
              <a:gd name="T2" fmla="*/ 8557275 w 8196"/>
              <a:gd name="T3" fmla="*/ 635386 h 1192"/>
              <a:gd name="T4" fmla="*/ 8384853 w 8196"/>
              <a:gd name="T5" fmla="*/ 691122 h 1192"/>
              <a:gd name="T6" fmla="*/ 8201787 w 8196"/>
              <a:gd name="T7" fmla="*/ 742398 h 1192"/>
              <a:gd name="T8" fmla="*/ 8005948 w 8196"/>
              <a:gd name="T9" fmla="*/ 782528 h 1192"/>
              <a:gd name="T10" fmla="*/ 7793081 w 8196"/>
              <a:gd name="T11" fmla="*/ 813740 h 1192"/>
              <a:gd name="T12" fmla="*/ 7563184 w 8196"/>
              <a:gd name="T13" fmla="*/ 836034 h 1192"/>
              <a:gd name="T14" fmla="*/ 7314129 w 8196"/>
              <a:gd name="T15" fmla="*/ 849411 h 1192"/>
              <a:gd name="T16" fmla="*/ 7043787 w 8196"/>
              <a:gd name="T17" fmla="*/ 847181 h 1192"/>
              <a:gd name="T18" fmla="*/ 6750030 w 8196"/>
              <a:gd name="T19" fmla="*/ 836034 h 1192"/>
              <a:gd name="T20" fmla="*/ 6430729 w 8196"/>
              <a:gd name="T21" fmla="*/ 809281 h 1192"/>
              <a:gd name="T22" fmla="*/ 6083754 w 8196"/>
              <a:gd name="T23" fmla="*/ 769151 h 1192"/>
              <a:gd name="T24" fmla="*/ 5709108 w 8196"/>
              <a:gd name="T25" fmla="*/ 715645 h 1192"/>
              <a:gd name="T26" fmla="*/ 5302531 w 8196"/>
              <a:gd name="T27" fmla="*/ 644304 h 1192"/>
              <a:gd name="T28" fmla="*/ 4861895 w 8196"/>
              <a:gd name="T29" fmla="*/ 557356 h 1192"/>
              <a:gd name="T30" fmla="*/ 4387200 w 8196"/>
              <a:gd name="T31" fmla="*/ 452573 h 1192"/>
              <a:gd name="T32" fmla="*/ 3874189 w 8196"/>
              <a:gd name="T33" fmla="*/ 329955 h 1192"/>
              <a:gd name="T34" fmla="*/ 3614491 w 8196"/>
              <a:gd name="T35" fmla="*/ 267531 h 1192"/>
              <a:gd name="T36" fmla="*/ 3122767 w 8196"/>
              <a:gd name="T37" fmla="*/ 164977 h 1192"/>
              <a:gd name="T38" fmla="*/ 2673616 w 8196"/>
              <a:gd name="T39" fmla="*/ 91406 h 1192"/>
              <a:gd name="T40" fmla="*/ 2262782 w 8196"/>
              <a:gd name="T41" fmla="*/ 40130 h 1192"/>
              <a:gd name="T42" fmla="*/ 1890264 w 8196"/>
              <a:gd name="T43" fmla="*/ 11147 h 1192"/>
              <a:gd name="T44" fmla="*/ 1556062 w 8196"/>
              <a:gd name="T45" fmla="*/ 0 h 1192"/>
              <a:gd name="T46" fmla="*/ 1258047 w 8196"/>
              <a:gd name="T47" fmla="*/ 4459 h 1192"/>
              <a:gd name="T48" fmla="*/ 994091 w 8196"/>
              <a:gd name="T49" fmla="*/ 22294 h 1192"/>
              <a:gd name="T50" fmla="*/ 762066 w 8196"/>
              <a:gd name="T51" fmla="*/ 49047 h 1192"/>
              <a:gd name="T52" fmla="*/ 564099 w 8196"/>
              <a:gd name="T53" fmla="*/ 82489 h 1192"/>
              <a:gd name="T54" fmla="*/ 398062 w 8196"/>
              <a:gd name="T55" fmla="*/ 120389 h 1192"/>
              <a:gd name="T56" fmla="*/ 263956 w 8196"/>
              <a:gd name="T57" fmla="*/ 160519 h 1192"/>
              <a:gd name="T58" fmla="*/ 157522 w 8196"/>
              <a:gd name="T59" fmla="*/ 196189 h 1192"/>
              <a:gd name="T60" fmla="*/ 51088 w 8196"/>
              <a:gd name="T61" fmla="*/ 240778 h 1192"/>
              <a:gd name="T62" fmla="*/ 0 w 8196"/>
              <a:gd name="T63" fmla="*/ 267531 h 1192"/>
              <a:gd name="T64" fmla="*/ 8719055 w 8196"/>
              <a:gd name="T65" fmla="*/ 1328737 h 1192"/>
              <a:gd name="T66" fmla="*/ 8723312 w 8196"/>
              <a:gd name="T67" fmla="*/ 1322049 h 1192"/>
              <a:gd name="T68" fmla="*/ 8723312 w 8196"/>
              <a:gd name="T69" fmla="*/ 568503 h 1192"/>
              <a:gd name="T70" fmla="*/ 8719055 w 8196"/>
              <a:gd name="T71" fmla="*/ 570733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10" name="Date Placeholder 3"/>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ea typeface="ＭＳ Ｐゴシック" panose="020B0600070205080204" pitchFamily="50" charset="-128"/>
              </a:defRPr>
            </a:lvl1pPr>
          </a:lstStyle>
          <a:p>
            <a:pPr>
              <a:defRPr/>
            </a:pPr>
            <a:fld id="{4ED67E93-5773-46B5-BDC6-604980DDA6A3}" type="datetimeFigureOut">
              <a:rPr lang="ja-JP" altLang="en-US"/>
              <a:pPr>
                <a:defRPr/>
              </a:pPr>
              <a:t>2021/3/5</a:t>
            </a:fld>
            <a:endParaRPr lang="ja-JP" altLang="en-US"/>
          </a:p>
        </p:txBody>
      </p:sp>
      <p:sp>
        <p:nvSpPr>
          <p:cNvPr id="11" name="Footer Placeholder 4"/>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ea typeface="ＭＳ Ｐゴシック" panose="020B0600070205080204" pitchFamily="50" charset="-128"/>
              </a:defRPr>
            </a:lvl1pPr>
          </a:lstStyle>
          <a:p>
            <a:pPr>
              <a:defRPr/>
            </a:pPr>
            <a:endParaRPr lang="ja-JP" altLang="en-US"/>
          </a:p>
        </p:txBody>
      </p:sp>
      <p:sp>
        <p:nvSpPr>
          <p:cNvPr id="12" name="Slide Number Placeholder 5"/>
          <p:cNvSpPr>
            <a:spLocks noGrp="1"/>
          </p:cNvSpPr>
          <p:nvPr>
            <p:ph type="sldNum" sz="quarter" idx="12"/>
          </p:nvPr>
        </p:nvSpPr>
        <p:spPr/>
        <p:txBody>
          <a:bodyPr/>
          <a:lstStyle>
            <a:lvl1pPr eaLnBrk="0" fontAlgn="base" hangingPunct="0">
              <a:spcBef>
                <a:spcPct val="0"/>
              </a:spcBef>
              <a:spcAft>
                <a:spcPct val="0"/>
              </a:spcAft>
              <a:defRPr kumimoji="0"/>
            </a:lvl1pPr>
          </a:lstStyle>
          <a:p>
            <a:pPr>
              <a:defRPr/>
            </a:pPr>
            <a:fld id="{B380FA06-0A14-4DBD-944C-E8767637DF00}" type="slidenum">
              <a:rPr lang="ja-JP" altLang="en-US"/>
              <a:pPr>
                <a:defRPr/>
              </a:pPr>
              <a:t>‹#›</a:t>
            </a:fld>
            <a:endParaRPr lang="ja-JP" altLang="en-US"/>
          </a:p>
        </p:txBody>
      </p:sp>
    </p:spTree>
    <p:extLst>
      <p:ext uri="{BB962C8B-B14F-4D97-AF65-F5344CB8AC3E}">
        <p14:creationId xmlns:p14="http://schemas.microsoft.com/office/powerpoint/2010/main" val="311994643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5"/>
          </p:nvPr>
        </p:nvSpPr>
        <p:spPr/>
        <p:txBody>
          <a:bodyPr/>
          <a:lstStyle>
            <a:lvl1pPr eaLnBrk="0" fontAlgn="base" hangingPunct="0">
              <a:spcBef>
                <a:spcPct val="0"/>
              </a:spcBef>
              <a:spcAft>
                <a:spcPct val="0"/>
              </a:spcAft>
              <a:defRPr kumimoji="0">
                <a:latin typeface="Arial" panose="020B0604020202020204" pitchFamily="34" charset="0"/>
                <a:ea typeface="ＭＳ Ｐゴシック" panose="020B0600070205080204" pitchFamily="50" charset="-128"/>
              </a:defRPr>
            </a:lvl1pPr>
          </a:lstStyle>
          <a:p>
            <a:pPr>
              <a:defRPr/>
            </a:pPr>
            <a:fld id="{4ED67E93-5773-46B5-BDC6-604980DDA6A3}" type="datetimeFigureOut">
              <a:rPr lang="ja-JP" altLang="en-US"/>
              <a:pPr>
                <a:defRPr/>
              </a:pPr>
              <a:t>2021/3/5</a:t>
            </a:fld>
            <a:endParaRPr lang="ja-JP" altLang="en-US"/>
          </a:p>
        </p:txBody>
      </p:sp>
      <p:sp>
        <p:nvSpPr>
          <p:cNvPr id="6" name="Footer Placeholder 5"/>
          <p:cNvSpPr>
            <a:spLocks noGrp="1"/>
          </p:cNvSpPr>
          <p:nvPr>
            <p:ph type="ftr" sz="quarter" idx="16"/>
          </p:nvPr>
        </p:nvSpPr>
        <p:spPr/>
        <p:txBody>
          <a:bodyPr/>
          <a:lstStyle>
            <a:lvl1pPr eaLnBrk="0" fontAlgn="base" hangingPunct="0">
              <a:spcBef>
                <a:spcPct val="0"/>
              </a:spcBef>
              <a:spcAft>
                <a:spcPct val="0"/>
              </a:spcAft>
              <a:defRPr kumimoji="0">
                <a:latin typeface="Arial" panose="020B0604020202020204" pitchFamily="34" charset="0"/>
                <a:ea typeface="ＭＳ Ｐゴシック" panose="020B0600070205080204" pitchFamily="50" charset="-128"/>
              </a:defRPr>
            </a:lvl1pPr>
          </a:lstStyle>
          <a:p>
            <a:pPr>
              <a:defRPr/>
            </a:pPr>
            <a:endParaRPr lang="ja-JP" altLang="en-US"/>
          </a:p>
        </p:txBody>
      </p:sp>
      <p:sp>
        <p:nvSpPr>
          <p:cNvPr id="7" name="Slide Number Placeholder 6"/>
          <p:cNvSpPr>
            <a:spLocks noGrp="1"/>
          </p:cNvSpPr>
          <p:nvPr>
            <p:ph type="sldNum" sz="quarter" idx="17"/>
          </p:nvPr>
        </p:nvSpPr>
        <p:spPr/>
        <p:txBody>
          <a:bodyPr/>
          <a:lstStyle>
            <a:lvl1pPr eaLnBrk="0" fontAlgn="base" hangingPunct="0">
              <a:spcBef>
                <a:spcPct val="0"/>
              </a:spcBef>
              <a:spcAft>
                <a:spcPct val="0"/>
              </a:spcAft>
              <a:defRPr kumimoji="0"/>
            </a:lvl1pPr>
          </a:lstStyle>
          <a:p>
            <a:pPr>
              <a:defRPr/>
            </a:pPr>
            <a:fld id="{52694EE6-70D6-47C5-8906-0A4E6709E45F}" type="slidenum">
              <a:rPr lang="ja-JP" altLang="en-US"/>
              <a:pPr>
                <a:defRPr/>
              </a:pPr>
              <a:t>‹#›</a:t>
            </a:fld>
            <a:endParaRPr lang="ja-JP" altLang="en-US"/>
          </a:p>
        </p:txBody>
      </p:sp>
    </p:spTree>
    <p:extLst>
      <p:ext uri="{BB962C8B-B14F-4D97-AF65-F5344CB8AC3E}">
        <p14:creationId xmlns:p14="http://schemas.microsoft.com/office/powerpoint/2010/main" val="311512941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ea typeface="ＭＳ Ｐゴシック" panose="020B0600070205080204" pitchFamily="50" charset="-128"/>
              </a:defRPr>
            </a:lvl1pPr>
          </a:lstStyle>
          <a:p>
            <a:pPr>
              <a:defRPr/>
            </a:pPr>
            <a:fld id="{4ED67E93-5773-46B5-BDC6-604980DDA6A3}" type="datetimeFigureOut">
              <a:rPr lang="ja-JP" altLang="en-US"/>
              <a:pPr>
                <a:defRPr/>
              </a:pPr>
              <a:t>2021/3/5</a:t>
            </a:fld>
            <a:endParaRPr lang="ja-JP" alt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ea typeface="ＭＳ Ｐゴシック" panose="020B0600070205080204" pitchFamily="50" charset="-128"/>
              </a:defRPr>
            </a:lvl1pPr>
          </a:lstStyle>
          <a:p>
            <a:pPr>
              <a:defRPr/>
            </a:pPr>
            <a:endParaRPr lang="ja-JP" alt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kumimoji="0"/>
            </a:lvl1pPr>
          </a:lstStyle>
          <a:p>
            <a:pPr>
              <a:defRPr/>
            </a:pPr>
            <a:fld id="{EE0FD0BC-1B8D-44C6-92C5-037BB8F421D1}" type="slidenum">
              <a:rPr lang="ja-JP" altLang="en-US"/>
              <a:pPr>
                <a:defRPr/>
              </a:pPr>
              <a:t>‹#›</a:t>
            </a:fld>
            <a:endParaRPr lang="ja-JP" altLang="en-US"/>
          </a:p>
        </p:txBody>
      </p:sp>
    </p:spTree>
    <p:extLst>
      <p:ext uri="{BB962C8B-B14F-4D97-AF65-F5344CB8AC3E}">
        <p14:creationId xmlns:p14="http://schemas.microsoft.com/office/powerpoint/2010/main" val="397246088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ea typeface="ＭＳ Ｐゴシック" panose="020B0600070205080204" pitchFamily="50" charset="-128"/>
              </a:defRPr>
            </a:lvl1pPr>
          </a:lstStyle>
          <a:p>
            <a:pPr>
              <a:defRPr/>
            </a:pPr>
            <a:fld id="{4ED67E93-5773-46B5-BDC6-604980DDA6A3}" type="datetimeFigureOut">
              <a:rPr lang="ja-JP" altLang="en-US"/>
              <a:pPr>
                <a:defRPr/>
              </a:pPr>
              <a:t>2021/3/5</a:t>
            </a:fld>
            <a:endParaRPr lang="ja-JP" alt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ea typeface="ＭＳ Ｐゴシック" panose="020B0600070205080204" pitchFamily="50" charset="-128"/>
              </a:defRPr>
            </a:lvl1pPr>
          </a:lstStyle>
          <a:p>
            <a:pPr>
              <a:defRPr/>
            </a:pPr>
            <a:endParaRPr lang="ja-JP" alt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kumimoji="0"/>
            </a:lvl1pPr>
          </a:lstStyle>
          <a:p>
            <a:pPr>
              <a:defRPr/>
            </a:pPr>
            <a:fld id="{48E38135-0C1A-4A5D-9439-FEA080F60783}" type="slidenum">
              <a:rPr lang="ja-JP" altLang="en-US"/>
              <a:pPr>
                <a:defRPr/>
              </a:pPr>
              <a:t>‹#›</a:t>
            </a:fld>
            <a:endParaRPr lang="ja-JP" altLang="en-US"/>
          </a:p>
        </p:txBody>
      </p:sp>
    </p:spTree>
    <p:extLst>
      <p:ext uri="{BB962C8B-B14F-4D97-AF65-F5344CB8AC3E}">
        <p14:creationId xmlns:p14="http://schemas.microsoft.com/office/powerpoint/2010/main" val="306209846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Rounded Rectangle 11"/>
          <p:cNvSpPr/>
          <p:nvPr/>
        </p:nvSpPr>
        <p:spPr>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en-US">
              <a:solidFill>
                <a:prstClr val="white"/>
              </a:solidFill>
            </a:endParaRPr>
          </a:p>
        </p:txBody>
      </p:sp>
      <p:grpSp>
        <p:nvGrpSpPr>
          <p:cNvPr id="3" name="Group 5"/>
          <p:cNvGrpSpPr>
            <a:grpSpLocks noChangeAspect="1"/>
          </p:cNvGrpSpPr>
          <p:nvPr/>
        </p:nvGrpSpPr>
        <p:grpSpPr bwMode="auto">
          <a:xfrm>
            <a:off x="211138" y="714375"/>
            <a:ext cx="8723312" cy="1330325"/>
            <a:chOff x="-3905251" y="4294188"/>
            <a:chExt cx="13027839" cy="1892300"/>
          </a:xfrm>
        </p:grpSpPr>
        <p:sp>
          <p:nvSpPr>
            <p:cNvPr id="4" name="Freeform 14"/>
            <p:cNvSpPr>
              <a:spLocks/>
            </p:cNvSpPr>
            <p:nvPr/>
          </p:nvSpPr>
          <p:spPr bwMode="hidden">
            <a:xfrm>
              <a:off x="4810125" y="4500563"/>
              <a:ext cx="4295775" cy="1016000"/>
            </a:xfrm>
            <a:custGeom>
              <a:avLst/>
              <a:gdLst>
                <a:gd name="T0" fmla="*/ 4286250 w 2706"/>
                <a:gd name="T1" fmla="*/ 0 h 640"/>
                <a:gd name="T2" fmla="*/ 4286250 w 2706"/>
                <a:gd name="T3" fmla="*/ 0 h 640"/>
                <a:gd name="T4" fmla="*/ 4105275 w 2706"/>
                <a:gd name="T5" fmla="*/ 28575 h 640"/>
                <a:gd name="T6" fmla="*/ 3921125 w 2706"/>
                <a:gd name="T7" fmla="*/ 60325 h 640"/>
                <a:gd name="T8" fmla="*/ 3733800 w 2706"/>
                <a:gd name="T9" fmla="*/ 95250 h 640"/>
                <a:gd name="T10" fmla="*/ 3540125 w 2706"/>
                <a:gd name="T11" fmla="*/ 130175 h 640"/>
                <a:gd name="T12" fmla="*/ 3343275 w 2706"/>
                <a:gd name="T13" fmla="*/ 171450 h 640"/>
                <a:gd name="T14" fmla="*/ 3140075 w 2706"/>
                <a:gd name="T15" fmla="*/ 212725 h 640"/>
                <a:gd name="T16" fmla="*/ 2933700 w 2706"/>
                <a:gd name="T17" fmla="*/ 260350 h 640"/>
                <a:gd name="T18" fmla="*/ 2720975 w 2706"/>
                <a:gd name="T19" fmla="*/ 307975 h 640"/>
                <a:gd name="T20" fmla="*/ 2720975 w 2706"/>
                <a:gd name="T21" fmla="*/ 307975 h 640"/>
                <a:gd name="T22" fmla="*/ 2336800 w 2706"/>
                <a:gd name="T23" fmla="*/ 400050 h 640"/>
                <a:gd name="T24" fmla="*/ 1962150 w 2706"/>
                <a:gd name="T25" fmla="*/ 482600 h 640"/>
                <a:gd name="T26" fmla="*/ 1603375 w 2706"/>
                <a:gd name="T27" fmla="*/ 558800 h 640"/>
                <a:gd name="T28" fmla="*/ 1257300 w 2706"/>
                <a:gd name="T29" fmla="*/ 631825 h 640"/>
                <a:gd name="T30" fmla="*/ 927100 w 2706"/>
                <a:gd name="T31" fmla="*/ 695325 h 640"/>
                <a:gd name="T32" fmla="*/ 606425 w 2706"/>
                <a:gd name="T33" fmla="*/ 752475 h 640"/>
                <a:gd name="T34" fmla="*/ 298450 w 2706"/>
                <a:gd name="T35" fmla="*/ 806450 h 640"/>
                <a:gd name="T36" fmla="*/ 0 w 2706"/>
                <a:gd name="T37" fmla="*/ 854075 h 640"/>
                <a:gd name="T38" fmla="*/ 0 w 2706"/>
                <a:gd name="T39" fmla="*/ 854075 h 640"/>
                <a:gd name="T40" fmla="*/ 206375 w 2706"/>
                <a:gd name="T41" fmla="*/ 882650 h 640"/>
                <a:gd name="T42" fmla="*/ 403225 w 2706"/>
                <a:gd name="T43" fmla="*/ 908050 h 640"/>
                <a:gd name="T44" fmla="*/ 593725 w 2706"/>
                <a:gd name="T45" fmla="*/ 930275 h 640"/>
                <a:gd name="T46" fmla="*/ 781050 w 2706"/>
                <a:gd name="T47" fmla="*/ 949325 h 640"/>
                <a:gd name="T48" fmla="*/ 962025 w 2706"/>
                <a:gd name="T49" fmla="*/ 968375 h 640"/>
                <a:gd name="T50" fmla="*/ 1136650 w 2706"/>
                <a:gd name="T51" fmla="*/ 981075 h 640"/>
                <a:gd name="T52" fmla="*/ 1304925 w 2706"/>
                <a:gd name="T53" fmla="*/ 993775 h 640"/>
                <a:gd name="T54" fmla="*/ 1470025 w 2706"/>
                <a:gd name="T55" fmla="*/ 1003300 h 640"/>
                <a:gd name="T56" fmla="*/ 1631950 w 2706"/>
                <a:gd name="T57" fmla="*/ 1009650 h 640"/>
                <a:gd name="T58" fmla="*/ 1787525 w 2706"/>
                <a:gd name="T59" fmla="*/ 1012825 h 640"/>
                <a:gd name="T60" fmla="*/ 1936750 w 2706"/>
                <a:gd name="T61" fmla="*/ 1016000 h 640"/>
                <a:gd name="T62" fmla="*/ 2082800 w 2706"/>
                <a:gd name="T63" fmla="*/ 1016000 h 640"/>
                <a:gd name="T64" fmla="*/ 2225675 w 2706"/>
                <a:gd name="T65" fmla="*/ 1012825 h 640"/>
                <a:gd name="T66" fmla="*/ 2365375 w 2706"/>
                <a:gd name="T67" fmla="*/ 1009650 h 640"/>
                <a:gd name="T68" fmla="*/ 2498725 w 2706"/>
                <a:gd name="T69" fmla="*/ 1003300 h 640"/>
                <a:gd name="T70" fmla="*/ 2628900 w 2706"/>
                <a:gd name="T71" fmla="*/ 993775 h 640"/>
                <a:gd name="T72" fmla="*/ 2752725 w 2706"/>
                <a:gd name="T73" fmla="*/ 984250 h 640"/>
                <a:gd name="T74" fmla="*/ 2876550 w 2706"/>
                <a:gd name="T75" fmla="*/ 971550 h 640"/>
                <a:gd name="T76" fmla="*/ 2994025 w 2706"/>
                <a:gd name="T77" fmla="*/ 955675 h 640"/>
                <a:gd name="T78" fmla="*/ 3111500 w 2706"/>
                <a:gd name="T79" fmla="*/ 939800 h 640"/>
                <a:gd name="T80" fmla="*/ 3222625 w 2706"/>
                <a:gd name="T81" fmla="*/ 920750 h 640"/>
                <a:gd name="T82" fmla="*/ 3333750 w 2706"/>
                <a:gd name="T83" fmla="*/ 901700 h 640"/>
                <a:gd name="T84" fmla="*/ 3438525 w 2706"/>
                <a:gd name="T85" fmla="*/ 879475 h 640"/>
                <a:gd name="T86" fmla="*/ 3543300 w 2706"/>
                <a:gd name="T87" fmla="*/ 857250 h 640"/>
                <a:gd name="T88" fmla="*/ 3644900 w 2706"/>
                <a:gd name="T89" fmla="*/ 831850 h 640"/>
                <a:gd name="T90" fmla="*/ 3743325 w 2706"/>
                <a:gd name="T91" fmla="*/ 806450 h 640"/>
                <a:gd name="T92" fmla="*/ 3838575 w 2706"/>
                <a:gd name="T93" fmla="*/ 777875 h 640"/>
                <a:gd name="T94" fmla="*/ 3933825 w 2706"/>
                <a:gd name="T95" fmla="*/ 749300 h 640"/>
                <a:gd name="T96" fmla="*/ 4114800 w 2706"/>
                <a:gd name="T97" fmla="*/ 685800 h 640"/>
                <a:gd name="T98" fmla="*/ 4289425 w 2706"/>
                <a:gd name="T99" fmla="*/ 619125 h 640"/>
                <a:gd name="T100" fmla="*/ 4289425 w 2706"/>
                <a:gd name="T101" fmla="*/ 619125 h 640"/>
                <a:gd name="T102" fmla="*/ 4295775 w 2706"/>
                <a:gd name="T103" fmla="*/ 615950 h 640"/>
                <a:gd name="T104" fmla="*/ 4295775 w 2706"/>
                <a:gd name="T105" fmla="*/ 615950 h 640"/>
                <a:gd name="T106" fmla="*/ 4295775 w 2706"/>
                <a:gd name="T107" fmla="*/ 0 h 640"/>
                <a:gd name="T108" fmla="*/ 4295775 w 2706"/>
                <a:gd name="T109" fmla="*/ 0 h 640"/>
                <a:gd name="T110" fmla="*/ 4286250 w 2706"/>
                <a:gd name="T111" fmla="*/ 0 h 640"/>
                <a:gd name="T112" fmla="*/ 428625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 name="Freeform 18"/>
            <p:cNvSpPr>
              <a:spLocks/>
            </p:cNvSpPr>
            <p:nvPr/>
          </p:nvSpPr>
          <p:spPr bwMode="hidden">
            <a:xfrm>
              <a:off x="-309563" y="4318000"/>
              <a:ext cx="8280401" cy="1209675"/>
            </a:xfrm>
            <a:custGeom>
              <a:avLst/>
              <a:gdLst>
                <a:gd name="T0" fmla="*/ 8280401 w 5216"/>
                <a:gd name="T1" fmla="*/ 1133475 h 762"/>
                <a:gd name="T2" fmla="*/ 7912101 w 5216"/>
                <a:gd name="T3" fmla="*/ 1089025 h 762"/>
                <a:gd name="T4" fmla="*/ 7108826 w 5216"/>
                <a:gd name="T5" fmla="*/ 968375 h 762"/>
                <a:gd name="T6" fmla="*/ 6213476 w 5216"/>
                <a:gd name="T7" fmla="*/ 806450 h 762"/>
                <a:gd name="T8" fmla="*/ 5216526 w 5216"/>
                <a:gd name="T9" fmla="*/ 593725 h 762"/>
                <a:gd name="T10" fmla="*/ 4676776 w 5216"/>
                <a:gd name="T11" fmla="*/ 469900 h 762"/>
                <a:gd name="T12" fmla="*/ 4257676 w 5216"/>
                <a:gd name="T13" fmla="*/ 374650 h 762"/>
                <a:gd name="T14" fmla="*/ 3857625 w 5216"/>
                <a:gd name="T15" fmla="*/ 292100 h 762"/>
                <a:gd name="T16" fmla="*/ 3476625 w 5216"/>
                <a:gd name="T17" fmla="*/ 222250 h 762"/>
                <a:gd name="T18" fmla="*/ 3111500 w 5216"/>
                <a:gd name="T19" fmla="*/ 161925 h 762"/>
                <a:gd name="T20" fmla="*/ 2762250 w 5216"/>
                <a:gd name="T21" fmla="*/ 114300 h 762"/>
                <a:gd name="T22" fmla="*/ 2117725 w 5216"/>
                <a:gd name="T23" fmla="*/ 44450 h 762"/>
                <a:gd name="T24" fmla="*/ 1539875 w 5216"/>
                <a:gd name="T25" fmla="*/ 6350 h 762"/>
                <a:gd name="T26" fmla="*/ 1022350 w 5216"/>
                <a:gd name="T27" fmla="*/ 0 h 762"/>
                <a:gd name="T28" fmla="*/ 568325 w 5216"/>
                <a:gd name="T29" fmla="*/ 15875 h 762"/>
                <a:gd name="T30" fmla="*/ 174625 w 5216"/>
                <a:gd name="T31" fmla="*/ 50800 h 762"/>
                <a:gd name="T32" fmla="*/ 0 w 5216"/>
                <a:gd name="T33" fmla="*/ 76200 h 762"/>
                <a:gd name="T34" fmla="*/ 498475 w 5216"/>
                <a:gd name="T35" fmla="*/ 136525 h 762"/>
                <a:gd name="T36" fmla="*/ 1035050 w 5216"/>
                <a:gd name="T37" fmla="*/ 222250 h 762"/>
                <a:gd name="T38" fmla="*/ 1609725 w 5216"/>
                <a:gd name="T39" fmla="*/ 333375 h 762"/>
                <a:gd name="T40" fmla="*/ 2225675 w 5216"/>
                <a:gd name="T41" fmla="*/ 469900 h 762"/>
                <a:gd name="T42" fmla="*/ 2787650 w 5216"/>
                <a:gd name="T43" fmla="*/ 600075 h 762"/>
                <a:gd name="T44" fmla="*/ 3822700 w 5216"/>
                <a:gd name="T45" fmla="*/ 819150 h 762"/>
                <a:gd name="T46" fmla="*/ 4298951 w 5216"/>
                <a:gd name="T47" fmla="*/ 908050 h 762"/>
                <a:gd name="T48" fmla="*/ 4749801 w 5216"/>
                <a:gd name="T49" fmla="*/ 984250 h 762"/>
                <a:gd name="T50" fmla="*/ 5175251 w 5216"/>
                <a:gd name="T51" fmla="*/ 1050925 h 762"/>
                <a:gd name="T52" fmla="*/ 5575301 w 5216"/>
                <a:gd name="T53" fmla="*/ 1101725 h 762"/>
                <a:gd name="T54" fmla="*/ 5953126 w 5216"/>
                <a:gd name="T55" fmla="*/ 1146175 h 762"/>
                <a:gd name="T56" fmla="*/ 6308726 w 5216"/>
                <a:gd name="T57" fmla="*/ 1174750 h 762"/>
                <a:gd name="T58" fmla="*/ 6642101 w 5216"/>
                <a:gd name="T59" fmla="*/ 1196975 h 762"/>
                <a:gd name="T60" fmla="*/ 6959601 w 5216"/>
                <a:gd name="T61" fmla="*/ 1209675 h 762"/>
                <a:gd name="T62" fmla="*/ 7254876 w 5216"/>
                <a:gd name="T63" fmla="*/ 1209675 h 762"/>
                <a:gd name="T64" fmla="*/ 7534276 w 5216"/>
                <a:gd name="T65" fmla="*/ 1203325 h 762"/>
                <a:gd name="T66" fmla="*/ 7797801 w 5216"/>
                <a:gd name="T67" fmla="*/ 1187450 h 762"/>
                <a:gd name="T68" fmla="*/ 8045451 w 5216"/>
                <a:gd name="T69" fmla="*/ 1162050 h 762"/>
                <a:gd name="T70" fmla="*/ 8280401 w 5216"/>
                <a:gd name="T71" fmla="*/ 1133475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 name="Freeform 22"/>
            <p:cNvSpPr>
              <a:spLocks/>
            </p:cNvSpPr>
            <p:nvPr/>
          </p:nvSpPr>
          <p:spPr bwMode="hidden">
            <a:xfrm>
              <a:off x="3175" y="4335463"/>
              <a:ext cx="8166100" cy="1101725"/>
            </a:xfrm>
            <a:custGeom>
              <a:avLst/>
              <a:gdLst>
                <a:gd name="T0" fmla="*/ 0 w 5144"/>
                <a:gd name="T1" fmla="*/ 111125 h 694"/>
                <a:gd name="T2" fmla="*/ 0 w 5144"/>
                <a:gd name="T3" fmla="*/ 111125 h 694"/>
                <a:gd name="T4" fmla="*/ 28575 w 5144"/>
                <a:gd name="T5" fmla="*/ 104775 h 694"/>
                <a:gd name="T6" fmla="*/ 114300 w 5144"/>
                <a:gd name="T7" fmla="*/ 88900 h 694"/>
                <a:gd name="T8" fmla="*/ 260350 w 5144"/>
                <a:gd name="T9" fmla="*/ 66675 h 694"/>
                <a:gd name="T10" fmla="*/ 355600 w 5144"/>
                <a:gd name="T11" fmla="*/ 53975 h 694"/>
                <a:gd name="T12" fmla="*/ 466725 w 5144"/>
                <a:gd name="T13" fmla="*/ 41275 h 694"/>
                <a:gd name="T14" fmla="*/ 590550 w 5144"/>
                <a:gd name="T15" fmla="*/ 31750 h 694"/>
                <a:gd name="T16" fmla="*/ 733425 w 5144"/>
                <a:gd name="T17" fmla="*/ 22225 h 694"/>
                <a:gd name="T18" fmla="*/ 889000 w 5144"/>
                <a:gd name="T19" fmla="*/ 12700 h 694"/>
                <a:gd name="T20" fmla="*/ 1063625 w 5144"/>
                <a:gd name="T21" fmla="*/ 6350 h 694"/>
                <a:gd name="T22" fmla="*/ 1254125 w 5144"/>
                <a:gd name="T23" fmla="*/ 3175 h 694"/>
                <a:gd name="T24" fmla="*/ 1460500 w 5144"/>
                <a:gd name="T25" fmla="*/ 0 h 694"/>
                <a:gd name="T26" fmla="*/ 1682750 w 5144"/>
                <a:gd name="T27" fmla="*/ 3175 h 694"/>
                <a:gd name="T28" fmla="*/ 1920875 w 5144"/>
                <a:gd name="T29" fmla="*/ 9525 h 694"/>
                <a:gd name="T30" fmla="*/ 2178050 w 5144"/>
                <a:gd name="T31" fmla="*/ 22225 h 694"/>
                <a:gd name="T32" fmla="*/ 2451100 w 5144"/>
                <a:gd name="T33" fmla="*/ 38100 h 694"/>
                <a:gd name="T34" fmla="*/ 2740025 w 5144"/>
                <a:gd name="T35" fmla="*/ 63500 h 694"/>
                <a:gd name="T36" fmla="*/ 3048000 w 5144"/>
                <a:gd name="T37" fmla="*/ 92075 h 694"/>
                <a:gd name="T38" fmla="*/ 3375025 w 5144"/>
                <a:gd name="T39" fmla="*/ 127000 h 694"/>
                <a:gd name="T40" fmla="*/ 3717925 w 5144"/>
                <a:gd name="T41" fmla="*/ 168275 h 694"/>
                <a:gd name="T42" fmla="*/ 4079875 w 5144"/>
                <a:gd name="T43" fmla="*/ 219075 h 694"/>
                <a:gd name="T44" fmla="*/ 4457700 w 5144"/>
                <a:gd name="T45" fmla="*/ 276225 h 694"/>
                <a:gd name="T46" fmla="*/ 4854575 w 5144"/>
                <a:gd name="T47" fmla="*/ 342900 h 694"/>
                <a:gd name="T48" fmla="*/ 5270500 w 5144"/>
                <a:gd name="T49" fmla="*/ 422275 h 694"/>
                <a:gd name="T50" fmla="*/ 5705475 w 5144"/>
                <a:gd name="T51" fmla="*/ 508000 h 694"/>
                <a:gd name="T52" fmla="*/ 6159500 w 5144"/>
                <a:gd name="T53" fmla="*/ 603250 h 694"/>
                <a:gd name="T54" fmla="*/ 6632575 w 5144"/>
                <a:gd name="T55" fmla="*/ 711200 h 694"/>
                <a:gd name="T56" fmla="*/ 7124700 w 5144"/>
                <a:gd name="T57" fmla="*/ 828675 h 694"/>
                <a:gd name="T58" fmla="*/ 7635875 w 5144"/>
                <a:gd name="T59" fmla="*/ 958850 h 694"/>
                <a:gd name="T60" fmla="*/ 8166100 w 5144"/>
                <a:gd name="T61" fmla="*/ 1101725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7" name="Freeform 26"/>
            <p:cNvSpPr>
              <a:spLocks/>
            </p:cNvSpPr>
            <p:nvPr/>
          </p:nvSpPr>
          <p:spPr bwMode="hidden">
            <a:xfrm>
              <a:off x="4156075" y="4316413"/>
              <a:ext cx="4940300" cy="927100"/>
            </a:xfrm>
            <a:custGeom>
              <a:avLst/>
              <a:gdLst>
                <a:gd name="T0" fmla="*/ 0 w 3112"/>
                <a:gd name="T1" fmla="*/ 927100 h 584"/>
                <a:gd name="T2" fmla="*/ 0 w 3112"/>
                <a:gd name="T3" fmla="*/ 927100 h 584"/>
                <a:gd name="T4" fmla="*/ 142875 w 3112"/>
                <a:gd name="T5" fmla="*/ 889000 h 584"/>
                <a:gd name="T6" fmla="*/ 533400 w 3112"/>
                <a:gd name="T7" fmla="*/ 790575 h 584"/>
                <a:gd name="T8" fmla="*/ 803275 w 3112"/>
                <a:gd name="T9" fmla="*/ 723900 h 584"/>
                <a:gd name="T10" fmla="*/ 1114425 w 3112"/>
                <a:gd name="T11" fmla="*/ 650875 h 584"/>
                <a:gd name="T12" fmla="*/ 1460500 w 3112"/>
                <a:gd name="T13" fmla="*/ 571500 h 584"/>
                <a:gd name="T14" fmla="*/ 1831975 w 3112"/>
                <a:gd name="T15" fmla="*/ 485775 h 584"/>
                <a:gd name="T16" fmla="*/ 2225675 w 3112"/>
                <a:gd name="T17" fmla="*/ 403225 h 584"/>
                <a:gd name="T18" fmla="*/ 2628900 w 3112"/>
                <a:gd name="T19" fmla="*/ 320675 h 584"/>
                <a:gd name="T20" fmla="*/ 3041650 w 3112"/>
                <a:gd name="T21" fmla="*/ 244475 h 584"/>
                <a:gd name="T22" fmla="*/ 3451225 w 3112"/>
                <a:gd name="T23" fmla="*/ 171450 h 584"/>
                <a:gd name="T24" fmla="*/ 3654425 w 3112"/>
                <a:gd name="T25" fmla="*/ 139700 h 584"/>
                <a:gd name="T26" fmla="*/ 3851275 w 3112"/>
                <a:gd name="T27" fmla="*/ 107950 h 584"/>
                <a:gd name="T28" fmla="*/ 4048125 w 3112"/>
                <a:gd name="T29" fmla="*/ 82550 h 584"/>
                <a:gd name="T30" fmla="*/ 4238625 w 3112"/>
                <a:gd name="T31" fmla="*/ 57150 h 584"/>
                <a:gd name="T32" fmla="*/ 4425950 w 3112"/>
                <a:gd name="T33" fmla="*/ 38100 h 584"/>
                <a:gd name="T34" fmla="*/ 4603750 w 3112"/>
                <a:gd name="T35" fmla="*/ 22225 h 584"/>
                <a:gd name="T36" fmla="*/ 4775200 w 3112"/>
                <a:gd name="T37" fmla="*/ 9525 h 584"/>
                <a:gd name="T38" fmla="*/ 4940300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useBgFill="1">
          <p:nvSpPr>
            <p:cNvPr id="8" name="Freeform 10"/>
            <p:cNvSpPr>
              <a:spLocks/>
            </p:cNvSpPr>
            <p:nvPr/>
          </p:nvSpPr>
          <p:spPr bwMode="hidden">
            <a:xfrm>
              <a:off x="-3905251" y="4294188"/>
              <a:ext cx="13027839" cy="1892300"/>
            </a:xfrm>
            <a:custGeom>
              <a:avLst/>
              <a:gdLst>
                <a:gd name="T0" fmla="*/ 13021481 w 8196"/>
                <a:gd name="T1" fmla="*/ 812800 h 1192"/>
                <a:gd name="T2" fmla="*/ 12779871 w 8196"/>
                <a:gd name="T3" fmla="*/ 904875 h 1192"/>
                <a:gd name="T4" fmla="*/ 12522366 w 8196"/>
                <a:gd name="T5" fmla="*/ 984250 h 1192"/>
                <a:gd name="T6" fmla="*/ 12248966 w 8196"/>
                <a:gd name="T7" fmla="*/ 1057275 h 1192"/>
                <a:gd name="T8" fmla="*/ 11956492 w 8196"/>
                <a:gd name="T9" fmla="*/ 1114425 h 1192"/>
                <a:gd name="T10" fmla="*/ 11638584 w 8196"/>
                <a:gd name="T11" fmla="*/ 1158875 h 1192"/>
                <a:gd name="T12" fmla="*/ 11295245 w 8196"/>
                <a:gd name="T13" fmla="*/ 1190625 h 1192"/>
                <a:gd name="T14" fmla="*/ 10923293 w 8196"/>
                <a:gd name="T15" fmla="*/ 1209675 h 1192"/>
                <a:gd name="T16" fmla="*/ 10519551 w 8196"/>
                <a:gd name="T17" fmla="*/ 1206500 h 1192"/>
                <a:gd name="T18" fmla="*/ 10080839 w 8196"/>
                <a:gd name="T19" fmla="*/ 1190625 h 1192"/>
                <a:gd name="T20" fmla="*/ 9603978 w 8196"/>
                <a:gd name="T21" fmla="*/ 1152525 h 1192"/>
                <a:gd name="T22" fmla="*/ 9085789 w 8196"/>
                <a:gd name="T23" fmla="*/ 1095375 h 1192"/>
                <a:gd name="T24" fmla="*/ 8526272 w 8196"/>
                <a:gd name="T25" fmla="*/ 1019175 h 1192"/>
                <a:gd name="T26" fmla="*/ 7919070 w 8196"/>
                <a:gd name="T27" fmla="*/ 917575 h 1192"/>
                <a:gd name="T28" fmla="*/ 7261002 w 8196"/>
                <a:gd name="T29" fmla="*/ 793750 h 1192"/>
                <a:gd name="T30" fmla="*/ 6552068 w 8196"/>
                <a:gd name="T31" fmla="*/ 644525 h 1192"/>
                <a:gd name="T32" fmla="*/ 5785912 w 8196"/>
                <a:gd name="T33" fmla="*/ 469900 h 1192"/>
                <a:gd name="T34" fmla="*/ 5398065 w 8196"/>
                <a:gd name="T35" fmla="*/ 381000 h 1192"/>
                <a:gd name="T36" fmla="*/ 4663699 w 8196"/>
                <a:gd name="T37" fmla="*/ 234950 h 1192"/>
                <a:gd name="T38" fmla="*/ 3992915 w 8196"/>
                <a:gd name="T39" fmla="*/ 130175 h 1192"/>
                <a:gd name="T40" fmla="*/ 3379354 w 8196"/>
                <a:gd name="T41" fmla="*/ 57150 h 1192"/>
                <a:gd name="T42" fmla="*/ 2823016 w 8196"/>
                <a:gd name="T43" fmla="*/ 15875 h 1192"/>
                <a:gd name="T44" fmla="*/ 2323902 w 8196"/>
                <a:gd name="T45" fmla="*/ 0 h 1192"/>
                <a:gd name="T46" fmla="*/ 1878832 w 8196"/>
                <a:gd name="T47" fmla="*/ 6350 h 1192"/>
                <a:gd name="T48" fmla="*/ 1484627 w 8196"/>
                <a:gd name="T49" fmla="*/ 31750 h 1192"/>
                <a:gd name="T50" fmla="*/ 1138108 w 8196"/>
                <a:gd name="T51" fmla="*/ 69850 h 1192"/>
                <a:gd name="T52" fmla="*/ 842454 w 8196"/>
                <a:gd name="T53" fmla="*/ 117475 h 1192"/>
                <a:gd name="T54" fmla="*/ 594487 w 8196"/>
                <a:gd name="T55" fmla="*/ 171450 h 1192"/>
                <a:gd name="T56" fmla="*/ 394205 w 8196"/>
                <a:gd name="T57" fmla="*/ 228600 h 1192"/>
                <a:gd name="T58" fmla="*/ 235251 w 8196"/>
                <a:gd name="T59" fmla="*/ 279400 h 1192"/>
                <a:gd name="T60" fmla="*/ 76298 w 8196"/>
                <a:gd name="T61" fmla="*/ 342900 h 1192"/>
                <a:gd name="T62" fmla="*/ 0 w 8196"/>
                <a:gd name="T63" fmla="*/ 381000 h 1192"/>
                <a:gd name="T64" fmla="*/ 13021481 w 8196"/>
                <a:gd name="T65" fmla="*/ 1892300 h 1192"/>
                <a:gd name="T66" fmla="*/ 13027839 w 8196"/>
                <a:gd name="T67" fmla="*/ 1882775 h 1192"/>
                <a:gd name="T68" fmla="*/ 13027839 w 8196"/>
                <a:gd name="T69" fmla="*/ 809625 h 1192"/>
                <a:gd name="T70" fmla="*/ 13021481 w 8196"/>
                <a:gd name="T71" fmla="*/ 812800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sp>
        <p:nvSpPr>
          <p:cNvPr id="9" name="Date Placeholder 1"/>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ea typeface="ＭＳ Ｐゴシック" panose="020B0600070205080204" pitchFamily="50" charset="-128"/>
              </a:defRPr>
            </a:lvl1pPr>
          </a:lstStyle>
          <a:p>
            <a:pPr>
              <a:defRPr/>
            </a:pPr>
            <a:fld id="{4ED67E93-5773-46B5-BDC6-604980DDA6A3}" type="datetimeFigureOut">
              <a:rPr lang="ja-JP" altLang="en-US"/>
              <a:pPr>
                <a:defRPr/>
              </a:pPr>
              <a:t>2021/3/5</a:t>
            </a:fld>
            <a:endParaRPr lang="ja-JP" altLang="en-US"/>
          </a:p>
        </p:txBody>
      </p:sp>
      <p:sp>
        <p:nvSpPr>
          <p:cNvPr id="10" name="Footer Placeholder 2"/>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ea typeface="ＭＳ Ｐゴシック" panose="020B0600070205080204" pitchFamily="50" charset="-128"/>
              </a:defRPr>
            </a:lvl1pPr>
          </a:lstStyle>
          <a:p>
            <a:pPr>
              <a:defRPr/>
            </a:pPr>
            <a:endParaRPr lang="ja-JP" altLang="en-US"/>
          </a:p>
        </p:txBody>
      </p:sp>
      <p:sp>
        <p:nvSpPr>
          <p:cNvPr id="11" name="Slide Number Placeholder 3"/>
          <p:cNvSpPr>
            <a:spLocks noGrp="1"/>
          </p:cNvSpPr>
          <p:nvPr>
            <p:ph type="sldNum" sz="quarter" idx="12"/>
          </p:nvPr>
        </p:nvSpPr>
        <p:spPr/>
        <p:txBody>
          <a:bodyPr/>
          <a:lstStyle>
            <a:lvl1pPr eaLnBrk="0" fontAlgn="base" hangingPunct="0">
              <a:spcBef>
                <a:spcPct val="0"/>
              </a:spcBef>
              <a:spcAft>
                <a:spcPct val="0"/>
              </a:spcAft>
              <a:defRPr kumimoji="0"/>
            </a:lvl1pPr>
          </a:lstStyle>
          <a:p>
            <a:pPr>
              <a:defRPr/>
            </a:pPr>
            <a:fld id="{B705FF0E-C52C-4571-BF02-1F745F3327CA}" type="slidenum">
              <a:rPr lang="ja-JP" altLang="en-US"/>
              <a:pPr>
                <a:defRPr/>
              </a:pPr>
              <a:t>‹#›</a:t>
            </a:fld>
            <a:endParaRPr lang="ja-JP" altLang="en-US"/>
          </a:p>
        </p:txBody>
      </p:sp>
    </p:spTree>
    <p:extLst>
      <p:ext uri="{BB962C8B-B14F-4D97-AF65-F5344CB8AC3E}">
        <p14:creationId xmlns:p14="http://schemas.microsoft.com/office/powerpoint/2010/main" val="99326195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5" name="Rounded Rectangle 14"/>
          <p:cNvSpPr/>
          <p:nvPr/>
        </p:nvSpPr>
        <p:spPr>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en-US">
              <a:solidFill>
                <a:prstClr val="white"/>
              </a:solidFill>
            </a:endParaRPr>
          </a:p>
        </p:txBody>
      </p:sp>
      <p:grpSp>
        <p:nvGrpSpPr>
          <p:cNvPr id="6" name="Group 23"/>
          <p:cNvGrpSpPr>
            <a:grpSpLocks noChangeAspect="1"/>
          </p:cNvGrpSpPr>
          <p:nvPr/>
        </p:nvGrpSpPr>
        <p:grpSpPr bwMode="auto">
          <a:xfrm>
            <a:off x="211138" y="714375"/>
            <a:ext cx="8723312" cy="1331913"/>
            <a:chOff x="-3905250" y="4294188"/>
            <a:chExt cx="13011150" cy="1892300"/>
          </a:xfrm>
        </p:grpSpPr>
        <p:sp>
          <p:nvSpPr>
            <p:cNvPr id="7" name="Freeform 14"/>
            <p:cNvSpPr>
              <a:spLocks/>
            </p:cNvSpPr>
            <p:nvPr/>
          </p:nvSpPr>
          <p:spPr bwMode="hidden">
            <a:xfrm>
              <a:off x="4810125" y="4500563"/>
              <a:ext cx="4295775" cy="1016000"/>
            </a:xfrm>
            <a:custGeom>
              <a:avLst/>
              <a:gdLst>
                <a:gd name="T0" fmla="*/ 4286250 w 2706"/>
                <a:gd name="T1" fmla="*/ 0 h 640"/>
                <a:gd name="T2" fmla="*/ 4286250 w 2706"/>
                <a:gd name="T3" fmla="*/ 0 h 640"/>
                <a:gd name="T4" fmla="*/ 4105275 w 2706"/>
                <a:gd name="T5" fmla="*/ 28575 h 640"/>
                <a:gd name="T6" fmla="*/ 3921125 w 2706"/>
                <a:gd name="T7" fmla="*/ 60325 h 640"/>
                <a:gd name="T8" fmla="*/ 3733800 w 2706"/>
                <a:gd name="T9" fmla="*/ 95250 h 640"/>
                <a:gd name="T10" fmla="*/ 3540125 w 2706"/>
                <a:gd name="T11" fmla="*/ 130175 h 640"/>
                <a:gd name="T12" fmla="*/ 3343275 w 2706"/>
                <a:gd name="T13" fmla="*/ 171450 h 640"/>
                <a:gd name="T14" fmla="*/ 3140075 w 2706"/>
                <a:gd name="T15" fmla="*/ 212725 h 640"/>
                <a:gd name="T16" fmla="*/ 2933700 w 2706"/>
                <a:gd name="T17" fmla="*/ 260350 h 640"/>
                <a:gd name="T18" fmla="*/ 2720975 w 2706"/>
                <a:gd name="T19" fmla="*/ 307975 h 640"/>
                <a:gd name="T20" fmla="*/ 2720975 w 2706"/>
                <a:gd name="T21" fmla="*/ 307975 h 640"/>
                <a:gd name="T22" fmla="*/ 2336800 w 2706"/>
                <a:gd name="T23" fmla="*/ 400050 h 640"/>
                <a:gd name="T24" fmla="*/ 1962150 w 2706"/>
                <a:gd name="T25" fmla="*/ 482600 h 640"/>
                <a:gd name="T26" fmla="*/ 1603375 w 2706"/>
                <a:gd name="T27" fmla="*/ 558800 h 640"/>
                <a:gd name="T28" fmla="*/ 1257300 w 2706"/>
                <a:gd name="T29" fmla="*/ 631825 h 640"/>
                <a:gd name="T30" fmla="*/ 927100 w 2706"/>
                <a:gd name="T31" fmla="*/ 695325 h 640"/>
                <a:gd name="T32" fmla="*/ 606425 w 2706"/>
                <a:gd name="T33" fmla="*/ 752475 h 640"/>
                <a:gd name="T34" fmla="*/ 298450 w 2706"/>
                <a:gd name="T35" fmla="*/ 806450 h 640"/>
                <a:gd name="T36" fmla="*/ 0 w 2706"/>
                <a:gd name="T37" fmla="*/ 854075 h 640"/>
                <a:gd name="T38" fmla="*/ 0 w 2706"/>
                <a:gd name="T39" fmla="*/ 854075 h 640"/>
                <a:gd name="T40" fmla="*/ 206375 w 2706"/>
                <a:gd name="T41" fmla="*/ 882650 h 640"/>
                <a:gd name="T42" fmla="*/ 403225 w 2706"/>
                <a:gd name="T43" fmla="*/ 908050 h 640"/>
                <a:gd name="T44" fmla="*/ 593725 w 2706"/>
                <a:gd name="T45" fmla="*/ 930275 h 640"/>
                <a:gd name="T46" fmla="*/ 781050 w 2706"/>
                <a:gd name="T47" fmla="*/ 949325 h 640"/>
                <a:gd name="T48" fmla="*/ 962025 w 2706"/>
                <a:gd name="T49" fmla="*/ 968375 h 640"/>
                <a:gd name="T50" fmla="*/ 1136650 w 2706"/>
                <a:gd name="T51" fmla="*/ 981075 h 640"/>
                <a:gd name="T52" fmla="*/ 1304925 w 2706"/>
                <a:gd name="T53" fmla="*/ 993775 h 640"/>
                <a:gd name="T54" fmla="*/ 1470025 w 2706"/>
                <a:gd name="T55" fmla="*/ 1003300 h 640"/>
                <a:gd name="T56" fmla="*/ 1631950 w 2706"/>
                <a:gd name="T57" fmla="*/ 1009650 h 640"/>
                <a:gd name="T58" fmla="*/ 1787525 w 2706"/>
                <a:gd name="T59" fmla="*/ 1012825 h 640"/>
                <a:gd name="T60" fmla="*/ 1936750 w 2706"/>
                <a:gd name="T61" fmla="*/ 1016000 h 640"/>
                <a:gd name="T62" fmla="*/ 2082800 w 2706"/>
                <a:gd name="T63" fmla="*/ 1016000 h 640"/>
                <a:gd name="T64" fmla="*/ 2225675 w 2706"/>
                <a:gd name="T65" fmla="*/ 1012825 h 640"/>
                <a:gd name="T66" fmla="*/ 2365375 w 2706"/>
                <a:gd name="T67" fmla="*/ 1009650 h 640"/>
                <a:gd name="T68" fmla="*/ 2498725 w 2706"/>
                <a:gd name="T69" fmla="*/ 1003300 h 640"/>
                <a:gd name="T70" fmla="*/ 2628900 w 2706"/>
                <a:gd name="T71" fmla="*/ 993775 h 640"/>
                <a:gd name="T72" fmla="*/ 2752725 w 2706"/>
                <a:gd name="T73" fmla="*/ 984250 h 640"/>
                <a:gd name="T74" fmla="*/ 2876550 w 2706"/>
                <a:gd name="T75" fmla="*/ 971550 h 640"/>
                <a:gd name="T76" fmla="*/ 2994025 w 2706"/>
                <a:gd name="T77" fmla="*/ 955675 h 640"/>
                <a:gd name="T78" fmla="*/ 3111500 w 2706"/>
                <a:gd name="T79" fmla="*/ 939800 h 640"/>
                <a:gd name="T80" fmla="*/ 3222625 w 2706"/>
                <a:gd name="T81" fmla="*/ 920750 h 640"/>
                <a:gd name="T82" fmla="*/ 3333750 w 2706"/>
                <a:gd name="T83" fmla="*/ 901700 h 640"/>
                <a:gd name="T84" fmla="*/ 3438525 w 2706"/>
                <a:gd name="T85" fmla="*/ 879475 h 640"/>
                <a:gd name="T86" fmla="*/ 3543300 w 2706"/>
                <a:gd name="T87" fmla="*/ 857250 h 640"/>
                <a:gd name="T88" fmla="*/ 3644900 w 2706"/>
                <a:gd name="T89" fmla="*/ 831850 h 640"/>
                <a:gd name="T90" fmla="*/ 3743325 w 2706"/>
                <a:gd name="T91" fmla="*/ 806450 h 640"/>
                <a:gd name="T92" fmla="*/ 3838575 w 2706"/>
                <a:gd name="T93" fmla="*/ 777875 h 640"/>
                <a:gd name="T94" fmla="*/ 3933825 w 2706"/>
                <a:gd name="T95" fmla="*/ 749300 h 640"/>
                <a:gd name="T96" fmla="*/ 4114800 w 2706"/>
                <a:gd name="T97" fmla="*/ 685800 h 640"/>
                <a:gd name="T98" fmla="*/ 4289425 w 2706"/>
                <a:gd name="T99" fmla="*/ 619125 h 640"/>
                <a:gd name="T100" fmla="*/ 4289425 w 2706"/>
                <a:gd name="T101" fmla="*/ 619125 h 640"/>
                <a:gd name="T102" fmla="*/ 4295775 w 2706"/>
                <a:gd name="T103" fmla="*/ 615950 h 640"/>
                <a:gd name="T104" fmla="*/ 4295775 w 2706"/>
                <a:gd name="T105" fmla="*/ 615950 h 640"/>
                <a:gd name="T106" fmla="*/ 4295775 w 2706"/>
                <a:gd name="T107" fmla="*/ 0 h 640"/>
                <a:gd name="T108" fmla="*/ 4295775 w 2706"/>
                <a:gd name="T109" fmla="*/ 0 h 640"/>
                <a:gd name="T110" fmla="*/ 4286250 w 2706"/>
                <a:gd name="T111" fmla="*/ 0 h 640"/>
                <a:gd name="T112" fmla="*/ 428625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8" name="Freeform 18"/>
            <p:cNvSpPr>
              <a:spLocks/>
            </p:cNvSpPr>
            <p:nvPr/>
          </p:nvSpPr>
          <p:spPr bwMode="hidden">
            <a:xfrm>
              <a:off x="-309563" y="4318000"/>
              <a:ext cx="8280401" cy="1209675"/>
            </a:xfrm>
            <a:custGeom>
              <a:avLst/>
              <a:gdLst>
                <a:gd name="T0" fmla="*/ 8280401 w 5216"/>
                <a:gd name="T1" fmla="*/ 1133475 h 762"/>
                <a:gd name="T2" fmla="*/ 7912101 w 5216"/>
                <a:gd name="T3" fmla="*/ 1089025 h 762"/>
                <a:gd name="T4" fmla="*/ 7108826 w 5216"/>
                <a:gd name="T5" fmla="*/ 968375 h 762"/>
                <a:gd name="T6" fmla="*/ 6213476 w 5216"/>
                <a:gd name="T7" fmla="*/ 806450 h 762"/>
                <a:gd name="T8" fmla="*/ 5216526 w 5216"/>
                <a:gd name="T9" fmla="*/ 593725 h 762"/>
                <a:gd name="T10" fmla="*/ 4676776 w 5216"/>
                <a:gd name="T11" fmla="*/ 469900 h 762"/>
                <a:gd name="T12" fmla="*/ 4257676 w 5216"/>
                <a:gd name="T13" fmla="*/ 374650 h 762"/>
                <a:gd name="T14" fmla="*/ 3857625 w 5216"/>
                <a:gd name="T15" fmla="*/ 292100 h 762"/>
                <a:gd name="T16" fmla="*/ 3476625 w 5216"/>
                <a:gd name="T17" fmla="*/ 222250 h 762"/>
                <a:gd name="T18" fmla="*/ 3111500 w 5216"/>
                <a:gd name="T19" fmla="*/ 161925 h 762"/>
                <a:gd name="T20" fmla="*/ 2762250 w 5216"/>
                <a:gd name="T21" fmla="*/ 114300 h 762"/>
                <a:gd name="T22" fmla="*/ 2117725 w 5216"/>
                <a:gd name="T23" fmla="*/ 44450 h 762"/>
                <a:gd name="T24" fmla="*/ 1539875 w 5216"/>
                <a:gd name="T25" fmla="*/ 6350 h 762"/>
                <a:gd name="T26" fmla="*/ 1022350 w 5216"/>
                <a:gd name="T27" fmla="*/ 0 h 762"/>
                <a:gd name="T28" fmla="*/ 568325 w 5216"/>
                <a:gd name="T29" fmla="*/ 15875 h 762"/>
                <a:gd name="T30" fmla="*/ 174625 w 5216"/>
                <a:gd name="T31" fmla="*/ 50800 h 762"/>
                <a:gd name="T32" fmla="*/ 0 w 5216"/>
                <a:gd name="T33" fmla="*/ 76200 h 762"/>
                <a:gd name="T34" fmla="*/ 498475 w 5216"/>
                <a:gd name="T35" fmla="*/ 136525 h 762"/>
                <a:gd name="T36" fmla="*/ 1035050 w 5216"/>
                <a:gd name="T37" fmla="*/ 222250 h 762"/>
                <a:gd name="T38" fmla="*/ 1609725 w 5216"/>
                <a:gd name="T39" fmla="*/ 333375 h 762"/>
                <a:gd name="T40" fmla="*/ 2225675 w 5216"/>
                <a:gd name="T41" fmla="*/ 469900 h 762"/>
                <a:gd name="T42" fmla="*/ 2787650 w 5216"/>
                <a:gd name="T43" fmla="*/ 600075 h 762"/>
                <a:gd name="T44" fmla="*/ 3822700 w 5216"/>
                <a:gd name="T45" fmla="*/ 819150 h 762"/>
                <a:gd name="T46" fmla="*/ 4298951 w 5216"/>
                <a:gd name="T47" fmla="*/ 908050 h 762"/>
                <a:gd name="T48" fmla="*/ 4749801 w 5216"/>
                <a:gd name="T49" fmla="*/ 984250 h 762"/>
                <a:gd name="T50" fmla="*/ 5175251 w 5216"/>
                <a:gd name="T51" fmla="*/ 1050925 h 762"/>
                <a:gd name="T52" fmla="*/ 5575301 w 5216"/>
                <a:gd name="T53" fmla="*/ 1101725 h 762"/>
                <a:gd name="T54" fmla="*/ 5953126 w 5216"/>
                <a:gd name="T55" fmla="*/ 1146175 h 762"/>
                <a:gd name="T56" fmla="*/ 6308726 w 5216"/>
                <a:gd name="T57" fmla="*/ 1174750 h 762"/>
                <a:gd name="T58" fmla="*/ 6642101 w 5216"/>
                <a:gd name="T59" fmla="*/ 1196975 h 762"/>
                <a:gd name="T60" fmla="*/ 6959601 w 5216"/>
                <a:gd name="T61" fmla="*/ 1209675 h 762"/>
                <a:gd name="T62" fmla="*/ 7254876 w 5216"/>
                <a:gd name="T63" fmla="*/ 1209675 h 762"/>
                <a:gd name="T64" fmla="*/ 7534276 w 5216"/>
                <a:gd name="T65" fmla="*/ 1203325 h 762"/>
                <a:gd name="T66" fmla="*/ 7797801 w 5216"/>
                <a:gd name="T67" fmla="*/ 1187450 h 762"/>
                <a:gd name="T68" fmla="*/ 8045451 w 5216"/>
                <a:gd name="T69" fmla="*/ 1162050 h 762"/>
                <a:gd name="T70" fmla="*/ 8280401 w 5216"/>
                <a:gd name="T71" fmla="*/ 1133475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9" name="Freeform 22"/>
            <p:cNvSpPr>
              <a:spLocks/>
            </p:cNvSpPr>
            <p:nvPr/>
          </p:nvSpPr>
          <p:spPr bwMode="hidden">
            <a:xfrm>
              <a:off x="3175" y="4335463"/>
              <a:ext cx="8166100" cy="1101725"/>
            </a:xfrm>
            <a:custGeom>
              <a:avLst/>
              <a:gdLst>
                <a:gd name="T0" fmla="*/ 0 w 5144"/>
                <a:gd name="T1" fmla="*/ 111125 h 694"/>
                <a:gd name="T2" fmla="*/ 0 w 5144"/>
                <a:gd name="T3" fmla="*/ 111125 h 694"/>
                <a:gd name="T4" fmla="*/ 28575 w 5144"/>
                <a:gd name="T5" fmla="*/ 104775 h 694"/>
                <a:gd name="T6" fmla="*/ 114300 w 5144"/>
                <a:gd name="T7" fmla="*/ 88900 h 694"/>
                <a:gd name="T8" fmla="*/ 260350 w 5144"/>
                <a:gd name="T9" fmla="*/ 66675 h 694"/>
                <a:gd name="T10" fmla="*/ 355600 w 5144"/>
                <a:gd name="T11" fmla="*/ 53975 h 694"/>
                <a:gd name="T12" fmla="*/ 466725 w 5144"/>
                <a:gd name="T13" fmla="*/ 41275 h 694"/>
                <a:gd name="T14" fmla="*/ 590550 w 5144"/>
                <a:gd name="T15" fmla="*/ 31750 h 694"/>
                <a:gd name="T16" fmla="*/ 733425 w 5144"/>
                <a:gd name="T17" fmla="*/ 22225 h 694"/>
                <a:gd name="T18" fmla="*/ 889000 w 5144"/>
                <a:gd name="T19" fmla="*/ 12700 h 694"/>
                <a:gd name="T20" fmla="*/ 1063625 w 5144"/>
                <a:gd name="T21" fmla="*/ 6350 h 694"/>
                <a:gd name="T22" fmla="*/ 1254125 w 5144"/>
                <a:gd name="T23" fmla="*/ 3175 h 694"/>
                <a:gd name="T24" fmla="*/ 1460500 w 5144"/>
                <a:gd name="T25" fmla="*/ 0 h 694"/>
                <a:gd name="T26" fmla="*/ 1682750 w 5144"/>
                <a:gd name="T27" fmla="*/ 3175 h 694"/>
                <a:gd name="T28" fmla="*/ 1920875 w 5144"/>
                <a:gd name="T29" fmla="*/ 9525 h 694"/>
                <a:gd name="T30" fmla="*/ 2178050 w 5144"/>
                <a:gd name="T31" fmla="*/ 22225 h 694"/>
                <a:gd name="T32" fmla="*/ 2451100 w 5144"/>
                <a:gd name="T33" fmla="*/ 38100 h 694"/>
                <a:gd name="T34" fmla="*/ 2740025 w 5144"/>
                <a:gd name="T35" fmla="*/ 63500 h 694"/>
                <a:gd name="T36" fmla="*/ 3048000 w 5144"/>
                <a:gd name="T37" fmla="*/ 92075 h 694"/>
                <a:gd name="T38" fmla="*/ 3375025 w 5144"/>
                <a:gd name="T39" fmla="*/ 127000 h 694"/>
                <a:gd name="T40" fmla="*/ 3717925 w 5144"/>
                <a:gd name="T41" fmla="*/ 168275 h 694"/>
                <a:gd name="T42" fmla="*/ 4079875 w 5144"/>
                <a:gd name="T43" fmla="*/ 219075 h 694"/>
                <a:gd name="T44" fmla="*/ 4457700 w 5144"/>
                <a:gd name="T45" fmla="*/ 276225 h 694"/>
                <a:gd name="T46" fmla="*/ 4854575 w 5144"/>
                <a:gd name="T47" fmla="*/ 342900 h 694"/>
                <a:gd name="T48" fmla="*/ 5270500 w 5144"/>
                <a:gd name="T49" fmla="*/ 422275 h 694"/>
                <a:gd name="T50" fmla="*/ 5705475 w 5144"/>
                <a:gd name="T51" fmla="*/ 508000 h 694"/>
                <a:gd name="T52" fmla="*/ 6159500 w 5144"/>
                <a:gd name="T53" fmla="*/ 603250 h 694"/>
                <a:gd name="T54" fmla="*/ 6632575 w 5144"/>
                <a:gd name="T55" fmla="*/ 711200 h 694"/>
                <a:gd name="T56" fmla="*/ 7124700 w 5144"/>
                <a:gd name="T57" fmla="*/ 828675 h 694"/>
                <a:gd name="T58" fmla="*/ 7635875 w 5144"/>
                <a:gd name="T59" fmla="*/ 958850 h 694"/>
                <a:gd name="T60" fmla="*/ 8166100 w 5144"/>
                <a:gd name="T61" fmla="*/ 1101725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 name="Freeform 26"/>
            <p:cNvSpPr>
              <a:spLocks/>
            </p:cNvSpPr>
            <p:nvPr/>
          </p:nvSpPr>
          <p:spPr bwMode="hidden">
            <a:xfrm>
              <a:off x="4156075" y="4316413"/>
              <a:ext cx="4940300" cy="927100"/>
            </a:xfrm>
            <a:custGeom>
              <a:avLst/>
              <a:gdLst>
                <a:gd name="T0" fmla="*/ 0 w 3112"/>
                <a:gd name="T1" fmla="*/ 927100 h 584"/>
                <a:gd name="T2" fmla="*/ 0 w 3112"/>
                <a:gd name="T3" fmla="*/ 927100 h 584"/>
                <a:gd name="T4" fmla="*/ 142875 w 3112"/>
                <a:gd name="T5" fmla="*/ 889000 h 584"/>
                <a:gd name="T6" fmla="*/ 533400 w 3112"/>
                <a:gd name="T7" fmla="*/ 790575 h 584"/>
                <a:gd name="T8" fmla="*/ 803275 w 3112"/>
                <a:gd name="T9" fmla="*/ 723900 h 584"/>
                <a:gd name="T10" fmla="*/ 1114425 w 3112"/>
                <a:gd name="T11" fmla="*/ 650875 h 584"/>
                <a:gd name="T12" fmla="*/ 1460500 w 3112"/>
                <a:gd name="T13" fmla="*/ 571500 h 584"/>
                <a:gd name="T14" fmla="*/ 1831975 w 3112"/>
                <a:gd name="T15" fmla="*/ 485775 h 584"/>
                <a:gd name="T16" fmla="*/ 2225675 w 3112"/>
                <a:gd name="T17" fmla="*/ 403225 h 584"/>
                <a:gd name="T18" fmla="*/ 2628900 w 3112"/>
                <a:gd name="T19" fmla="*/ 320675 h 584"/>
                <a:gd name="T20" fmla="*/ 3041650 w 3112"/>
                <a:gd name="T21" fmla="*/ 244475 h 584"/>
                <a:gd name="T22" fmla="*/ 3451225 w 3112"/>
                <a:gd name="T23" fmla="*/ 171450 h 584"/>
                <a:gd name="T24" fmla="*/ 3654425 w 3112"/>
                <a:gd name="T25" fmla="*/ 139700 h 584"/>
                <a:gd name="T26" fmla="*/ 3851275 w 3112"/>
                <a:gd name="T27" fmla="*/ 107950 h 584"/>
                <a:gd name="T28" fmla="*/ 4048125 w 3112"/>
                <a:gd name="T29" fmla="*/ 82550 h 584"/>
                <a:gd name="T30" fmla="*/ 4238625 w 3112"/>
                <a:gd name="T31" fmla="*/ 57150 h 584"/>
                <a:gd name="T32" fmla="*/ 4425950 w 3112"/>
                <a:gd name="T33" fmla="*/ 38100 h 584"/>
                <a:gd name="T34" fmla="*/ 4603750 w 3112"/>
                <a:gd name="T35" fmla="*/ 22225 h 584"/>
                <a:gd name="T36" fmla="*/ 4775200 w 3112"/>
                <a:gd name="T37" fmla="*/ 9525 h 584"/>
                <a:gd name="T38" fmla="*/ 4940300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useBgFill="1">
          <p:nvSpPr>
            <p:cNvPr id="11" name="Freeform 28"/>
            <p:cNvSpPr>
              <a:spLocks/>
            </p:cNvSpPr>
            <p:nvPr/>
          </p:nvSpPr>
          <p:spPr bwMode="hidden">
            <a:xfrm>
              <a:off x="-3905250" y="4294188"/>
              <a:ext cx="13011150" cy="1892300"/>
            </a:xfrm>
            <a:custGeom>
              <a:avLst/>
              <a:gdLst>
                <a:gd name="T0" fmla="*/ 13004800 w 8196"/>
                <a:gd name="T1" fmla="*/ 812800 h 1192"/>
                <a:gd name="T2" fmla="*/ 12763500 w 8196"/>
                <a:gd name="T3" fmla="*/ 904875 h 1192"/>
                <a:gd name="T4" fmla="*/ 12506325 w 8196"/>
                <a:gd name="T5" fmla="*/ 984250 h 1192"/>
                <a:gd name="T6" fmla="*/ 12233275 w 8196"/>
                <a:gd name="T7" fmla="*/ 1057275 h 1192"/>
                <a:gd name="T8" fmla="*/ 11941175 w 8196"/>
                <a:gd name="T9" fmla="*/ 1114425 h 1192"/>
                <a:gd name="T10" fmla="*/ 11623675 w 8196"/>
                <a:gd name="T11" fmla="*/ 1158875 h 1192"/>
                <a:gd name="T12" fmla="*/ 11280775 w 8196"/>
                <a:gd name="T13" fmla="*/ 1190625 h 1192"/>
                <a:gd name="T14" fmla="*/ 10909300 w 8196"/>
                <a:gd name="T15" fmla="*/ 1209675 h 1192"/>
                <a:gd name="T16" fmla="*/ 10506075 w 8196"/>
                <a:gd name="T17" fmla="*/ 1206500 h 1192"/>
                <a:gd name="T18" fmla="*/ 10067925 w 8196"/>
                <a:gd name="T19" fmla="*/ 1190625 h 1192"/>
                <a:gd name="T20" fmla="*/ 9591675 w 8196"/>
                <a:gd name="T21" fmla="*/ 1152525 h 1192"/>
                <a:gd name="T22" fmla="*/ 9074150 w 8196"/>
                <a:gd name="T23" fmla="*/ 1095375 h 1192"/>
                <a:gd name="T24" fmla="*/ 8515350 w 8196"/>
                <a:gd name="T25" fmla="*/ 1019175 h 1192"/>
                <a:gd name="T26" fmla="*/ 7908925 w 8196"/>
                <a:gd name="T27" fmla="*/ 917575 h 1192"/>
                <a:gd name="T28" fmla="*/ 7251700 w 8196"/>
                <a:gd name="T29" fmla="*/ 793750 h 1192"/>
                <a:gd name="T30" fmla="*/ 6543675 w 8196"/>
                <a:gd name="T31" fmla="*/ 644525 h 1192"/>
                <a:gd name="T32" fmla="*/ 5778500 w 8196"/>
                <a:gd name="T33" fmla="*/ 469900 h 1192"/>
                <a:gd name="T34" fmla="*/ 5391150 w 8196"/>
                <a:gd name="T35" fmla="*/ 381000 h 1192"/>
                <a:gd name="T36" fmla="*/ 4657725 w 8196"/>
                <a:gd name="T37" fmla="*/ 234950 h 1192"/>
                <a:gd name="T38" fmla="*/ 3987800 w 8196"/>
                <a:gd name="T39" fmla="*/ 130175 h 1192"/>
                <a:gd name="T40" fmla="*/ 3375025 w 8196"/>
                <a:gd name="T41" fmla="*/ 57150 h 1192"/>
                <a:gd name="T42" fmla="*/ 2819400 w 8196"/>
                <a:gd name="T43" fmla="*/ 15875 h 1192"/>
                <a:gd name="T44" fmla="*/ 2320925 w 8196"/>
                <a:gd name="T45" fmla="*/ 0 h 1192"/>
                <a:gd name="T46" fmla="*/ 1876425 w 8196"/>
                <a:gd name="T47" fmla="*/ 6350 h 1192"/>
                <a:gd name="T48" fmla="*/ 1482725 w 8196"/>
                <a:gd name="T49" fmla="*/ 31750 h 1192"/>
                <a:gd name="T50" fmla="*/ 1136650 w 8196"/>
                <a:gd name="T51" fmla="*/ 69850 h 1192"/>
                <a:gd name="T52" fmla="*/ 841375 w 8196"/>
                <a:gd name="T53" fmla="*/ 117475 h 1192"/>
                <a:gd name="T54" fmla="*/ 593725 w 8196"/>
                <a:gd name="T55" fmla="*/ 171450 h 1192"/>
                <a:gd name="T56" fmla="*/ 393700 w 8196"/>
                <a:gd name="T57" fmla="*/ 228600 h 1192"/>
                <a:gd name="T58" fmla="*/ 234950 w 8196"/>
                <a:gd name="T59" fmla="*/ 279400 h 1192"/>
                <a:gd name="T60" fmla="*/ 76200 w 8196"/>
                <a:gd name="T61" fmla="*/ 342900 h 1192"/>
                <a:gd name="T62" fmla="*/ 0 w 8196"/>
                <a:gd name="T63" fmla="*/ 381000 h 1192"/>
                <a:gd name="T64" fmla="*/ 13004800 w 8196"/>
                <a:gd name="T65" fmla="*/ 1892300 h 1192"/>
                <a:gd name="T66" fmla="*/ 13011150 w 8196"/>
                <a:gd name="T67" fmla="*/ 1882775 h 1192"/>
                <a:gd name="T68" fmla="*/ 13011150 w 8196"/>
                <a:gd name="T69" fmla="*/ 809625 h 1192"/>
                <a:gd name="T70" fmla="*/ 13004800 w 8196"/>
                <a:gd name="T71" fmla="*/ 812800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sp>
        <p:nvSpPr>
          <p:cNvPr id="4" name="Text Placeholder 3"/>
          <p:cNvSpPr>
            <a:spLocks noGrp="1"/>
          </p:cNvSpPr>
          <p:nvPr>
            <p:ph type="body" sz="half" idx="2"/>
          </p:nvPr>
        </p:nvSpPr>
        <p:spPr>
          <a:xfrm>
            <a:off x="914400" y="3581400"/>
            <a:ext cx="3352800" cy="1905001"/>
          </a:xfrm>
        </p:spPr>
        <p:txBody>
          <a:bodyPr>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2" name="Date Placeholder 4"/>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ea typeface="ＭＳ Ｐゴシック" panose="020B0600070205080204" pitchFamily="50" charset="-128"/>
              </a:defRPr>
            </a:lvl1pPr>
          </a:lstStyle>
          <a:p>
            <a:pPr>
              <a:defRPr/>
            </a:pPr>
            <a:fld id="{4ED67E93-5773-46B5-BDC6-604980DDA6A3}" type="datetimeFigureOut">
              <a:rPr lang="ja-JP" altLang="en-US"/>
              <a:pPr>
                <a:defRPr/>
              </a:pPr>
              <a:t>2021/3/5</a:t>
            </a:fld>
            <a:endParaRPr lang="ja-JP" altLang="en-US"/>
          </a:p>
        </p:txBody>
      </p:sp>
      <p:sp>
        <p:nvSpPr>
          <p:cNvPr id="13" name="Footer Placeholder 5"/>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ea typeface="ＭＳ Ｐゴシック" panose="020B0600070205080204" pitchFamily="50" charset="-128"/>
              </a:defRPr>
            </a:lvl1pPr>
          </a:lstStyle>
          <a:p>
            <a:pPr>
              <a:defRPr/>
            </a:pPr>
            <a:endParaRPr lang="ja-JP" altLang="en-US"/>
          </a:p>
        </p:txBody>
      </p:sp>
      <p:sp>
        <p:nvSpPr>
          <p:cNvPr id="14" name="Slide Number Placeholder 6"/>
          <p:cNvSpPr>
            <a:spLocks noGrp="1"/>
          </p:cNvSpPr>
          <p:nvPr>
            <p:ph type="sldNum" sz="quarter" idx="12"/>
          </p:nvPr>
        </p:nvSpPr>
        <p:spPr/>
        <p:txBody>
          <a:bodyPr/>
          <a:lstStyle>
            <a:lvl1pPr eaLnBrk="0" fontAlgn="base" hangingPunct="0">
              <a:spcBef>
                <a:spcPct val="0"/>
              </a:spcBef>
              <a:spcAft>
                <a:spcPct val="0"/>
              </a:spcAft>
              <a:defRPr kumimoji="0"/>
            </a:lvl1pPr>
          </a:lstStyle>
          <a:p>
            <a:pPr>
              <a:defRPr/>
            </a:pPr>
            <a:fld id="{E098D1E8-66AB-4128-BD33-AB20A37103E2}" type="slidenum">
              <a:rPr lang="ja-JP" altLang="en-US"/>
              <a:pPr>
                <a:defRPr/>
              </a:pPr>
              <a:t>‹#›</a:t>
            </a:fld>
            <a:endParaRPr lang="ja-JP" altLang="en-US"/>
          </a:p>
        </p:txBody>
      </p:sp>
    </p:spTree>
    <p:extLst>
      <p:ext uri="{BB962C8B-B14F-4D97-AF65-F5344CB8AC3E}">
        <p14:creationId xmlns:p14="http://schemas.microsoft.com/office/powerpoint/2010/main" val="329089486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5" name="Rounded Rectangle 14"/>
          <p:cNvSpPr/>
          <p:nvPr/>
        </p:nvSpPr>
        <p:spPr>
          <a:xfrm>
            <a:off x="228600" y="228600"/>
            <a:ext cx="8696325"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en-US">
              <a:solidFill>
                <a:prstClr val="white"/>
              </a:solidFill>
            </a:endParaRPr>
          </a:p>
        </p:txBody>
      </p:sp>
      <p:grpSp>
        <p:nvGrpSpPr>
          <p:cNvPr id="6" name="Group 8"/>
          <p:cNvGrpSpPr>
            <a:grpSpLocks noChangeAspect="1"/>
          </p:cNvGrpSpPr>
          <p:nvPr/>
        </p:nvGrpSpPr>
        <p:grpSpPr bwMode="auto">
          <a:xfrm>
            <a:off x="211138" y="5354638"/>
            <a:ext cx="8723312" cy="1330325"/>
            <a:chOff x="-3905250" y="4294188"/>
            <a:chExt cx="13011150" cy="1892300"/>
          </a:xfrm>
        </p:grpSpPr>
        <p:sp>
          <p:nvSpPr>
            <p:cNvPr id="7" name="Freeform 14"/>
            <p:cNvSpPr>
              <a:spLocks/>
            </p:cNvSpPr>
            <p:nvPr/>
          </p:nvSpPr>
          <p:spPr bwMode="hidden">
            <a:xfrm>
              <a:off x="4810125" y="4500563"/>
              <a:ext cx="4295775" cy="1016000"/>
            </a:xfrm>
            <a:custGeom>
              <a:avLst/>
              <a:gdLst>
                <a:gd name="T0" fmla="*/ 4286250 w 2706"/>
                <a:gd name="T1" fmla="*/ 0 h 640"/>
                <a:gd name="T2" fmla="*/ 4286250 w 2706"/>
                <a:gd name="T3" fmla="*/ 0 h 640"/>
                <a:gd name="T4" fmla="*/ 4105275 w 2706"/>
                <a:gd name="T5" fmla="*/ 28575 h 640"/>
                <a:gd name="T6" fmla="*/ 3921125 w 2706"/>
                <a:gd name="T7" fmla="*/ 60325 h 640"/>
                <a:gd name="T8" fmla="*/ 3733800 w 2706"/>
                <a:gd name="T9" fmla="*/ 95250 h 640"/>
                <a:gd name="T10" fmla="*/ 3540125 w 2706"/>
                <a:gd name="T11" fmla="*/ 130175 h 640"/>
                <a:gd name="T12" fmla="*/ 3343275 w 2706"/>
                <a:gd name="T13" fmla="*/ 171450 h 640"/>
                <a:gd name="T14" fmla="*/ 3140075 w 2706"/>
                <a:gd name="T15" fmla="*/ 212725 h 640"/>
                <a:gd name="T16" fmla="*/ 2933700 w 2706"/>
                <a:gd name="T17" fmla="*/ 260350 h 640"/>
                <a:gd name="T18" fmla="*/ 2720975 w 2706"/>
                <a:gd name="T19" fmla="*/ 307975 h 640"/>
                <a:gd name="T20" fmla="*/ 2720975 w 2706"/>
                <a:gd name="T21" fmla="*/ 307975 h 640"/>
                <a:gd name="T22" fmla="*/ 2336800 w 2706"/>
                <a:gd name="T23" fmla="*/ 400050 h 640"/>
                <a:gd name="T24" fmla="*/ 1962150 w 2706"/>
                <a:gd name="T25" fmla="*/ 482600 h 640"/>
                <a:gd name="T26" fmla="*/ 1603375 w 2706"/>
                <a:gd name="T27" fmla="*/ 558800 h 640"/>
                <a:gd name="T28" fmla="*/ 1257300 w 2706"/>
                <a:gd name="T29" fmla="*/ 631825 h 640"/>
                <a:gd name="T30" fmla="*/ 927100 w 2706"/>
                <a:gd name="T31" fmla="*/ 695325 h 640"/>
                <a:gd name="T32" fmla="*/ 606425 w 2706"/>
                <a:gd name="T33" fmla="*/ 752475 h 640"/>
                <a:gd name="T34" fmla="*/ 298450 w 2706"/>
                <a:gd name="T35" fmla="*/ 806450 h 640"/>
                <a:gd name="T36" fmla="*/ 0 w 2706"/>
                <a:gd name="T37" fmla="*/ 854075 h 640"/>
                <a:gd name="T38" fmla="*/ 0 w 2706"/>
                <a:gd name="T39" fmla="*/ 854075 h 640"/>
                <a:gd name="T40" fmla="*/ 206375 w 2706"/>
                <a:gd name="T41" fmla="*/ 882650 h 640"/>
                <a:gd name="T42" fmla="*/ 403225 w 2706"/>
                <a:gd name="T43" fmla="*/ 908050 h 640"/>
                <a:gd name="T44" fmla="*/ 593725 w 2706"/>
                <a:gd name="T45" fmla="*/ 930275 h 640"/>
                <a:gd name="T46" fmla="*/ 781050 w 2706"/>
                <a:gd name="T47" fmla="*/ 949325 h 640"/>
                <a:gd name="T48" fmla="*/ 962025 w 2706"/>
                <a:gd name="T49" fmla="*/ 968375 h 640"/>
                <a:gd name="T50" fmla="*/ 1136650 w 2706"/>
                <a:gd name="T51" fmla="*/ 981075 h 640"/>
                <a:gd name="T52" fmla="*/ 1304925 w 2706"/>
                <a:gd name="T53" fmla="*/ 993775 h 640"/>
                <a:gd name="T54" fmla="*/ 1470025 w 2706"/>
                <a:gd name="T55" fmla="*/ 1003300 h 640"/>
                <a:gd name="T56" fmla="*/ 1631950 w 2706"/>
                <a:gd name="T57" fmla="*/ 1009650 h 640"/>
                <a:gd name="T58" fmla="*/ 1787525 w 2706"/>
                <a:gd name="T59" fmla="*/ 1012825 h 640"/>
                <a:gd name="T60" fmla="*/ 1936750 w 2706"/>
                <a:gd name="T61" fmla="*/ 1016000 h 640"/>
                <a:gd name="T62" fmla="*/ 2082800 w 2706"/>
                <a:gd name="T63" fmla="*/ 1016000 h 640"/>
                <a:gd name="T64" fmla="*/ 2225675 w 2706"/>
                <a:gd name="T65" fmla="*/ 1012825 h 640"/>
                <a:gd name="T66" fmla="*/ 2365375 w 2706"/>
                <a:gd name="T67" fmla="*/ 1009650 h 640"/>
                <a:gd name="T68" fmla="*/ 2498725 w 2706"/>
                <a:gd name="T69" fmla="*/ 1003300 h 640"/>
                <a:gd name="T70" fmla="*/ 2628900 w 2706"/>
                <a:gd name="T71" fmla="*/ 993775 h 640"/>
                <a:gd name="T72" fmla="*/ 2752725 w 2706"/>
                <a:gd name="T73" fmla="*/ 984250 h 640"/>
                <a:gd name="T74" fmla="*/ 2876550 w 2706"/>
                <a:gd name="T75" fmla="*/ 971550 h 640"/>
                <a:gd name="T76" fmla="*/ 2994025 w 2706"/>
                <a:gd name="T77" fmla="*/ 955675 h 640"/>
                <a:gd name="T78" fmla="*/ 3111500 w 2706"/>
                <a:gd name="T79" fmla="*/ 939800 h 640"/>
                <a:gd name="T80" fmla="*/ 3222625 w 2706"/>
                <a:gd name="T81" fmla="*/ 920750 h 640"/>
                <a:gd name="T82" fmla="*/ 3333750 w 2706"/>
                <a:gd name="T83" fmla="*/ 901700 h 640"/>
                <a:gd name="T84" fmla="*/ 3438525 w 2706"/>
                <a:gd name="T85" fmla="*/ 879475 h 640"/>
                <a:gd name="T86" fmla="*/ 3543300 w 2706"/>
                <a:gd name="T87" fmla="*/ 857250 h 640"/>
                <a:gd name="T88" fmla="*/ 3644900 w 2706"/>
                <a:gd name="T89" fmla="*/ 831850 h 640"/>
                <a:gd name="T90" fmla="*/ 3743325 w 2706"/>
                <a:gd name="T91" fmla="*/ 806450 h 640"/>
                <a:gd name="T92" fmla="*/ 3838575 w 2706"/>
                <a:gd name="T93" fmla="*/ 777875 h 640"/>
                <a:gd name="T94" fmla="*/ 3933825 w 2706"/>
                <a:gd name="T95" fmla="*/ 749300 h 640"/>
                <a:gd name="T96" fmla="*/ 4114800 w 2706"/>
                <a:gd name="T97" fmla="*/ 685800 h 640"/>
                <a:gd name="T98" fmla="*/ 4289425 w 2706"/>
                <a:gd name="T99" fmla="*/ 619125 h 640"/>
                <a:gd name="T100" fmla="*/ 4289425 w 2706"/>
                <a:gd name="T101" fmla="*/ 619125 h 640"/>
                <a:gd name="T102" fmla="*/ 4295775 w 2706"/>
                <a:gd name="T103" fmla="*/ 615950 h 640"/>
                <a:gd name="T104" fmla="*/ 4295775 w 2706"/>
                <a:gd name="T105" fmla="*/ 615950 h 640"/>
                <a:gd name="T106" fmla="*/ 4295775 w 2706"/>
                <a:gd name="T107" fmla="*/ 0 h 640"/>
                <a:gd name="T108" fmla="*/ 4295775 w 2706"/>
                <a:gd name="T109" fmla="*/ 0 h 640"/>
                <a:gd name="T110" fmla="*/ 4286250 w 2706"/>
                <a:gd name="T111" fmla="*/ 0 h 640"/>
                <a:gd name="T112" fmla="*/ 428625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8" name="Freeform 18"/>
            <p:cNvSpPr>
              <a:spLocks/>
            </p:cNvSpPr>
            <p:nvPr/>
          </p:nvSpPr>
          <p:spPr bwMode="hidden">
            <a:xfrm>
              <a:off x="-309563" y="4318000"/>
              <a:ext cx="8280401" cy="1209675"/>
            </a:xfrm>
            <a:custGeom>
              <a:avLst/>
              <a:gdLst>
                <a:gd name="T0" fmla="*/ 8280401 w 5216"/>
                <a:gd name="T1" fmla="*/ 1133475 h 762"/>
                <a:gd name="T2" fmla="*/ 7912101 w 5216"/>
                <a:gd name="T3" fmla="*/ 1089025 h 762"/>
                <a:gd name="T4" fmla="*/ 7108826 w 5216"/>
                <a:gd name="T5" fmla="*/ 968375 h 762"/>
                <a:gd name="T6" fmla="*/ 6213476 w 5216"/>
                <a:gd name="T7" fmla="*/ 806450 h 762"/>
                <a:gd name="T8" fmla="*/ 5216526 w 5216"/>
                <a:gd name="T9" fmla="*/ 593725 h 762"/>
                <a:gd name="T10" fmla="*/ 4676776 w 5216"/>
                <a:gd name="T11" fmla="*/ 469900 h 762"/>
                <a:gd name="T12" fmla="*/ 4257676 w 5216"/>
                <a:gd name="T13" fmla="*/ 374650 h 762"/>
                <a:gd name="T14" fmla="*/ 3857625 w 5216"/>
                <a:gd name="T15" fmla="*/ 292100 h 762"/>
                <a:gd name="T16" fmla="*/ 3476625 w 5216"/>
                <a:gd name="T17" fmla="*/ 222250 h 762"/>
                <a:gd name="T18" fmla="*/ 3111500 w 5216"/>
                <a:gd name="T19" fmla="*/ 161925 h 762"/>
                <a:gd name="T20" fmla="*/ 2762250 w 5216"/>
                <a:gd name="T21" fmla="*/ 114300 h 762"/>
                <a:gd name="T22" fmla="*/ 2117725 w 5216"/>
                <a:gd name="T23" fmla="*/ 44450 h 762"/>
                <a:gd name="T24" fmla="*/ 1539875 w 5216"/>
                <a:gd name="T25" fmla="*/ 6350 h 762"/>
                <a:gd name="T26" fmla="*/ 1022350 w 5216"/>
                <a:gd name="T27" fmla="*/ 0 h 762"/>
                <a:gd name="T28" fmla="*/ 568325 w 5216"/>
                <a:gd name="T29" fmla="*/ 15875 h 762"/>
                <a:gd name="T30" fmla="*/ 174625 w 5216"/>
                <a:gd name="T31" fmla="*/ 50800 h 762"/>
                <a:gd name="T32" fmla="*/ 0 w 5216"/>
                <a:gd name="T33" fmla="*/ 76200 h 762"/>
                <a:gd name="T34" fmla="*/ 498475 w 5216"/>
                <a:gd name="T35" fmla="*/ 136525 h 762"/>
                <a:gd name="T36" fmla="*/ 1035050 w 5216"/>
                <a:gd name="T37" fmla="*/ 222250 h 762"/>
                <a:gd name="T38" fmla="*/ 1609725 w 5216"/>
                <a:gd name="T39" fmla="*/ 333375 h 762"/>
                <a:gd name="T40" fmla="*/ 2225675 w 5216"/>
                <a:gd name="T41" fmla="*/ 469900 h 762"/>
                <a:gd name="T42" fmla="*/ 2787650 w 5216"/>
                <a:gd name="T43" fmla="*/ 600075 h 762"/>
                <a:gd name="T44" fmla="*/ 3822700 w 5216"/>
                <a:gd name="T45" fmla="*/ 819150 h 762"/>
                <a:gd name="T46" fmla="*/ 4298951 w 5216"/>
                <a:gd name="T47" fmla="*/ 908050 h 762"/>
                <a:gd name="T48" fmla="*/ 4749801 w 5216"/>
                <a:gd name="T49" fmla="*/ 984250 h 762"/>
                <a:gd name="T50" fmla="*/ 5175251 w 5216"/>
                <a:gd name="T51" fmla="*/ 1050925 h 762"/>
                <a:gd name="T52" fmla="*/ 5575301 w 5216"/>
                <a:gd name="T53" fmla="*/ 1101725 h 762"/>
                <a:gd name="T54" fmla="*/ 5953126 w 5216"/>
                <a:gd name="T55" fmla="*/ 1146175 h 762"/>
                <a:gd name="T56" fmla="*/ 6308726 w 5216"/>
                <a:gd name="T57" fmla="*/ 1174750 h 762"/>
                <a:gd name="T58" fmla="*/ 6642101 w 5216"/>
                <a:gd name="T59" fmla="*/ 1196975 h 762"/>
                <a:gd name="T60" fmla="*/ 6959601 w 5216"/>
                <a:gd name="T61" fmla="*/ 1209675 h 762"/>
                <a:gd name="T62" fmla="*/ 7254876 w 5216"/>
                <a:gd name="T63" fmla="*/ 1209675 h 762"/>
                <a:gd name="T64" fmla="*/ 7534276 w 5216"/>
                <a:gd name="T65" fmla="*/ 1203325 h 762"/>
                <a:gd name="T66" fmla="*/ 7797801 w 5216"/>
                <a:gd name="T67" fmla="*/ 1187450 h 762"/>
                <a:gd name="T68" fmla="*/ 8045451 w 5216"/>
                <a:gd name="T69" fmla="*/ 1162050 h 762"/>
                <a:gd name="T70" fmla="*/ 8280401 w 5216"/>
                <a:gd name="T71" fmla="*/ 1133475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9" name="Freeform 22"/>
            <p:cNvSpPr>
              <a:spLocks/>
            </p:cNvSpPr>
            <p:nvPr/>
          </p:nvSpPr>
          <p:spPr bwMode="hidden">
            <a:xfrm>
              <a:off x="3175" y="4335463"/>
              <a:ext cx="8166100" cy="1101725"/>
            </a:xfrm>
            <a:custGeom>
              <a:avLst/>
              <a:gdLst>
                <a:gd name="T0" fmla="*/ 0 w 5144"/>
                <a:gd name="T1" fmla="*/ 111125 h 694"/>
                <a:gd name="T2" fmla="*/ 0 w 5144"/>
                <a:gd name="T3" fmla="*/ 111125 h 694"/>
                <a:gd name="T4" fmla="*/ 28575 w 5144"/>
                <a:gd name="T5" fmla="*/ 104775 h 694"/>
                <a:gd name="T6" fmla="*/ 114300 w 5144"/>
                <a:gd name="T7" fmla="*/ 88900 h 694"/>
                <a:gd name="T8" fmla="*/ 260350 w 5144"/>
                <a:gd name="T9" fmla="*/ 66675 h 694"/>
                <a:gd name="T10" fmla="*/ 355600 w 5144"/>
                <a:gd name="T11" fmla="*/ 53975 h 694"/>
                <a:gd name="T12" fmla="*/ 466725 w 5144"/>
                <a:gd name="T13" fmla="*/ 41275 h 694"/>
                <a:gd name="T14" fmla="*/ 590550 w 5144"/>
                <a:gd name="T15" fmla="*/ 31750 h 694"/>
                <a:gd name="T16" fmla="*/ 733425 w 5144"/>
                <a:gd name="T17" fmla="*/ 22225 h 694"/>
                <a:gd name="T18" fmla="*/ 889000 w 5144"/>
                <a:gd name="T19" fmla="*/ 12700 h 694"/>
                <a:gd name="T20" fmla="*/ 1063625 w 5144"/>
                <a:gd name="T21" fmla="*/ 6350 h 694"/>
                <a:gd name="T22" fmla="*/ 1254125 w 5144"/>
                <a:gd name="T23" fmla="*/ 3175 h 694"/>
                <a:gd name="T24" fmla="*/ 1460500 w 5144"/>
                <a:gd name="T25" fmla="*/ 0 h 694"/>
                <a:gd name="T26" fmla="*/ 1682750 w 5144"/>
                <a:gd name="T27" fmla="*/ 3175 h 694"/>
                <a:gd name="T28" fmla="*/ 1920875 w 5144"/>
                <a:gd name="T29" fmla="*/ 9525 h 694"/>
                <a:gd name="T30" fmla="*/ 2178050 w 5144"/>
                <a:gd name="T31" fmla="*/ 22225 h 694"/>
                <a:gd name="T32" fmla="*/ 2451100 w 5144"/>
                <a:gd name="T33" fmla="*/ 38100 h 694"/>
                <a:gd name="T34" fmla="*/ 2740025 w 5144"/>
                <a:gd name="T35" fmla="*/ 63500 h 694"/>
                <a:gd name="T36" fmla="*/ 3048000 w 5144"/>
                <a:gd name="T37" fmla="*/ 92075 h 694"/>
                <a:gd name="T38" fmla="*/ 3375025 w 5144"/>
                <a:gd name="T39" fmla="*/ 127000 h 694"/>
                <a:gd name="T40" fmla="*/ 3717925 w 5144"/>
                <a:gd name="T41" fmla="*/ 168275 h 694"/>
                <a:gd name="T42" fmla="*/ 4079875 w 5144"/>
                <a:gd name="T43" fmla="*/ 219075 h 694"/>
                <a:gd name="T44" fmla="*/ 4457700 w 5144"/>
                <a:gd name="T45" fmla="*/ 276225 h 694"/>
                <a:gd name="T46" fmla="*/ 4854575 w 5144"/>
                <a:gd name="T47" fmla="*/ 342900 h 694"/>
                <a:gd name="T48" fmla="*/ 5270500 w 5144"/>
                <a:gd name="T49" fmla="*/ 422275 h 694"/>
                <a:gd name="T50" fmla="*/ 5705475 w 5144"/>
                <a:gd name="T51" fmla="*/ 508000 h 694"/>
                <a:gd name="T52" fmla="*/ 6159500 w 5144"/>
                <a:gd name="T53" fmla="*/ 603250 h 694"/>
                <a:gd name="T54" fmla="*/ 6632575 w 5144"/>
                <a:gd name="T55" fmla="*/ 711200 h 694"/>
                <a:gd name="T56" fmla="*/ 7124700 w 5144"/>
                <a:gd name="T57" fmla="*/ 828675 h 694"/>
                <a:gd name="T58" fmla="*/ 7635875 w 5144"/>
                <a:gd name="T59" fmla="*/ 958850 h 694"/>
                <a:gd name="T60" fmla="*/ 8166100 w 5144"/>
                <a:gd name="T61" fmla="*/ 1101725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 name="Freeform 26"/>
            <p:cNvSpPr>
              <a:spLocks/>
            </p:cNvSpPr>
            <p:nvPr/>
          </p:nvSpPr>
          <p:spPr bwMode="hidden">
            <a:xfrm>
              <a:off x="4156075" y="4316413"/>
              <a:ext cx="4940300" cy="927100"/>
            </a:xfrm>
            <a:custGeom>
              <a:avLst/>
              <a:gdLst>
                <a:gd name="T0" fmla="*/ 0 w 3112"/>
                <a:gd name="T1" fmla="*/ 927100 h 584"/>
                <a:gd name="T2" fmla="*/ 0 w 3112"/>
                <a:gd name="T3" fmla="*/ 927100 h 584"/>
                <a:gd name="T4" fmla="*/ 142875 w 3112"/>
                <a:gd name="T5" fmla="*/ 889000 h 584"/>
                <a:gd name="T6" fmla="*/ 533400 w 3112"/>
                <a:gd name="T7" fmla="*/ 790575 h 584"/>
                <a:gd name="T8" fmla="*/ 803275 w 3112"/>
                <a:gd name="T9" fmla="*/ 723900 h 584"/>
                <a:gd name="T10" fmla="*/ 1114425 w 3112"/>
                <a:gd name="T11" fmla="*/ 650875 h 584"/>
                <a:gd name="T12" fmla="*/ 1460500 w 3112"/>
                <a:gd name="T13" fmla="*/ 571500 h 584"/>
                <a:gd name="T14" fmla="*/ 1831975 w 3112"/>
                <a:gd name="T15" fmla="*/ 485775 h 584"/>
                <a:gd name="T16" fmla="*/ 2225675 w 3112"/>
                <a:gd name="T17" fmla="*/ 403225 h 584"/>
                <a:gd name="T18" fmla="*/ 2628900 w 3112"/>
                <a:gd name="T19" fmla="*/ 320675 h 584"/>
                <a:gd name="T20" fmla="*/ 3041650 w 3112"/>
                <a:gd name="T21" fmla="*/ 244475 h 584"/>
                <a:gd name="T22" fmla="*/ 3451225 w 3112"/>
                <a:gd name="T23" fmla="*/ 171450 h 584"/>
                <a:gd name="T24" fmla="*/ 3654425 w 3112"/>
                <a:gd name="T25" fmla="*/ 139700 h 584"/>
                <a:gd name="T26" fmla="*/ 3851275 w 3112"/>
                <a:gd name="T27" fmla="*/ 107950 h 584"/>
                <a:gd name="T28" fmla="*/ 4048125 w 3112"/>
                <a:gd name="T29" fmla="*/ 82550 h 584"/>
                <a:gd name="T30" fmla="*/ 4238625 w 3112"/>
                <a:gd name="T31" fmla="*/ 57150 h 584"/>
                <a:gd name="T32" fmla="*/ 4425950 w 3112"/>
                <a:gd name="T33" fmla="*/ 38100 h 584"/>
                <a:gd name="T34" fmla="*/ 4603750 w 3112"/>
                <a:gd name="T35" fmla="*/ 22225 h 584"/>
                <a:gd name="T36" fmla="*/ 4775200 w 3112"/>
                <a:gd name="T37" fmla="*/ 9525 h 584"/>
                <a:gd name="T38" fmla="*/ 4940300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useBgFill="1">
          <p:nvSpPr>
            <p:cNvPr id="11" name="Freeform 10"/>
            <p:cNvSpPr>
              <a:spLocks/>
            </p:cNvSpPr>
            <p:nvPr/>
          </p:nvSpPr>
          <p:spPr bwMode="hidden">
            <a:xfrm>
              <a:off x="-3905250" y="4294188"/>
              <a:ext cx="13011150" cy="1892300"/>
            </a:xfrm>
            <a:custGeom>
              <a:avLst/>
              <a:gdLst>
                <a:gd name="T0" fmla="*/ 13004800 w 8196"/>
                <a:gd name="T1" fmla="*/ 812800 h 1192"/>
                <a:gd name="T2" fmla="*/ 12763500 w 8196"/>
                <a:gd name="T3" fmla="*/ 904875 h 1192"/>
                <a:gd name="T4" fmla="*/ 12506325 w 8196"/>
                <a:gd name="T5" fmla="*/ 984250 h 1192"/>
                <a:gd name="T6" fmla="*/ 12233275 w 8196"/>
                <a:gd name="T7" fmla="*/ 1057275 h 1192"/>
                <a:gd name="T8" fmla="*/ 11941175 w 8196"/>
                <a:gd name="T9" fmla="*/ 1114425 h 1192"/>
                <a:gd name="T10" fmla="*/ 11623675 w 8196"/>
                <a:gd name="T11" fmla="*/ 1158875 h 1192"/>
                <a:gd name="T12" fmla="*/ 11280775 w 8196"/>
                <a:gd name="T13" fmla="*/ 1190625 h 1192"/>
                <a:gd name="T14" fmla="*/ 10909300 w 8196"/>
                <a:gd name="T15" fmla="*/ 1209675 h 1192"/>
                <a:gd name="T16" fmla="*/ 10506075 w 8196"/>
                <a:gd name="T17" fmla="*/ 1206500 h 1192"/>
                <a:gd name="T18" fmla="*/ 10067925 w 8196"/>
                <a:gd name="T19" fmla="*/ 1190625 h 1192"/>
                <a:gd name="T20" fmla="*/ 9591675 w 8196"/>
                <a:gd name="T21" fmla="*/ 1152525 h 1192"/>
                <a:gd name="T22" fmla="*/ 9074150 w 8196"/>
                <a:gd name="T23" fmla="*/ 1095375 h 1192"/>
                <a:gd name="T24" fmla="*/ 8515350 w 8196"/>
                <a:gd name="T25" fmla="*/ 1019175 h 1192"/>
                <a:gd name="T26" fmla="*/ 7908925 w 8196"/>
                <a:gd name="T27" fmla="*/ 917575 h 1192"/>
                <a:gd name="T28" fmla="*/ 7251700 w 8196"/>
                <a:gd name="T29" fmla="*/ 793750 h 1192"/>
                <a:gd name="T30" fmla="*/ 6543675 w 8196"/>
                <a:gd name="T31" fmla="*/ 644525 h 1192"/>
                <a:gd name="T32" fmla="*/ 5778500 w 8196"/>
                <a:gd name="T33" fmla="*/ 469900 h 1192"/>
                <a:gd name="T34" fmla="*/ 5391150 w 8196"/>
                <a:gd name="T35" fmla="*/ 381000 h 1192"/>
                <a:gd name="T36" fmla="*/ 4657725 w 8196"/>
                <a:gd name="T37" fmla="*/ 234950 h 1192"/>
                <a:gd name="T38" fmla="*/ 3987800 w 8196"/>
                <a:gd name="T39" fmla="*/ 130175 h 1192"/>
                <a:gd name="T40" fmla="*/ 3375025 w 8196"/>
                <a:gd name="T41" fmla="*/ 57150 h 1192"/>
                <a:gd name="T42" fmla="*/ 2819400 w 8196"/>
                <a:gd name="T43" fmla="*/ 15875 h 1192"/>
                <a:gd name="T44" fmla="*/ 2320925 w 8196"/>
                <a:gd name="T45" fmla="*/ 0 h 1192"/>
                <a:gd name="T46" fmla="*/ 1876425 w 8196"/>
                <a:gd name="T47" fmla="*/ 6350 h 1192"/>
                <a:gd name="T48" fmla="*/ 1482725 w 8196"/>
                <a:gd name="T49" fmla="*/ 31750 h 1192"/>
                <a:gd name="T50" fmla="*/ 1136650 w 8196"/>
                <a:gd name="T51" fmla="*/ 69850 h 1192"/>
                <a:gd name="T52" fmla="*/ 841375 w 8196"/>
                <a:gd name="T53" fmla="*/ 117475 h 1192"/>
                <a:gd name="T54" fmla="*/ 593725 w 8196"/>
                <a:gd name="T55" fmla="*/ 171450 h 1192"/>
                <a:gd name="T56" fmla="*/ 393700 w 8196"/>
                <a:gd name="T57" fmla="*/ 228600 h 1192"/>
                <a:gd name="T58" fmla="*/ 234950 w 8196"/>
                <a:gd name="T59" fmla="*/ 279400 h 1192"/>
                <a:gd name="T60" fmla="*/ 76200 w 8196"/>
                <a:gd name="T61" fmla="*/ 342900 h 1192"/>
                <a:gd name="T62" fmla="*/ 0 w 8196"/>
                <a:gd name="T63" fmla="*/ 381000 h 1192"/>
                <a:gd name="T64" fmla="*/ 13004800 w 8196"/>
                <a:gd name="T65" fmla="*/ 1892300 h 1192"/>
                <a:gd name="T66" fmla="*/ 13011150 w 8196"/>
                <a:gd name="T67" fmla="*/ 1882775 h 1192"/>
                <a:gd name="T68" fmla="*/ 13011150 w 8196"/>
                <a:gd name="T69" fmla="*/ 809625 h 1192"/>
                <a:gd name="T70" fmla="*/ 13004800 w 8196"/>
                <a:gd name="T71" fmla="*/ 812800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rtlCol="0">
            <a:normAutofit/>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アイコンをクリックして図を追加</a:t>
            </a:r>
            <a:endParaRPr lang="en-US" noProof="0" dirty="0"/>
          </a:p>
        </p:txBody>
      </p:sp>
      <p:sp>
        <p:nvSpPr>
          <p:cNvPr id="12" name="Date Placeholder 4"/>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ea typeface="ＭＳ Ｐゴシック" panose="020B0600070205080204" pitchFamily="50" charset="-128"/>
              </a:defRPr>
            </a:lvl1pPr>
          </a:lstStyle>
          <a:p>
            <a:pPr>
              <a:defRPr/>
            </a:pPr>
            <a:fld id="{4ED67E93-5773-46B5-BDC6-604980DDA6A3}" type="datetimeFigureOut">
              <a:rPr lang="ja-JP" altLang="en-US"/>
              <a:pPr>
                <a:defRPr/>
              </a:pPr>
              <a:t>2021/3/5</a:t>
            </a:fld>
            <a:endParaRPr lang="ja-JP" altLang="en-US"/>
          </a:p>
        </p:txBody>
      </p:sp>
      <p:sp>
        <p:nvSpPr>
          <p:cNvPr id="13" name="Footer Placeholder 5"/>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ea typeface="ＭＳ Ｐゴシック" panose="020B0600070205080204" pitchFamily="50" charset="-128"/>
              </a:defRPr>
            </a:lvl1pPr>
          </a:lstStyle>
          <a:p>
            <a:pPr>
              <a:defRPr/>
            </a:pPr>
            <a:endParaRPr lang="ja-JP" altLang="en-US"/>
          </a:p>
        </p:txBody>
      </p:sp>
      <p:sp>
        <p:nvSpPr>
          <p:cNvPr id="14" name="Slide Number Placeholder 6"/>
          <p:cNvSpPr>
            <a:spLocks noGrp="1"/>
          </p:cNvSpPr>
          <p:nvPr>
            <p:ph type="sldNum" sz="quarter" idx="12"/>
          </p:nvPr>
        </p:nvSpPr>
        <p:spPr/>
        <p:txBody>
          <a:bodyPr/>
          <a:lstStyle>
            <a:lvl1pPr eaLnBrk="0" fontAlgn="base" hangingPunct="0">
              <a:spcBef>
                <a:spcPct val="0"/>
              </a:spcBef>
              <a:spcAft>
                <a:spcPct val="0"/>
              </a:spcAft>
              <a:defRPr kumimoji="0"/>
            </a:lvl1pPr>
          </a:lstStyle>
          <a:p>
            <a:pPr>
              <a:defRPr/>
            </a:pPr>
            <a:fld id="{DCC8C8E8-1D3E-42D0-B409-C69107782603}" type="slidenum">
              <a:rPr lang="ja-JP" altLang="en-US"/>
              <a:pPr>
                <a:defRPr/>
              </a:pPr>
              <a:t>‹#›</a:t>
            </a:fld>
            <a:endParaRPr lang="ja-JP" altLang="en-US"/>
          </a:p>
        </p:txBody>
      </p:sp>
    </p:spTree>
    <p:extLst>
      <p:ext uri="{BB962C8B-B14F-4D97-AF65-F5344CB8AC3E}">
        <p14:creationId xmlns:p14="http://schemas.microsoft.com/office/powerpoint/2010/main" val="7639194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sym typeface="Calibri" panose="020F0502020204030204" pitchFamily="34" charset="0"/>
            </a:endParaRP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eaLnBrk="0" hangingPunct="0">
              <a:defRPr/>
            </a:lvl1pPr>
          </a:lstStyle>
          <a:p>
            <a:pPr>
              <a:defRPr/>
            </a:pPr>
            <a:fld id="{073708A0-8A03-4E69-9CC6-AB31C998668E}" type="datetime1">
              <a:rPr lang="ja-JP" altLang="en-US"/>
              <a:pPr>
                <a:defRPr/>
              </a:pPr>
              <a:t>2021/3/5</a:t>
            </a:fld>
            <a:endParaRPr lang="ja-JP" altLang="en-US" sz="1800">
              <a:solidFill>
                <a:srgbClr val="000000"/>
              </a:solidFill>
            </a:endParaRPr>
          </a:p>
        </p:txBody>
      </p:sp>
      <p:sp>
        <p:nvSpPr>
          <p:cNvPr id="6" name="フッター プレースホルダー 5"/>
          <p:cNvSpPr>
            <a:spLocks noGrp="1"/>
          </p:cNvSpPr>
          <p:nvPr>
            <p:ph type="ftr" sz="quarter" idx="11"/>
          </p:nvPr>
        </p:nvSpPr>
        <p:spPr/>
        <p:txBody>
          <a:bodyPr/>
          <a:lstStyle>
            <a:lvl1pPr eaLnBrk="0" hangingPunct="0">
              <a:defRPr/>
            </a:lvl1pPr>
          </a:lstStyle>
          <a:p>
            <a:pPr>
              <a:defRPr/>
            </a:pPr>
            <a:endParaRPr lang="ja-JP" altLang="ja-JP"/>
          </a:p>
        </p:txBody>
      </p:sp>
      <p:sp>
        <p:nvSpPr>
          <p:cNvPr id="7" name="スライド番号プレースホルダー 6"/>
          <p:cNvSpPr>
            <a:spLocks noGrp="1"/>
          </p:cNvSpPr>
          <p:nvPr>
            <p:ph type="sldNum" sz="quarter" idx="12"/>
          </p:nvPr>
        </p:nvSpPr>
        <p:spPr/>
        <p:txBody>
          <a:bodyPr/>
          <a:lstStyle>
            <a:lvl1pPr eaLnBrk="0" hangingPunct="0">
              <a:defRPr/>
            </a:lvl1pPr>
          </a:lstStyle>
          <a:p>
            <a:pPr>
              <a:defRPr/>
            </a:pPr>
            <a:fld id="{11564642-91BC-49F1-93EF-A89B93CF92BD}" type="slidenum">
              <a:rPr lang="ja-JP" altLang="en-US"/>
              <a:pPr>
                <a:defRPr/>
              </a:pPr>
              <a:t>‹#›</a:t>
            </a:fld>
            <a:endParaRPr lang="ja-JP" altLang="en-US" sz="1800">
              <a:solidFill>
                <a:srgbClr val="000000"/>
              </a:solidFill>
            </a:endParaRPr>
          </a:p>
        </p:txBody>
      </p:sp>
    </p:spTree>
    <p:extLst>
      <p:ext uri="{BB962C8B-B14F-4D97-AF65-F5344CB8AC3E}">
        <p14:creationId xmlns:p14="http://schemas.microsoft.com/office/powerpoint/2010/main" val="213154443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ea typeface="ＭＳ Ｐゴシック" panose="020B0600070205080204" pitchFamily="50" charset="-128"/>
              </a:defRPr>
            </a:lvl1pPr>
          </a:lstStyle>
          <a:p>
            <a:pPr>
              <a:defRPr/>
            </a:pPr>
            <a:fld id="{4ED67E93-5773-46B5-BDC6-604980DDA6A3}" type="datetimeFigureOut">
              <a:rPr lang="ja-JP" altLang="en-US"/>
              <a:pPr>
                <a:defRPr/>
              </a:pPr>
              <a:t>2021/3/5</a:t>
            </a:fld>
            <a:endParaRPr lang="ja-JP" alt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ea typeface="ＭＳ Ｐゴシック" panose="020B0600070205080204" pitchFamily="50" charset="-128"/>
              </a:defRPr>
            </a:lvl1pPr>
          </a:lstStyle>
          <a:p>
            <a:pPr>
              <a:defRPr/>
            </a:pPr>
            <a:endParaRPr lang="ja-JP" alt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0"/>
            </a:lvl1pPr>
          </a:lstStyle>
          <a:p>
            <a:pPr>
              <a:defRPr/>
            </a:pPr>
            <a:fld id="{6767DCCB-3D69-428A-816A-A2C15BA43A96}" type="slidenum">
              <a:rPr lang="ja-JP" altLang="en-US"/>
              <a:pPr>
                <a:defRPr/>
              </a:pPr>
              <a:t>‹#›</a:t>
            </a:fld>
            <a:endParaRPr lang="ja-JP" altLang="en-US"/>
          </a:p>
        </p:txBody>
      </p:sp>
    </p:spTree>
    <p:extLst>
      <p:ext uri="{BB962C8B-B14F-4D97-AF65-F5344CB8AC3E}">
        <p14:creationId xmlns:p14="http://schemas.microsoft.com/office/powerpoint/2010/main" val="33378393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4" name="Rounded Rectangle 20"/>
          <p:cNvSpPr/>
          <p:nvPr/>
        </p:nvSpPr>
        <p:spPr bwMode="hidden">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en-US">
              <a:solidFill>
                <a:prstClr val="white"/>
              </a:solidFill>
            </a:endParaRPr>
          </a:p>
        </p:txBody>
      </p:sp>
      <p:grpSp>
        <p:nvGrpSpPr>
          <p:cNvPr id="5" name="Group 14"/>
          <p:cNvGrpSpPr>
            <a:grpSpLocks noChangeAspect="1"/>
          </p:cNvGrpSpPr>
          <p:nvPr/>
        </p:nvGrpSpPr>
        <p:grpSpPr bwMode="auto">
          <a:xfrm>
            <a:off x="211138" y="714375"/>
            <a:ext cx="8723312" cy="1331913"/>
            <a:chOff x="-3905250" y="4294188"/>
            <a:chExt cx="13011150" cy="1892300"/>
          </a:xfrm>
        </p:grpSpPr>
        <p:sp>
          <p:nvSpPr>
            <p:cNvPr id="6" name="Freeform 14"/>
            <p:cNvSpPr>
              <a:spLocks/>
            </p:cNvSpPr>
            <p:nvPr/>
          </p:nvSpPr>
          <p:spPr bwMode="hidden">
            <a:xfrm>
              <a:off x="4810125" y="4500563"/>
              <a:ext cx="4295775" cy="1016000"/>
            </a:xfrm>
            <a:custGeom>
              <a:avLst/>
              <a:gdLst>
                <a:gd name="T0" fmla="*/ 4286250 w 2706"/>
                <a:gd name="T1" fmla="*/ 0 h 640"/>
                <a:gd name="T2" fmla="*/ 4286250 w 2706"/>
                <a:gd name="T3" fmla="*/ 0 h 640"/>
                <a:gd name="T4" fmla="*/ 4105275 w 2706"/>
                <a:gd name="T5" fmla="*/ 28575 h 640"/>
                <a:gd name="T6" fmla="*/ 3921125 w 2706"/>
                <a:gd name="T7" fmla="*/ 60325 h 640"/>
                <a:gd name="T8" fmla="*/ 3733800 w 2706"/>
                <a:gd name="T9" fmla="*/ 95250 h 640"/>
                <a:gd name="T10" fmla="*/ 3540125 w 2706"/>
                <a:gd name="T11" fmla="*/ 130175 h 640"/>
                <a:gd name="T12" fmla="*/ 3343275 w 2706"/>
                <a:gd name="T13" fmla="*/ 171450 h 640"/>
                <a:gd name="T14" fmla="*/ 3140075 w 2706"/>
                <a:gd name="T15" fmla="*/ 212725 h 640"/>
                <a:gd name="T16" fmla="*/ 2933700 w 2706"/>
                <a:gd name="T17" fmla="*/ 260350 h 640"/>
                <a:gd name="T18" fmla="*/ 2720975 w 2706"/>
                <a:gd name="T19" fmla="*/ 307975 h 640"/>
                <a:gd name="T20" fmla="*/ 2720975 w 2706"/>
                <a:gd name="T21" fmla="*/ 307975 h 640"/>
                <a:gd name="T22" fmla="*/ 2336800 w 2706"/>
                <a:gd name="T23" fmla="*/ 400050 h 640"/>
                <a:gd name="T24" fmla="*/ 1962150 w 2706"/>
                <a:gd name="T25" fmla="*/ 482600 h 640"/>
                <a:gd name="T26" fmla="*/ 1603375 w 2706"/>
                <a:gd name="T27" fmla="*/ 558800 h 640"/>
                <a:gd name="T28" fmla="*/ 1257300 w 2706"/>
                <a:gd name="T29" fmla="*/ 631825 h 640"/>
                <a:gd name="T30" fmla="*/ 927100 w 2706"/>
                <a:gd name="T31" fmla="*/ 695325 h 640"/>
                <a:gd name="T32" fmla="*/ 606425 w 2706"/>
                <a:gd name="T33" fmla="*/ 752475 h 640"/>
                <a:gd name="T34" fmla="*/ 298450 w 2706"/>
                <a:gd name="T35" fmla="*/ 806450 h 640"/>
                <a:gd name="T36" fmla="*/ 0 w 2706"/>
                <a:gd name="T37" fmla="*/ 854075 h 640"/>
                <a:gd name="T38" fmla="*/ 0 w 2706"/>
                <a:gd name="T39" fmla="*/ 854075 h 640"/>
                <a:gd name="T40" fmla="*/ 206375 w 2706"/>
                <a:gd name="T41" fmla="*/ 882650 h 640"/>
                <a:gd name="T42" fmla="*/ 403225 w 2706"/>
                <a:gd name="T43" fmla="*/ 908050 h 640"/>
                <a:gd name="T44" fmla="*/ 593725 w 2706"/>
                <a:gd name="T45" fmla="*/ 930275 h 640"/>
                <a:gd name="T46" fmla="*/ 781050 w 2706"/>
                <a:gd name="T47" fmla="*/ 949325 h 640"/>
                <a:gd name="T48" fmla="*/ 962025 w 2706"/>
                <a:gd name="T49" fmla="*/ 968375 h 640"/>
                <a:gd name="T50" fmla="*/ 1136650 w 2706"/>
                <a:gd name="T51" fmla="*/ 981075 h 640"/>
                <a:gd name="T52" fmla="*/ 1304925 w 2706"/>
                <a:gd name="T53" fmla="*/ 993775 h 640"/>
                <a:gd name="T54" fmla="*/ 1470025 w 2706"/>
                <a:gd name="T55" fmla="*/ 1003300 h 640"/>
                <a:gd name="T56" fmla="*/ 1631950 w 2706"/>
                <a:gd name="T57" fmla="*/ 1009650 h 640"/>
                <a:gd name="T58" fmla="*/ 1787525 w 2706"/>
                <a:gd name="T59" fmla="*/ 1012825 h 640"/>
                <a:gd name="T60" fmla="*/ 1936750 w 2706"/>
                <a:gd name="T61" fmla="*/ 1016000 h 640"/>
                <a:gd name="T62" fmla="*/ 2082800 w 2706"/>
                <a:gd name="T63" fmla="*/ 1016000 h 640"/>
                <a:gd name="T64" fmla="*/ 2225675 w 2706"/>
                <a:gd name="T65" fmla="*/ 1012825 h 640"/>
                <a:gd name="T66" fmla="*/ 2365375 w 2706"/>
                <a:gd name="T67" fmla="*/ 1009650 h 640"/>
                <a:gd name="T68" fmla="*/ 2498725 w 2706"/>
                <a:gd name="T69" fmla="*/ 1003300 h 640"/>
                <a:gd name="T70" fmla="*/ 2628900 w 2706"/>
                <a:gd name="T71" fmla="*/ 993775 h 640"/>
                <a:gd name="T72" fmla="*/ 2752725 w 2706"/>
                <a:gd name="T73" fmla="*/ 984250 h 640"/>
                <a:gd name="T74" fmla="*/ 2876550 w 2706"/>
                <a:gd name="T75" fmla="*/ 971550 h 640"/>
                <a:gd name="T76" fmla="*/ 2994025 w 2706"/>
                <a:gd name="T77" fmla="*/ 955675 h 640"/>
                <a:gd name="T78" fmla="*/ 3111500 w 2706"/>
                <a:gd name="T79" fmla="*/ 939800 h 640"/>
                <a:gd name="T80" fmla="*/ 3222625 w 2706"/>
                <a:gd name="T81" fmla="*/ 920750 h 640"/>
                <a:gd name="T82" fmla="*/ 3333750 w 2706"/>
                <a:gd name="T83" fmla="*/ 901700 h 640"/>
                <a:gd name="T84" fmla="*/ 3438525 w 2706"/>
                <a:gd name="T85" fmla="*/ 879475 h 640"/>
                <a:gd name="T86" fmla="*/ 3543300 w 2706"/>
                <a:gd name="T87" fmla="*/ 857250 h 640"/>
                <a:gd name="T88" fmla="*/ 3644900 w 2706"/>
                <a:gd name="T89" fmla="*/ 831850 h 640"/>
                <a:gd name="T90" fmla="*/ 3743325 w 2706"/>
                <a:gd name="T91" fmla="*/ 806450 h 640"/>
                <a:gd name="T92" fmla="*/ 3838575 w 2706"/>
                <a:gd name="T93" fmla="*/ 777875 h 640"/>
                <a:gd name="T94" fmla="*/ 3933825 w 2706"/>
                <a:gd name="T95" fmla="*/ 749300 h 640"/>
                <a:gd name="T96" fmla="*/ 4114800 w 2706"/>
                <a:gd name="T97" fmla="*/ 685800 h 640"/>
                <a:gd name="T98" fmla="*/ 4289425 w 2706"/>
                <a:gd name="T99" fmla="*/ 619125 h 640"/>
                <a:gd name="T100" fmla="*/ 4289425 w 2706"/>
                <a:gd name="T101" fmla="*/ 619125 h 640"/>
                <a:gd name="T102" fmla="*/ 4295775 w 2706"/>
                <a:gd name="T103" fmla="*/ 615950 h 640"/>
                <a:gd name="T104" fmla="*/ 4295775 w 2706"/>
                <a:gd name="T105" fmla="*/ 615950 h 640"/>
                <a:gd name="T106" fmla="*/ 4295775 w 2706"/>
                <a:gd name="T107" fmla="*/ 0 h 640"/>
                <a:gd name="T108" fmla="*/ 4295775 w 2706"/>
                <a:gd name="T109" fmla="*/ 0 h 640"/>
                <a:gd name="T110" fmla="*/ 4286250 w 2706"/>
                <a:gd name="T111" fmla="*/ 0 h 640"/>
                <a:gd name="T112" fmla="*/ 428625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 name="Freeform 18"/>
            <p:cNvSpPr>
              <a:spLocks/>
            </p:cNvSpPr>
            <p:nvPr/>
          </p:nvSpPr>
          <p:spPr bwMode="hidden">
            <a:xfrm>
              <a:off x="-309563" y="4318000"/>
              <a:ext cx="8280401" cy="1209675"/>
            </a:xfrm>
            <a:custGeom>
              <a:avLst/>
              <a:gdLst>
                <a:gd name="T0" fmla="*/ 8280401 w 5216"/>
                <a:gd name="T1" fmla="*/ 1133475 h 762"/>
                <a:gd name="T2" fmla="*/ 7912101 w 5216"/>
                <a:gd name="T3" fmla="*/ 1089025 h 762"/>
                <a:gd name="T4" fmla="*/ 7108826 w 5216"/>
                <a:gd name="T5" fmla="*/ 968375 h 762"/>
                <a:gd name="T6" fmla="*/ 6213476 w 5216"/>
                <a:gd name="T7" fmla="*/ 806450 h 762"/>
                <a:gd name="T8" fmla="*/ 5216526 w 5216"/>
                <a:gd name="T9" fmla="*/ 593725 h 762"/>
                <a:gd name="T10" fmla="*/ 4676776 w 5216"/>
                <a:gd name="T11" fmla="*/ 469900 h 762"/>
                <a:gd name="T12" fmla="*/ 4257676 w 5216"/>
                <a:gd name="T13" fmla="*/ 374650 h 762"/>
                <a:gd name="T14" fmla="*/ 3857625 w 5216"/>
                <a:gd name="T15" fmla="*/ 292100 h 762"/>
                <a:gd name="T16" fmla="*/ 3476625 w 5216"/>
                <a:gd name="T17" fmla="*/ 222250 h 762"/>
                <a:gd name="T18" fmla="*/ 3111500 w 5216"/>
                <a:gd name="T19" fmla="*/ 161925 h 762"/>
                <a:gd name="T20" fmla="*/ 2762250 w 5216"/>
                <a:gd name="T21" fmla="*/ 114300 h 762"/>
                <a:gd name="T22" fmla="*/ 2117725 w 5216"/>
                <a:gd name="T23" fmla="*/ 44450 h 762"/>
                <a:gd name="T24" fmla="*/ 1539875 w 5216"/>
                <a:gd name="T25" fmla="*/ 6350 h 762"/>
                <a:gd name="T26" fmla="*/ 1022350 w 5216"/>
                <a:gd name="T27" fmla="*/ 0 h 762"/>
                <a:gd name="T28" fmla="*/ 568325 w 5216"/>
                <a:gd name="T29" fmla="*/ 15875 h 762"/>
                <a:gd name="T30" fmla="*/ 174625 w 5216"/>
                <a:gd name="T31" fmla="*/ 50800 h 762"/>
                <a:gd name="T32" fmla="*/ 0 w 5216"/>
                <a:gd name="T33" fmla="*/ 76200 h 762"/>
                <a:gd name="T34" fmla="*/ 498475 w 5216"/>
                <a:gd name="T35" fmla="*/ 136525 h 762"/>
                <a:gd name="T36" fmla="*/ 1035050 w 5216"/>
                <a:gd name="T37" fmla="*/ 222250 h 762"/>
                <a:gd name="T38" fmla="*/ 1609725 w 5216"/>
                <a:gd name="T39" fmla="*/ 333375 h 762"/>
                <a:gd name="T40" fmla="*/ 2225675 w 5216"/>
                <a:gd name="T41" fmla="*/ 469900 h 762"/>
                <a:gd name="T42" fmla="*/ 2787650 w 5216"/>
                <a:gd name="T43" fmla="*/ 600075 h 762"/>
                <a:gd name="T44" fmla="*/ 3822700 w 5216"/>
                <a:gd name="T45" fmla="*/ 819150 h 762"/>
                <a:gd name="T46" fmla="*/ 4298951 w 5216"/>
                <a:gd name="T47" fmla="*/ 908050 h 762"/>
                <a:gd name="T48" fmla="*/ 4749801 w 5216"/>
                <a:gd name="T49" fmla="*/ 984250 h 762"/>
                <a:gd name="T50" fmla="*/ 5175251 w 5216"/>
                <a:gd name="T51" fmla="*/ 1050925 h 762"/>
                <a:gd name="T52" fmla="*/ 5575301 w 5216"/>
                <a:gd name="T53" fmla="*/ 1101725 h 762"/>
                <a:gd name="T54" fmla="*/ 5953126 w 5216"/>
                <a:gd name="T55" fmla="*/ 1146175 h 762"/>
                <a:gd name="T56" fmla="*/ 6308726 w 5216"/>
                <a:gd name="T57" fmla="*/ 1174750 h 762"/>
                <a:gd name="T58" fmla="*/ 6642101 w 5216"/>
                <a:gd name="T59" fmla="*/ 1196975 h 762"/>
                <a:gd name="T60" fmla="*/ 6959601 w 5216"/>
                <a:gd name="T61" fmla="*/ 1209675 h 762"/>
                <a:gd name="T62" fmla="*/ 7254876 w 5216"/>
                <a:gd name="T63" fmla="*/ 1209675 h 762"/>
                <a:gd name="T64" fmla="*/ 7534276 w 5216"/>
                <a:gd name="T65" fmla="*/ 1203325 h 762"/>
                <a:gd name="T66" fmla="*/ 7797801 w 5216"/>
                <a:gd name="T67" fmla="*/ 1187450 h 762"/>
                <a:gd name="T68" fmla="*/ 8045451 w 5216"/>
                <a:gd name="T69" fmla="*/ 1162050 h 762"/>
                <a:gd name="T70" fmla="*/ 8280401 w 5216"/>
                <a:gd name="T71" fmla="*/ 1133475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8" name="Freeform 22"/>
            <p:cNvSpPr>
              <a:spLocks/>
            </p:cNvSpPr>
            <p:nvPr/>
          </p:nvSpPr>
          <p:spPr bwMode="hidden">
            <a:xfrm>
              <a:off x="3175" y="4335463"/>
              <a:ext cx="8166100" cy="1101725"/>
            </a:xfrm>
            <a:custGeom>
              <a:avLst/>
              <a:gdLst>
                <a:gd name="T0" fmla="*/ 0 w 5144"/>
                <a:gd name="T1" fmla="*/ 111125 h 694"/>
                <a:gd name="T2" fmla="*/ 0 w 5144"/>
                <a:gd name="T3" fmla="*/ 111125 h 694"/>
                <a:gd name="T4" fmla="*/ 28575 w 5144"/>
                <a:gd name="T5" fmla="*/ 104775 h 694"/>
                <a:gd name="T6" fmla="*/ 114300 w 5144"/>
                <a:gd name="T7" fmla="*/ 88900 h 694"/>
                <a:gd name="T8" fmla="*/ 260350 w 5144"/>
                <a:gd name="T9" fmla="*/ 66675 h 694"/>
                <a:gd name="T10" fmla="*/ 355600 w 5144"/>
                <a:gd name="T11" fmla="*/ 53975 h 694"/>
                <a:gd name="T12" fmla="*/ 466725 w 5144"/>
                <a:gd name="T13" fmla="*/ 41275 h 694"/>
                <a:gd name="T14" fmla="*/ 590550 w 5144"/>
                <a:gd name="T15" fmla="*/ 31750 h 694"/>
                <a:gd name="T16" fmla="*/ 733425 w 5144"/>
                <a:gd name="T17" fmla="*/ 22225 h 694"/>
                <a:gd name="T18" fmla="*/ 889000 w 5144"/>
                <a:gd name="T19" fmla="*/ 12700 h 694"/>
                <a:gd name="T20" fmla="*/ 1063625 w 5144"/>
                <a:gd name="T21" fmla="*/ 6350 h 694"/>
                <a:gd name="T22" fmla="*/ 1254125 w 5144"/>
                <a:gd name="T23" fmla="*/ 3175 h 694"/>
                <a:gd name="T24" fmla="*/ 1460500 w 5144"/>
                <a:gd name="T25" fmla="*/ 0 h 694"/>
                <a:gd name="T26" fmla="*/ 1682750 w 5144"/>
                <a:gd name="T27" fmla="*/ 3175 h 694"/>
                <a:gd name="T28" fmla="*/ 1920875 w 5144"/>
                <a:gd name="T29" fmla="*/ 9525 h 694"/>
                <a:gd name="T30" fmla="*/ 2178050 w 5144"/>
                <a:gd name="T31" fmla="*/ 22225 h 694"/>
                <a:gd name="T32" fmla="*/ 2451100 w 5144"/>
                <a:gd name="T33" fmla="*/ 38100 h 694"/>
                <a:gd name="T34" fmla="*/ 2740025 w 5144"/>
                <a:gd name="T35" fmla="*/ 63500 h 694"/>
                <a:gd name="T36" fmla="*/ 3048000 w 5144"/>
                <a:gd name="T37" fmla="*/ 92075 h 694"/>
                <a:gd name="T38" fmla="*/ 3375025 w 5144"/>
                <a:gd name="T39" fmla="*/ 127000 h 694"/>
                <a:gd name="T40" fmla="*/ 3717925 w 5144"/>
                <a:gd name="T41" fmla="*/ 168275 h 694"/>
                <a:gd name="T42" fmla="*/ 4079875 w 5144"/>
                <a:gd name="T43" fmla="*/ 219075 h 694"/>
                <a:gd name="T44" fmla="*/ 4457700 w 5144"/>
                <a:gd name="T45" fmla="*/ 276225 h 694"/>
                <a:gd name="T46" fmla="*/ 4854575 w 5144"/>
                <a:gd name="T47" fmla="*/ 342900 h 694"/>
                <a:gd name="T48" fmla="*/ 5270500 w 5144"/>
                <a:gd name="T49" fmla="*/ 422275 h 694"/>
                <a:gd name="T50" fmla="*/ 5705475 w 5144"/>
                <a:gd name="T51" fmla="*/ 508000 h 694"/>
                <a:gd name="T52" fmla="*/ 6159500 w 5144"/>
                <a:gd name="T53" fmla="*/ 603250 h 694"/>
                <a:gd name="T54" fmla="*/ 6632575 w 5144"/>
                <a:gd name="T55" fmla="*/ 711200 h 694"/>
                <a:gd name="T56" fmla="*/ 7124700 w 5144"/>
                <a:gd name="T57" fmla="*/ 828675 h 694"/>
                <a:gd name="T58" fmla="*/ 7635875 w 5144"/>
                <a:gd name="T59" fmla="*/ 958850 h 694"/>
                <a:gd name="T60" fmla="*/ 8166100 w 5144"/>
                <a:gd name="T61" fmla="*/ 1101725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9" name="Freeform 26"/>
            <p:cNvSpPr>
              <a:spLocks/>
            </p:cNvSpPr>
            <p:nvPr/>
          </p:nvSpPr>
          <p:spPr bwMode="hidden">
            <a:xfrm>
              <a:off x="4156075" y="4316413"/>
              <a:ext cx="4940300" cy="927100"/>
            </a:xfrm>
            <a:custGeom>
              <a:avLst/>
              <a:gdLst>
                <a:gd name="T0" fmla="*/ 0 w 3112"/>
                <a:gd name="T1" fmla="*/ 927100 h 584"/>
                <a:gd name="T2" fmla="*/ 0 w 3112"/>
                <a:gd name="T3" fmla="*/ 927100 h 584"/>
                <a:gd name="T4" fmla="*/ 142875 w 3112"/>
                <a:gd name="T5" fmla="*/ 889000 h 584"/>
                <a:gd name="T6" fmla="*/ 533400 w 3112"/>
                <a:gd name="T7" fmla="*/ 790575 h 584"/>
                <a:gd name="T8" fmla="*/ 803275 w 3112"/>
                <a:gd name="T9" fmla="*/ 723900 h 584"/>
                <a:gd name="T10" fmla="*/ 1114425 w 3112"/>
                <a:gd name="T11" fmla="*/ 650875 h 584"/>
                <a:gd name="T12" fmla="*/ 1460500 w 3112"/>
                <a:gd name="T13" fmla="*/ 571500 h 584"/>
                <a:gd name="T14" fmla="*/ 1831975 w 3112"/>
                <a:gd name="T15" fmla="*/ 485775 h 584"/>
                <a:gd name="T16" fmla="*/ 2225675 w 3112"/>
                <a:gd name="T17" fmla="*/ 403225 h 584"/>
                <a:gd name="T18" fmla="*/ 2628900 w 3112"/>
                <a:gd name="T19" fmla="*/ 320675 h 584"/>
                <a:gd name="T20" fmla="*/ 3041650 w 3112"/>
                <a:gd name="T21" fmla="*/ 244475 h 584"/>
                <a:gd name="T22" fmla="*/ 3451225 w 3112"/>
                <a:gd name="T23" fmla="*/ 171450 h 584"/>
                <a:gd name="T24" fmla="*/ 3654425 w 3112"/>
                <a:gd name="T25" fmla="*/ 139700 h 584"/>
                <a:gd name="T26" fmla="*/ 3851275 w 3112"/>
                <a:gd name="T27" fmla="*/ 107950 h 584"/>
                <a:gd name="T28" fmla="*/ 4048125 w 3112"/>
                <a:gd name="T29" fmla="*/ 82550 h 584"/>
                <a:gd name="T30" fmla="*/ 4238625 w 3112"/>
                <a:gd name="T31" fmla="*/ 57150 h 584"/>
                <a:gd name="T32" fmla="*/ 4425950 w 3112"/>
                <a:gd name="T33" fmla="*/ 38100 h 584"/>
                <a:gd name="T34" fmla="*/ 4603750 w 3112"/>
                <a:gd name="T35" fmla="*/ 22225 h 584"/>
                <a:gd name="T36" fmla="*/ 4775200 w 3112"/>
                <a:gd name="T37" fmla="*/ 9525 h 584"/>
                <a:gd name="T38" fmla="*/ 4940300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useBgFill="1">
          <p:nvSpPr>
            <p:cNvPr id="10" name="Freeform 19"/>
            <p:cNvSpPr>
              <a:spLocks/>
            </p:cNvSpPr>
            <p:nvPr/>
          </p:nvSpPr>
          <p:spPr bwMode="hidden">
            <a:xfrm>
              <a:off x="-3905250" y="4294188"/>
              <a:ext cx="13011150" cy="1892300"/>
            </a:xfrm>
            <a:custGeom>
              <a:avLst/>
              <a:gdLst>
                <a:gd name="T0" fmla="*/ 13004800 w 8196"/>
                <a:gd name="T1" fmla="*/ 812800 h 1192"/>
                <a:gd name="T2" fmla="*/ 12763500 w 8196"/>
                <a:gd name="T3" fmla="*/ 904875 h 1192"/>
                <a:gd name="T4" fmla="*/ 12506325 w 8196"/>
                <a:gd name="T5" fmla="*/ 984250 h 1192"/>
                <a:gd name="T6" fmla="*/ 12233275 w 8196"/>
                <a:gd name="T7" fmla="*/ 1057275 h 1192"/>
                <a:gd name="T8" fmla="*/ 11941175 w 8196"/>
                <a:gd name="T9" fmla="*/ 1114425 h 1192"/>
                <a:gd name="T10" fmla="*/ 11623675 w 8196"/>
                <a:gd name="T11" fmla="*/ 1158875 h 1192"/>
                <a:gd name="T12" fmla="*/ 11280775 w 8196"/>
                <a:gd name="T13" fmla="*/ 1190625 h 1192"/>
                <a:gd name="T14" fmla="*/ 10909300 w 8196"/>
                <a:gd name="T15" fmla="*/ 1209675 h 1192"/>
                <a:gd name="T16" fmla="*/ 10506075 w 8196"/>
                <a:gd name="T17" fmla="*/ 1206500 h 1192"/>
                <a:gd name="T18" fmla="*/ 10067925 w 8196"/>
                <a:gd name="T19" fmla="*/ 1190625 h 1192"/>
                <a:gd name="T20" fmla="*/ 9591675 w 8196"/>
                <a:gd name="T21" fmla="*/ 1152525 h 1192"/>
                <a:gd name="T22" fmla="*/ 9074150 w 8196"/>
                <a:gd name="T23" fmla="*/ 1095375 h 1192"/>
                <a:gd name="T24" fmla="*/ 8515350 w 8196"/>
                <a:gd name="T25" fmla="*/ 1019175 h 1192"/>
                <a:gd name="T26" fmla="*/ 7908925 w 8196"/>
                <a:gd name="T27" fmla="*/ 917575 h 1192"/>
                <a:gd name="T28" fmla="*/ 7251700 w 8196"/>
                <a:gd name="T29" fmla="*/ 793750 h 1192"/>
                <a:gd name="T30" fmla="*/ 6543675 w 8196"/>
                <a:gd name="T31" fmla="*/ 644525 h 1192"/>
                <a:gd name="T32" fmla="*/ 5778500 w 8196"/>
                <a:gd name="T33" fmla="*/ 469900 h 1192"/>
                <a:gd name="T34" fmla="*/ 5391150 w 8196"/>
                <a:gd name="T35" fmla="*/ 381000 h 1192"/>
                <a:gd name="T36" fmla="*/ 4657725 w 8196"/>
                <a:gd name="T37" fmla="*/ 234950 h 1192"/>
                <a:gd name="T38" fmla="*/ 3987800 w 8196"/>
                <a:gd name="T39" fmla="*/ 130175 h 1192"/>
                <a:gd name="T40" fmla="*/ 3375025 w 8196"/>
                <a:gd name="T41" fmla="*/ 57150 h 1192"/>
                <a:gd name="T42" fmla="*/ 2819400 w 8196"/>
                <a:gd name="T43" fmla="*/ 15875 h 1192"/>
                <a:gd name="T44" fmla="*/ 2320925 w 8196"/>
                <a:gd name="T45" fmla="*/ 0 h 1192"/>
                <a:gd name="T46" fmla="*/ 1876425 w 8196"/>
                <a:gd name="T47" fmla="*/ 6350 h 1192"/>
                <a:gd name="T48" fmla="*/ 1482725 w 8196"/>
                <a:gd name="T49" fmla="*/ 31750 h 1192"/>
                <a:gd name="T50" fmla="*/ 1136650 w 8196"/>
                <a:gd name="T51" fmla="*/ 69850 h 1192"/>
                <a:gd name="T52" fmla="*/ 841375 w 8196"/>
                <a:gd name="T53" fmla="*/ 117475 h 1192"/>
                <a:gd name="T54" fmla="*/ 593725 w 8196"/>
                <a:gd name="T55" fmla="*/ 171450 h 1192"/>
                <a:gd name="T56" fmla="*/ 393700 w 8196"/>
                <a:gd name="T57" fmla="*/ 228600 h 1192"/>
                <a:gd name="T58" fmla="*/ 234950 w 8196"/>
                <a:gd name="T59" fmla="*/ 279400 h 1192"/>
                <a:gd name="T60" fmla="*/ 76200 w 8196"/>
                <a:gd name="T61" fmla="*/ 342900 h 1192"/>
                <a:gd name="T62" fmla="*/ 0 w 8196"/>
                <a:gd name="T63" fmla="*/ 381000 h 1192"/>
                <a:gd name="T64" fmla="*/ 13004800 w 8196"/>
                <a:gd name="T65" fmla="*/ 1892300 h 1192"/>
                <a:gd name="T66" fmla="*/ 13011150 w 8196"/>
                <a:gd name="T67" fmla="*/ 1882775 h 1192"/>
                <a:gd name="T68" fmla="*/ 13011150 w 8196"/>
                <a:gd name="T69" fmla="*/ 809625 h 1192"/>
                <a:gd name="T70" fmla="*/ 13004800 w 8196"/>
                <a:gd name="T71" fmla="*/ 812800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sp>
        <p:nvSpPr>
          <p:cNvPr id="2" name="Vertical Title 1"/>
          <p:cNvSpPr>
            <a:spLocks noGrp="1"/>
          </p:cNvSpPr>
          <p:nvPr>
            <p:ph type="title" orient="vert"/>
          </p:nvPr>
        </p:nvSpPr>
        <p:spPr>
          <a:xfrm>
            <a:off x="6629400" y="1447800"/>
            <a:ext cx="2057400" cy="4487333"/>
          </a:xfrm>
        </p:spPr>
        <p:txBody>
          <a:bodyPr vert="eaVert"/>
          <a:lstStyle>
            <a:lvl1pPr algn="l">
              <a:defRPr>
                <a:solidFill>
                  <a:schemeClr val="tx2"/>
                </a:solidFill>
              </a:defRPr>
            </a:lvl1p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1" name="Date Placeholder 3"/>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ea typeface="ＭＳ Ｐゴシック" panose="020B0600070205080204" pitchFamily="50" charset="-128"/>
              </a:defRPr>
            </a:lvl1pPr>
          </a:lstStyle>
          <a:p>
            <a:pPr>
              <a:defRPr/>
            </a:pPr>
            <a:fld id="{4ED67E93-5773-46B5-BDC6-604980DDA6A3}" type="datetimeFigureOut">
              <a:rPr lang="ja-JP" altLang="en-US"/>
              <a:pPr>
                <a:defRPr/>
              </a:pPr>
              <a:t>2021/3/5</a:t>
            </a:fld>
            <a:endParaRPr lang="ja-JP" altLang="en-US"/>
          </a:p>
        </p:txBody>
      </p:sp>
      <p:sp>
        <p:nvSpPr>
          <p:cNvPr id="12" name="Footer Placeholder 4"/>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ea typeface="ＭＳ Ｐゴシック" panose="020B0600070205080204" pitchFamily="50" charset="-128"/>
              </a:defRPr>
            </a:lvl1pPr>
          </a:lstStyle>
          <a:p>
            <a:pPr>
              <a:defRPr/>
            </a:pPr>
            <a:endParaRPr lang="ja-JP" altLang="en-US"/>
          </a:p>
        </p:txBody>
      </p:sp>
      <p:sp>
        <p:nvSpPr>
          <p:cNvPr id="13" name="Slide Number Placeholder 5"/>
          <p:cNvSpPr>
            <a:spLocks noGrp="1"/>
          </p:cNvSpPr>
          <p:nvPr>
            <p:ph type="sldNum" sz="quarter" idx="12"/>
          </p:nvPr>
        </p:nvSpPr>
        <p:spPr/>
        <p:txBody>
          <a:bodyPr/>
          <a:lstStyle>
            <a:lvl1pPr eaLnBrk="0" fontAlgn="base" hangingPunct="0">
              <a:spcBef>
                <a:spcPct val="0"/>
              </a:spcBef>
              <a:spcAft>
                <a:spcPct val="0"/>
              </a:spcAft>
              <a:defRPr kumimoji="0"/>
            </a:lvl1pPr>
          </a:lstStyle>
          <a:p>
            <a:pPr>
              <a:defRPr/>
            </a:pPr>
            <a:fld id="{16936322-1463-4283-8C8B-9D3329A8999B}" type="slidenum">
              <a:rPr lang="ja-JP" altLang="en-US"/>
              <a:pPr>
                <a:defRPr/>
              </a:pPr>
              <a:t>‹#›</a:t>
            </a:fld>
            <a:endParaRPr lang="ja-JP" altLang="en-US"/>
          </a:p>
        </p:txBody>
      </p:sp>
    </p:spTree>
    <p:extLst>
      <p:ext uri="{BB962C8B-B14F-4D97-AF65-F5344CB8AC3E}">
        <p14:creationId xmlns:p14="http://schemas.microsoft.com/office/powerpoint/2010/main" val="9430819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Rounded Rectangle 15"/>
          <p:cNvSpPr/>
          <p:nvPr/>
        </p:nvSpPr>
        <p:spPr>
          <a:xfrm>
            <a:off x="228600" y="228600"/>
            <a:ext cx="8696325"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en-US">
              <a:solidFill>
                <a:prstClr val="white"/>
              </a:solidFill>
            </a:endParaRPr>
          </a:p>
        </p:txBody>
      </p:sp>
      <p:grpSp>
        <p:nvGrpSpPr>
          <p:cNvPr id="5" name="Group 9"/>
          <p:cNvGrpSpPr>
            <a:grpSpLocks noChangeAspect="1"/>
          </p:cNvGrpSpPr>
          <p:nvPr/>
        </p:nvGrpSpPr>
        <p:grpSpPr bwMode="auto">
          <a:xfrm>
            <a:off x="211138" y="5354638"/>
            <a:ext cx="8723312" cy="1330325"/>
            <a:chOff x="-3905250" y="4294188"/>
            <a:chExt cx="13011150" cy="1892300"/>
          </a:xfrm>
        </p:grpSpPr>
        <p:sp>
          <p:nvSpPr>
            <p:cNvPr id="6" name="Freeform 14"/>
            <p:cNvSpPr>
              <a:spLocks/>
            </p:cNvSpPr>
            <p:nvPr/>
          </p:nvSpPr>
          <p:spPr bwMode="hidden">
            <a:xfrm>
              <a:off x="4810125" y="4500563"/>
              <a:ext cx="4295775" cy="1016000"/>
            </a:xfrm>
            <a:custGeom>
              <a:avLst/>
              <a:gdLst>
                <a:gd name="T0" fmla="*/ 4286250 w 2706"/>
                <a:gd name="T1" fmla="*/ 0 h 640"/>
                <a:gd name="T2" fmla="*/ 4286250 w 2706"/>
                <a:gd name="T3" fmla="*/ 0 h 640"/>
                <a:gd name="T4" fmla="*/ 4105275 w 2706"/>
                <a:gd name="T5" fmla="*/ 28575 h 640"/>
                <a:gd name="T6" fmla="*/ 3921125 w 2706"/>
                <a:gd name="T7" fmla="*/ 60325 h 640"/>
                <a:gd name="T8" fmla="*/ 3733800 w 2706"/>
                <a:gd name="T9" fmla="*/ 95250 h 640"/>
                <a:gd name="T10" fmla="*/ 3540125 w 2706"/>
                <a:gd name="T11" fmla="*/ 130175 h 640"/>
                <a:gd name="T12" fmla="*/ 3343275 w 2706"/>
                <a:gd name="T13" fmla="*/ 171450 h 640"/>
                <a:gd name="T14" fmla="*/ 3140075 w 2706"/>
                <a:gd name="T15" fmla="*/ 212725 h 640"/>
                <a:gd name="T16" fmla="*/ 2933700 w 2706"/>
                <a:gd name="T17" fmla="*/ 260350 h 640"/>
                <a:gd name="T18" fmla="*/ 2720975 w 2706"/>
                <a:gd name="T19" fmla="*/ 307975 h 640"/>
                <a:gd name="T20" fmla="*/ 2720975 w 2706"/>
                <a:gd name="T21" fmla="*/ 307975 h 640"/>
                <a:gd name="T22" fmla="*/ 2336800 w 2706"/>
                <a:gd name="T23" fmla="*/ 400050 h 640"/>
                <a:gd name="T24" fmla="*/ 1962150 w 2706"/>
                <a:gd name="T25" fmla="*/ 482600 h 640"/>
                <a:gd name="T26" fmla="*/ 1603375 w 2706"/>
                <a:gd name="T27" fmla="*/ 558800 h 640"/>
                <a:gd name="T28" fmla="*/ 1257300 w 2706"/>
                <a:gd name="T29" fmla="*/ 631825 h 640"/>
                <a:gd name="T30" fmla="*/ 927100 w 2706"/>
                <a:gd name="T31" fmla="*/ 695325 h 640"/>
                <a:gd name="T32" fmla="*/ 606425 w 2706"/>
                <a:gd name="T33" fmla="*/ 752475 h 640"/>
                <a:gd name="T34" fmla="*/ 298450 w 2706"/>
                <a:gd name="T35" fmla="*/ 806450 h 640"/>
                <a:gd name="T36" fmla="*/ 0 w 2706"/>
                <a:gd name="T37" fmla="*/ 854075 h 640"/>
                <a:gd name="T38" fmla="*/ 0 w 2706"/>
                <a:gd name="T39" fmla="*/ 854075 h 640"/>
                <a:gd name="T40" fmla="*/ 206375 w 2706"/>
                <a:gd name="T41" fmla="*/ 882650 h 640"/>
                <a:gd name="T42" fmla="*/ 403225 w 2706"/>
                <a:gd name="T43" fmla="*/ 908050 h 640"/>
                <a:gd name="T44" fmla="*/ 593725 w 2706"/>
                <a:gd name="T45" fmla="*/ 930275 h 640"/>
                <a:gd name="T46" fmla="*/ 781050 w 2706"/>
                <a:gd name="T47" fmla="*/ 949325 h 640"/>
                <a:gd name="T48" fmla="*/ 962025 w 2706"/>
                <a:gd name="T49" fmla="*/ 968375 h 640"/>
                <a:gd name="T50" fmla="*/ 1136650 w 2706"/>
                <a:gd name="T51" fmla="*/ 981075 h 640"/>
                <a:gd name="T52" fmla="*/ 1304925 w 2706"/>
                <a:gd name="T53" fmla="*/ 993775 h 640"/>
                <a:gd name="T54" fmla="*/ 1470025 w 2706"/>
                <a:gd name="T55" fmla="*/ 1003300 h 640"/>
                <a:gd name="T56" fmla="*/ 1631950 w 2706"/>
                <a:gd name="T57" fmla="*/ 1009650 h 640"/>
                <a:gd name="T58" fmla="*/ 1787525 w 2706"/>
                <a:gd name="T59" fmla="*/ 1012825 h 640"/>
                <a:gd name="T60" fmla="*/ 1936750 w 2706"/>
                <a:gd name="T61" fmla="*/ 1016000 h 640"/>
                <a:gd name="T62" fmla="*/ 2082800 w 2706"/>
                <a:gd name="T63" fmla="*/ 1016000 h 640"/>
                <a:gd name="T64" fmla="*/ 2225675 w 2706"/>
                <a:gd name="T65" fmla="*/ 1012825 h 640"/>
                <a:gd name="T66" fmla="*/ 2365375 w 2706"/>
                <a:gd name="T67" fmla="*/ 1009650 h 640"/>
                <a:gd name="T68" fmla="*/ 2498725 w 2706"/>
                <a:gd name="T69" fmla="*/ 1003300 h 640"/>
                <a:gd name="T70" fmla="*/ 2628900 w 2706"/>
                <a:gd name="T71" fmla="*/ 993775 h 640"/>
                <a:gd name="T72" fmla="*/ 2752725 w 2706"/>
                <a:gd name="T73" fmla="*/ 984250 h 640"/>
                <a:gd name="T74" fmla="*/ 2876550 w 2706"/>
                <a:gd name="T75" fmla="*/ 971550 h 640"/>
                <a:gd name="T76" fmla="*/ 2994025 w 2706"/>
                <a:gd name="T77" fmla="*/ 955675 h 640"/>
                <a:gd name="T78" fmla="*/ 3111500 w 2706"/>
                <a:gd name="T79" fmla="*/ 939800 h 640"/>
                <a:gd name="T80" fmla="*/ 3222625 w 2706"/>
                <a:gd name="T81" fmla="*/ 920750 h 640"/>
                <a:gd name="T82" fmla="*/ 3333750 w 2706"/>
                <a:gd name="T83" fmla="*/ 901700 h 640"/>
                <a:gd name="T84" fmla="*/ 3438525 w 2706"/>
                <a:gd name="T85" fmla="*/ 879475 h 640"/>
                <a:gd name="T86" fmla="*/ 3543300 w 2706"/>
                <a:gd name="T87" fmla="*/ 857250 h 640"/>
                <a:gd name="T88" fmla="*/ 3644900 w 2706"/>
                <a:gd name="T89" fmla="*/ 831850 h 640"/>
                <a:gd name="T90" fmla="*/ 3743325 w 2706"/>
                <a:gd name="T91" fmla="*/ 806450 h 640"/>
                <a:gd name="T92" fmla="*/ 3838575 w 2706"/>
                <a:gd name="T93" fmla="*/ 777875 h 640"/>
                <a:gd name="T94" fmla="*/ 3933825 w 2706"/>
                <a:gd name="T95" fmla="*/ 749300 h 640"/>
                <a:gd name="T96" fmla="*/ 4114800 w 2706"/>
                <a:gd name="T97" fmla="*/ 685800 h 640"/>
                <a:gd name="T98" fmla="*/ 4289425 w 2706"/>
                <a:gd name="T99" fmla="*/ 619125 h 640"/>
                <a:gd name="T100" fmla="*/ 4289425 w 2706"/>
                <a:gd name="T101" fmla="*/ 619125 h 640"/>
                <a:gd name="T102" fmla="*/ 4295775 w 2706"/>
                <a:gd name="T103" fmla="*/ 615950 h 640"/>
                <a:gd name="T104" fmla="*/ 4295775 w 2706"/>
                <a:gd name="T105" fmla="*/ 615950 h 640"/>
                <a:gd name="T106" fmla="*/ 4295775 w 2706"/>
                <a:gd name="T107" fmla="*/ 0 h 640"/>
                <a:gd name="T108" fmla="*/ 4295775 w 2706"/>
                <a:gd name="T109" fmla="*/ 0 h 640"/>
                <a:gd name="T110" fmla="*/ 4286250 w 2706"/>
                <a:gd name="T111" fmla="*/ 0 h 640"/>
                <a:gd name="T112" fmla="*/ 428625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 name="Freeform 18"/>
            <p:cNvSpPr>
              <a:spLocks/>
            </p:cNvSpPr>
            <p:nvPr/>
          </p:nvSpPr>
          <p:spPr bwMode="hidden">
            <a:xfrm>
              <a:off x="-309563" y="4318000"/>
              <a:ext cx="8280401" cy="1209675"/>
            </a:xfrm>
            <a:custGeom>
              <a:avLst/>
              <a:gdLst>
                <a:gd name="T0" fmla="*/ 8280401 w 5216"/>
                <a:gd name="T1" fmla="*/ 1133475 h 762"/>
                <a:gd name="T2" fmla="*/ 7912101 w 5216"/>
                <a:gd name="T3" fmla="*/ 1089025 h 762"/>
                <a:gd name="T4" fmla="*/ 7108826 w 5216"/>
                <a:gd name="T5" fmla="*/ 968375 h 762"/>
                <a:gd name="T6" fmla="*/ 6213476 w 5216"/>
                <a:gd name="T7" fmla="*/ 806450 h 762"/>
                <a:gd name="T8" fmla="*/ 5216526 w 5216"/>
                <a:gd name="T9" fmla="*/ 593725 h 762"/>
                <a:gd name="T10" fmla="*/ 4676776 w 5216"/>
                <a:gd name="T11" fmla="*/ 469900 h 762"/>
                <a:gd name="T12" fmla="*/ 4257676 w 5216"/>
                <a:gd name="T13" fmla="*/ 374650 h 762"/>
                <a:gd name="T14" fmla="*/ 3857625 w 5216"/>
                <a:gd name="T15" fmla="*/ 292100 h 762"/>
                <a:gd name="T16" fmla="*/ 3476625 w 5216"/>
                <a:gd name="T17" fmla="*/ 222250 h 762"/>
                <a:gd name="T18" fmla="*/ 3111500 w 5216"/>
                <a:gd name="T19" fmla="*/ 161925 h 762"/>
                <a:gd name="T20" fmla="*/ 2762250 w 5216"/>
                <a:gd name="T21" fmla="*/ 114300 h 762"/>
                <a:gd name="T22" fmla="*/ 2117725 w 5216"/>
                <a:gd name="T23" fmla="*/ 44450 h 762"/>
                <a:gd name="T24" fmla="*/ 1539875 w 5216"/>
                <a:gd name="T25" fmla="*/ 6350 h 762"/>
                <a:gd name="T26" fmla="*/ 1022350 w 5216"/>
                <a:gd name="T27" fmla="*/ 0 h 762"/>
                <a:gd name="T28" fmla="*/ 568325 w 5216"/>
                <a:gd name="T29" fmla="*/ 15875 h 762"/>
                <a:gd name="T30" fmla="*/ 174625 w 5216"/>
                <a:gd name="T31" fmla="*/ 50800 h 762"/>
                <a:gd name="T32" fmla="*/ 0 w 5216"/>
                <a:gd name="T33" fmla="*/ 76200 h 762"/>
                <a:gd name="T34" fmla="*/ 498475 w 5216"/>
                <a:gd name="T35" fmla="*/ 136525 h 762"/>
                <a:gd name="T36" fmla="*/ 1035050 w 5216"/>
                <a:gd name="T37" fmla="*/ 222250 h 762"/>
                <a:gd name="T38" fmla="*/ 1609725 w 5216"/>
                <a:gd name="T39" fmla="*/ 333375 h 762"/>
                <a:gd name="T40" fmla="*/ 2225675 w 5216"/>
                <a:gd name="T41" fmla="*/ 469900 h 762"/>
                <a:gd name="T42" fmla="*/ 2787650 w 5216"/>
                <a:gd name="T43" fmla="*/ 600075 h 762"/>
                <a:gd name="T44" fmla="*/ 3822700 w 5216"/>
                <a:gd name="T45" fmla="*/ 819150 h 762"/>
                <a:gd name="T46" fmla="*/ 4298951 w 5216"/>
                <a:gd name="T47" fmla="*/ 908050 h 762"/>
                <a:gd name="T48" fmla="*/ 4749801 w 5216"/>
                <a:gd name="T49" fmla="*/ 984250 h 762"/>
                <a:gd name="T50" fmla="*/ 5175251 w 5216"/>
                <a:gd name="T51" fmla="*/ 1050925 h 762"/>
                <a:gd name="T52" fmla="*/ 5575301 w 5216"/>
                <a:gd name="T53" fmla="*/ 1101725 h 762"/>
                <a:gd name="T54" fmla="*/ 5953126 w 5216"/>
                <a:gd name="T55" fmla="*/ 1146175 h 762"/>
                <a:gd name="T56" fmla="*/ 6308726 w 5216"/>
                <a:gd name="T57" fmla="*/ 1174750 h 762"/>
                <a:gd name="T58" fmla="*/ 6642101 w 5216"/>
                <a:gd name="T59" fmla="*/ 1196975 h 762"/>
                <a:gd name="T60" fmla="*/ 6959601 w 5216"/>
                <a:gd name="T61" fmla="*/ 1209675 h 762"/>
                <a:gd name="T62" fmla="*/ 7254876 w 5216"/>
                <a:gd name="T63" fmla="*/ 1209675 h 762"/>
                <a:gd name="T64" fmla="*/ 7534276 w 5216"/>
                <a:gd name="T65" fmla="*/ 1203325 h 762"/>
                <a:gd name="T66" fmla="*/ 7797801 w 5216"/>
                <a:gd name="T67" fmla="*/ 1187450 h 762"/>
                <a:gd name="T68" fmla="*/ 8045451 w 5216"/>
                <a:gd name="T69" fmla="*/ 1162050 h 762"/>
                <a:gd name="T70" fmla="*/ 8280401 w 5216"/>
                <a:gd name="T71" fmla="*/ 1133475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8" name="Freeform 22"/>
            <p:cNvSpPr>
              <a:spLocks/>
            </p:cNvSpPr>
            <p:nvPr/>
          </p:nvSpPr>
          <p:spPr bwMode="hidden">
            <a:xfrm>
              <a:off x="3175" y="4335463"/>
              <a:ext cx="8166100" cy="1101725"/>
            </a:xfrm>
            <a:custGeom>
              <a:avLst/>
              <a:gdLst>
                <a:gd name="T0" fmla="*/ 0 w 5144"/>
                <a:gd name="T1" fmla="*/ 111125 h 694"/>
                <a:gd name="T2" fmla="*/ 0 w 5144"/>
                <a:gd name="T3" fmla="*/ 111125 h 694"/>
                <a:gd name="T4" fmla="*/ 28575 w 5144"/>
                <a:gd name="T5" fmla="*/ 104775 h 694"/>
                <a:gd name="T6" fmla="*/ 114300 w 5144"/>
                <a:gd name="T7" fmla="*/ 88900 h 694"/>
                <a:gd name="T8" fmla="*/ 260350 w 5144"/>
                <a:gd name="T9" fmla="*/ 66675 h 694"/>
                <a:gd name="T10" fmla="*/ 355600 w 5144"/>
                <a:gd name="T11" fmla="*/ 53975 h 694"/>
                <a:gd name="T12" fmla="*/ 466725 w 5144"/>
                <a:gd name="T13" fmla="*/ 41275 h 694"/>
                <a:gd name="T14" fmla="*/ 590550 w 5144"/>
                <a:gd name="T15" fmla="*/ 31750 h 694"/>
                <a:gd name="T16" fmla="*/ 733425 w 5144"/>
                <a:gd name="T17" fmla="*/ 22225 h 694"/>
                <a:gd name="T18" fmla="*/ 889000 w 5144"/>
                <a:gd name="T19" fmla="*/ 12700 h 694"/>
                <a:gd name="T20" fmla="*/ 1063625 w 5144"/>
                <a:gd name="T21" fmla="*/ 6350 h 694"/>
                <a:gd name="T22" fmla="*/ 1254125 w 5144"/>
                <a:gd name="T23" fmla="*/ 3175 h 694"/>
                <a:gd name="T24" fmla="*/ 1460500 w 5144"/>
                <a:gd name="T25" fmla="*/ 0 h 694"/>
                <a:gd name="T26" fmla="*/ 1682750 w 5144"/>
                <a:gd name="T27" fmla="*/ 3175 h 694"/>
                <a:gd name="T28" fmla="*/ 1920875 w 5144"/>
                <a:gd name="T29" fmla="*/ 9525 h 694"/>
                <a:gd name="T30" fmla="*/ 2178050 w 5144"/>
                <a:gd name="T31" fmla="*/ 22225 h 694"/>
                <a:gd name="T32" fmla="*/ 2451100 w 5144"/>
                <a:gd name="T33" fmla="*/ 38100 h 694"/>
                <a:gd name="T34" fmla="*/ 2740025 w 5144"/>
                <a:gd name="T35" fmla="*/ 63500 h 694"/>
                <a:gd name="T36" fmla="*/ 3048000 w 5144"/>
                <a:gd name="T37" fmla="*/ 92075 h 694"/>
                <a:gd name="T38" fmla="*/ 3375025 w 5144"/>
                <a:gd name="T39" fmla="*/ 127000 h 694"/>
                <a:gd name="T40" fmla="*/ 3717925 w 5144"/>
                <a:gd name="T41" fmla="*/ 168275 h 694"/>
                <a:gd name="T42" fmla="*/ 4079875 w 5144"/>
                <a:gd name="T43" fmla="*/ 219075 h 694"/>
                <a:gd name="T44" fmla="*/ 4457700 w 5144"/>
                <a:gd name="T45" fmla="*/ 276225 h 694"/>
                <a:gd name="T46" fmla="*/ 4854575 w 5144"/>
                <a:gd name="T47" fmla="*/ 342900 h 694"/>
                <a:gd name="T48" fmla="*/ 5270500 w 5144"/>
                <a:gd name="T49" fmla="*/ 422275 h 694"/>
                <a:gd name="T50" fmla="*/ 5705475 w 5144"/>
                <a:gd name="T51" fmla="*/ 508000 h 694"/>
                <a:gd name="T52" fmla="*/ 6159500 w 5144"/>
                <a:gd name="T53" fmla="*/ 603250 h 694"/>
                <a:gd name="T54" fmla="*/ 6632575 w 5144"/>
                <a:gd name="T55" fmla="*/ 711200 h 694"/>
                <a:gd name="T56" fmla="*/ 7124700 w 5144"/>
                <a:gd name="T57" fmla="*/ 828675 h 694"/>
                <a:gd name="T58" fmla="*/ 7635875 w 5144"/>
                <a:gd name="T59" fmla="*/ 958850 h 694"/>
                <a:gd name="T60" fmla="*/ 8166100 w 5144"/>
                <a:gd name="T61" fmla="*/ 1101725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9" name="Freeform 26"/>
            <p:cNvSpPr>
              <a:spLocks/>
            </p:cNvSpPr>
            <p:nvPr/>
          </p:nvSpPr>
          <p:spPr bwMode="hidden">
            <a:xfrm>
              <a:off x="4156075" y="4316413"/>
              <a:ext cx="4940300" cy="927100"/>
            </a:xfrm>
            <a:custGeom>
              <a:avLst/>
              <a:gdLst>
                <a:gd name="T0" fmla="*/ 0 w 3112"/>
                <a:gd name="T1" fmla="*/ 927100 h 584"/>
                <a:gd name="T2" fmla="*/ 0 w 3112"/>
                <a:gd name="T3" fmla="*/ 927100 h 584"/>
                <a:gd name="T4" fmla="*/ 142875 w 3112"/>
                <a:gd name="T5" fmla="*/ 889000 h 584"/>
                <a:gd name="T6" fmla="*/ 533400 w 3112"/>
                <a:gd name="T7" fmla="*/ 790575 h 584"/>
                <a:gd name="T8" fmla="*/ 803275 w 3112"/>
                <a:gd name="T9" fmla="*/ 723900 h 584"/>
                <a:gd name="T10" fmla="*/ 1114425 w 3112"/>
                <a:gd name="T11" fmla="*/ 650875 h 584"/>
                <a:gd name="T12" fmla="*/ 1460500 w 3112"/>
                <a:gd name="T13" fmla="*/ 571500 h 584"/>
                <a:gd name="T14" fmla="*/ 1831975 w 3112"/>
                <a:gd name="T15" fmla="*/ 485775 h 584"/>
                <a:gd name="T16" fmla="*/ 2225675 w 3112"/>
                <a:gd name="T17" fmla="*/ 403225 h 584"/>
                <a:gd name="T18" fmla="*/ 2628900 w 3112"/>
                <a:gd name="T19" fmla="*/ 320675 h 584"/>
                <a:gd name="T20" fmla="*/ 3041650 w 3112"/>
                <a:gd name="T21" fmla="*/ 244475 h 584"/>
                <a:gd name="T22" fmla="*/ 3451225 w 3112"/>
                <a:gd name="T23" fmla="*/ 171450 h 584"/>
                <a:gd name="T24" fmla="*/ 3654425 w 3112"/>
                <a:gd name="T25" fmla="*/ 139700 h 584"/>
                <a:gd name="T26" fmla="*/ 3851275 w 3112"/>
                <a:gd name="T27" fmla="*/ 107950 h 584"/>
                <a:gd name="T28" fmla="*/ 4048125 w 3112"/>
                <a:gd name="T29" fmla="*/ 82550 h 584"/>
                <a:gd name="T30" fmla="*/ 4238625 w 3112"/>
                <a:gd name="T31" fmla="*/ 57150 h 584"/>
                <a:gd name="T32" fmla="*/ 4425950 w 3112"/>
                <a:gd name="T33" fmla="*/ 38100 h 584"/>
                <a:gd name="T34" fmla="*/ 4603750 w 3112"/>
                <a:gd name="T35" fmla="*/ 22225 h 584"/>
                <a:gd name="T36" fmla="*/ 4775200 w 3112"/>
                <a:gd name="T37" fmla="*/ 9525 h 584"/>
                <a:gd name="T38" fmla="*/ 4940300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useBgFill="1">
          <p:nvSpPr>
            <p:cNvPr id="10" name="Freeform 10"/>
            <p:cNvSpPr>
              <a:spLocks/>
            </p:cNvSpPr>
            <p:nvPr/>
          </p:nvSpPr>
          <p:spPr bwMode="hidden">
            <a:xfrm>
              <a:off x="-3905250" y="4294188"/>
              <a:ext cx="13011150" cy="1892300"/>
            </a:xfrm>
            <a:custGeom>
              <a:avLst/>
              <a:gdLst>
                <a:gd name="T0" fmla="*/ 13004800 w 8196"/>
                <a:gd name="T1" fmla="*/ 812800 h 1192"/>
                <a:gd name="T2" fmla="*/ 12763500 w 8196"/>
                <a:gd name="T3" fmla="*/ 904875 h 1192"/>
                <a:gd name="T4" fmla="*/ 12506325 w 8196"/>
                <a:gd name="T5" fmla="*/ 984250 h 1192"/>
                <a:gd name="T6" fmla="*/ 12233275 w 8196"/>
                <a:gd name="T7" fmla="*/ 1057275 h 1192"/>
                <a:gd name="T8" fmla="*/ 11941175 w 8196"/>
                <a:gd name="T9" fmla="*/ 1114425 h 1192"/>
                <a:gd name="T10" fmla="*/ 11623675 w 8196"/>
                <a:gd name="T11" fmla="*/ 1158875 h 1192"/>
                <a:gd name="T12" fmla="*/ 11280775 w 8196"/>
                <a:gd name="T13" fmla="*/ 1190625 h 1192"/>
                <a:gd name="T14" fmla="*/ 10909300 w 8196"/>
                <a:gd name="T15" fmla="*/ 1209675 h 1192"/>
                <a:gd name="T16" fmla="*/ 10506075 w 8196"/>
                <a:gd name="T17" fmla="*/ 1206500 h 1192"/>
                <a:gd name="T18" fmla="*/ 10067925 w 8196"/>
                <a:gd name="T19" fmla="*/ 1190625 h 1192"/>
                <a:gd name="T20" fmla="*/ 9591675 w 8196"/>
                <a:gd name="T21" fmla="*/ 1152525 h 1192"/>
                <a:gd name="T22" fmla="*/ 9074150 w 8196"/>
                <a:gd name="T23" fmla="*/ 1095375 h 1192"/>
                <a:gd name="T24" fmla="*/ 8515350 w 8196"/>
                <a:gd name="T25" fmla="*/ 1019175 h 1192"/>
                <a:gd name="T26" fmla="*/ 7908925 w 8196"/>
                <a:gd name="T27" fmla="*/ 917575 h 1192"/>
                <a:gd name="T28" fmla="*/ 7251700 w 8196"/>
                <a:gd name="T29" fmla="*/ 793750 h 1192"/>
                <a:gd name="T30" fmla="*/ 6543675 w 8196"/>
                <a:gd name="T31" fmla="*/ 644525 h 1192"/>
                <a:gd name="T32" fmla="*/ 5778500 w 8196"/>
                <a:gd name="T33" fmla="*/ 469900 h 1192"/>
                <a:gd name="T34" fmla="*/ 5391150 w 8196"/>
                <a:gd name="T35" fmla="*/ 381000 h 1192"/>
                <a:gd name="T36" fmla="*/ 4657725 w 8196"/>
                <a:gd name="T37" fmla="*/ 234950 h 1192"/>
                <a:gd name="T38" fmla="*/ 3987800 w 8196"/>
                <a:gd name="T39" fmla="*/ 130175 h 1192"/>
                <a:gd name="T40" fmla="*/ 3375025 w 8196"/>
                <a:gd name="T41" fmla="*/ 57150 h 1192"/>
                <a:gd name="T42" fmla="*/ 2819400 w 8196"/>
                <a:gd name="T43" fmla="*/ 15875 h 1192"/>
                <a:gd name="T44" fmla="*/ 2320925 w 8196"/>
                <a:gd name="T45" fmla="*/ 0 h 1192"/>
                <a:gd name="T46" fmla="*/ 1876425 w 8196"/>
                <a:gd name="T47" fmla="*/ 6350 h 1192"/>
                <a:gd name="T48" fmla="*/ 1482725 w 8196"/>
                <a:gd name="T49" fmla="*/ 31750 h 1192"/>
                <a:gd name="T50" fmla="*/ 1136650 w 8196"/>
                <a:gd name="T51" fmla="*/ 69850 h 1192"/>
                <a:gd name="T52" fmla="*/ 841375 w 8196"/>
                <a:gd name="T53" fmla="*/ 117475 h 1192"/>
                <a:gd name="T54" fmla="*/ 593725 w 8196"/>
                <a:gd name="T55" fmla="*/ 171450 h 1192"/>
                <a:gd name="T56" fmla="*/ 393700 w 8196"/>
                <a:gd name="T57" fmla="*/ 228600 h 1192"/>
                <a:gd name="T58" fmla="*/ 234950 w 8196"/>
                <a:gd name="T59" fmla="*/ 279400 h 1192"/>
                <a:gd name="T60" fmla="*/ 76200 w 8196"/>
                <a:gd name="T61" fmla="*/ 342900 h 1192"/>
                <a:gd name="T62" fmla="*/ 0 w 8196"/>
                <a:gd name="T63" fmla="*/ 381000 h 1192"/>
                <a:gd name="T64" fmla="*/ 13004800 w 8196"/>
                <a:gd name="T65" fmla="*/ 1892300 h 1192"/>
                <a:gd name="T66" fmla="*/ 13011150 w 8196"/>
                <a:gd name="T67" fmla="*/ 1882775 h 1192"/>
                <a:gd name="T68" fmla="*/ 13011150 w 8196"/>
                <a:gd name="T69" fmla="*/ 809625 h 1192"/>
                <a:gd name="T70" fmla="*/ 13004800 w 8196"/>
                <a:gd name="T71" fmla="*/ 812800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11" name="Date Placeholder 3"/>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ea typeface="ＭＳ Ｐゴシック" panose="020B0600070205080204" pitchFamily="50" charset="-128"/>
              </a:defRPr>
            </a:lvl1pPr>
          </a:lstStyle>
          <a:p>
            <a:pPr>
              <a:defRPr/>
            </a:pPr>
            <a:fld id="{4ED67E93-5773-46B5-BDC6-604980DDA6A3}" type="datetimeFigureOut">
              <a:rPr lang="ja-JP" altLang="en-US"/>
              <a:pPr>
                <a:defRPr/>
              </a:pPr>
              <a:t>2021/3/5</a:t>
            </a:fld>
            <a:endParaRPr lang="ja-JP" altLang="en-US"/>
          </a:p>
        </p:txBody>
      </p:sp>
      <p:sp>
        <p:nvSpPr>
          <p:cNvPr id="12" name="Footer Placeholder 4"/>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ea typeface="ＭＳ Ｐゴシック" panose="020B0600070205080204" pitchFamily="50" charset="-128"/>
              </a:defRPr>
            </a:lvl1pPr>
          </a:lstStyle>
          <a:p>
            <a:pPr>
              <a:defRPr/>
            </a:pPr>
            <a:endParaRPr lang="ja-JP" altLang="en-US"/>
          </a:p>
        </p:txBody>
      </p:sp>
      <p:sp>
        <p:nvSpPr>
          <p:cNvPr id="13" name="Slide Number Placeholder 5"/>
          <p:cNvSpPr>
            <a:spLocks noGrp="1"/>
          </p:cNvSpPr>
          <p:nvPr>
            <p:ph type="sldNum" sz="quarter" idx="12"/>
          </p:nvPr>
        </p:nvSpPr>
        <p:spPr/>
        <p:txBody>
          <a:bodyPr/>
          <a:lstStyle>
            <a:lvl1pPr eaLnBrk="0" fontAlgn="base" hangingPunct="0">
              <a:spcBef>
                <a:spcPct val="0"/>
              </a:spcBef>
              <a:spcAft>
                <a:spcPct val="0"/>
              </a:spcAft>
              <a:defRPr kumimoji="0"/>
            </a:lvl1pPr>
          </a:lstStyle>
          <a:p>
            <a:pPr>
              <a:defRPr/>
            </a:pPr>
            <a:fld id="{ADBE009B-26D9-41BE-867E-F334C7AA161A}" type="slidenum">
              <a:rPr lang="ja-JP" altLang="en-US"/>
              <a:pPr>
                <a:defRPr/>
              </a:pPr>
              <a:t>‹#›</a:t>
            </a:fld>
            <a:endParaRPr lang="ja-JP" altLang="en-US"/>
          </a:p>
        </p:txBody>
      </p:sp>
    </p:spTree>
    <p:extLst>
      <p:ext uri="{BB962C8B-B14F-4D97-AF65-F5344CB8AC3E}">
        <p14:creationId xmlns:p14="http://schemas.microsoft.com/office/powerpoint/2010/main" val="312186397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Title 6"/>
          <p:cNvSpPr>
            <a:spLocks noGrp="1"/>
          </p:cNvSpPr>
          <p:nvPr>
            <p:ph type="title"/>
          </p:nvPr>
        </p:nvSpPr>
        <p:spPr/>
        <p:txBody>
          <a:bodyPr/>
          <a:lstStyle/>
          <a:p>
            <a:r>
              <a:rPr lang="ja-JP" altLang="en-US"/>
              <a:t>マスター タイトルの書式設定</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ea typeface="ＭＳ Ｐゴシック" panose="020B0600070205080204" pitchFamily="50" charset="-128"/>
              </a:defRPr>
            </a:lvl1pPr>
          </a:lstStyle>
          <a:p>
            <a:pPr>
              <a:defRPr/>
            </a:pPr>
            <a:fld id="{4ED67E93-5773-46B5-BDC6-604980DDA6A3}" type="datetimeFigureOut">
              <a:rPr lang="ja-JP" altLang="en-US"/>
              <a:pPr>
                <a:defRPr/>
              </a:pPr>
              <a:t>2021/3/5</a:t>
            </a:fld>
            <a:endParaRPr lang="ja-JP" alt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ea typeface="ＭＳ Ｐゴシック" panose="020B0600070205080204" pitchFamily="50" charset="-128"/>
              </a:defRPr>
            </a:lvl1pPr>
          </a:lstStyle>
          <a:p>
            <a:pPr>
              <a:defRPr/>
            </a:pPr>
            <a:endParaRPr lang="ja-JP" alt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0"/>
            </a:lvl1pPr>
          </a:lstStyle>
          <a:p>
            <a:pPr>
              <a:defRPr/>
            </a:pPr>
            <a:fld id="{CB39B5E8-387A-4D00-B390-FEA9FFEDF481}" type="slidenum">
              <a:rPr lang="ja-JP" altLang="en-US"/>
              <a:pPr>
                <a:defRPr/>
              </a:pPr>
              <a:t>‹#›</a:t>
            </a:fld>
            <a:endParaRPr lang="ja-JP" altLang="en-US"/>
          </a:p>
        </p:txBody>
      </p:sp>
    </p:spTree>
    <p:extLst>
      <p:ext uri="{BB962C8B-B14F-4D97-AF65-F5344CB8AC3E}">
        <p14:creationId xmlns:p14="http://schemas.microsoft.com/office/powerpoint/2010/main" val="15402795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4" name="Rounded Rectangle 13"/>
          <p:cNvSpPr/>
          <p:nvPr/>
        </p:nvSpPr>
        <p:spPr>
          <a:xfrm>
            <a:off x="228600" y="228600"/>
            <a:ext cx="8696325" cy="473710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en-US">
              <a:solidFill>
                <a:prstClr val="white"/>
              </a:solidFill>
            </a:endParaRPr>
          </a:p>
        </p:txBody>
      </p:sp>
      <p:sp>
        <p:nvSpPr>
          <p:cNvPr id="5" name="Freeform 14"/>
          <p:cNvSpPr>
            <a:spLocks/>
          </p:cNvSpPr>
          <p:nvPr/>
        </p:nvSpPr>
        <p:spPr bwMode="hidden">
          <a:xfrm>
            <a:off x="6046788" y="4203700"/>
            <a:ext cx="2876550" cy="714375"/>
          </a:xfrm>
          <a:custGeom>
            <a:avLst/>
            <a:gdLst>
              <a:gd name="T0" fmla="*/ 2870172 w 2706"/>
              <a:gd name="T1" fmla="*/ 0 h 640"/>
              <a:gd name="T2" fmla="*/ 2870172 w 2706"/>
              <a:gd name="T3" fmla="*/ 0 h 640"/>
              <a:gd name="T4" fmla="*/ 2748987 w 2706"/>
              <a:gd name="T5" fmla="*/ 20092 h 640"/>
              <a:gd name="T6" fmla="*/ 2625676 w 2706"/>
              <a:gd name="T7" fmla="*/ 42416 h 640"/>
              <a:gd name="T8" fmla="*/ 2500239 w 2706"/>
              <a:gd name="T9" fmla="*/ 66973 h 640"/>
              <a:gd name="T10" fmla="*/ 2370549 w 2706"/>
              <a:gd name="T11" fmla="*/ 91529 h 640"/>
              <a:gd name="T12" fmla="*/ 2238734 w 2706"/>
              <a:gd name="T13" fmla="*/ 120551 h 640"/>
              <a:gd name="T14" fmla="*/ 2102667 w 2706"/>
              <a:gd name="T15" fmla="*/ 149572 h 640"/>
              <a:gd name="T16" fmla="*/ 1964473 w 2706"/>
              <a:gd name="T17" fmla="*/ 183059 h 640"/>
              <a:gd name="T18" fmla="*/ 1822028 w 2706"/>
              <a:gd name="T19" fmla="*/ 216545 h 640"/>
              <a:gd name="T20" fmla="*/ 1822028 w 2706"/>
              <a:gd name="T21" fmla="*/ 216545 h 640"/>
              <a:gd name="T22" fmla="*/ 1564775 w 2706"/>
              <a:gd name="T23" fmla="*/ 281285 h 640"/>
              <a:gd name="T24" fmla="*/ 1313901 w 2706"/>
              <a:gd name="T25" fmla="*/ 339328 h 640"/>
              <a:gd name="T26" fmla="*/ 1073657 w 2706"/>
              <a:gd name="T27" fmla="*/ 392906 h 640"/>
              <a:gd name="T28" fmla="*/ 841917 w 2706"/>
              <a:gd name="T29" fmla="*/ 444252 h 640"/>
              <a:gd name="T30" fmla="*/ 620808 w 2706"/>
              <a:gd name="T31" fmla="*/ 488900 h 640"/>
              <a:gd name="T32" fmla="*/ 406076 w 2706"/>
              <a:gd name="T33" fmla="*/ 529084 h 640"/>
              <a:gd name="T34" fmla="*/ 199849 w 2706"/>
              <a:gd name="T35" fmla="*/ 567035 h 640"/>
              <a:gd name="T36" fmla="*/ 0 w 2706"/>
              <a:gd name="T37" fmla="*/ 600521 h 640"/>
              <a:gd name="T38" fmla="*/ 0 w 2706"/>
              <a:gd name="T39" fmla="*/ 600521 h 640"/>
              <a:gd name="T40" fmla="*/ 138193 w 2706"/>
              <a:gd name="T41" fmla="*/ 620613 h 640"/>
              <a:gd name="T42" fmla="*/ 270009 w 2706"/>
              <a:gd name="T43" fmla="*/ 638473 h 640"/>
              <a:gd name="T44" fmla="*/ 397572 w 2706"/>
              <a:gd name="T45" fmla="*/ 654100 h 640"/>
              <a:gd name="T46" fmla="*/ 523009 w 2706"/>
              <a:gd name="T47" fmla="*/ 667494 h 640"/>
              <a:gd name="T48" fmla="*/ 644194 w 2706"/>
              <a:gd name="T49" fmla="*/ 680889 h 640"/>
              <a:gd name="T50" fmla="*/ 761127 w 2706"/>
              <a:gd name="T51" fmla="*/ 689818 h 640"/>
              <a:gd name="T52" fmla="*/ 873808 w 2706"/>
              <a:gd name="T53" fmla="*/ 698748 h 640"/>
              <a:gd name="T54" fmla="*/ 984363 w 2706"/>
              <a:gd name="T55" fmla="*/ 705445 h 640"/>
              <a:gd name="T56" fmla="*/ 1092791 w 2706"/>
              <a:gd name="T57" fmla="*/ 709910 h 640"/>
              <a:gd name="T58" fmla="*/ 1196968 w 2706"/>
              <a:gd name="T59" fmla="*/ 712143 h 640"/>
              <a:gd name="T60" fmla="*/ 1296892 w 2706"/>
              <a:gd name="T61" fmla="*/ 714375 h 640"/>
              <a:gd name="T62" fmla="*/ 1394691 w 2706"/>
              <a:gd name="T63" fmla="*/ 714375 h 640"/>
              <a:gd name="T64" fmla="*/ 1490363 w 2706"/>
              <a:gd name="T65" fmla="*/ 712143 h 640"/>
              <a:gd name="T66" fmla="*/ 1583910 w 2706"/>
              <a:gd name="T67" fmla="*/ 709910 h 640"/>
              <a:gd name="T68" fmla="*/ 1673204 w 2706"/>
              <a:gd name="T69" fmla="*/ 705445 h 640"/>
              <a:gd name="T70" fmla="*/ 1760372 w 2706"/>
              <a:gd name="T71" fmla="*/ 698748 h 640"/>
              <a:gd name="T72" fmla="*/ 1843288 w 2706"/>
              <a:gd name="T73" fmla="*/ 692051 h 640"/>
              <a:gd name="T74" fmla="*/ 1926204 w 2706"/>
              <a:gd name="T75" fmla="*/ 683121 h 640"/>
              <a:gd name="T76" fmla="*/ 2004868 w 2706"/>
              <a:gd name="T77" fmla="*/ 671959 h 640"/>
              <a:gd name="T78" fmla="*/ 2083532 w 2706"/>
              <a:gd name="T79" fmla="*/ 660797 h 640"/>
              <a:gd name="T80" fmla="*/ 2157944 w 2706"/>
              <a:gd name="T81" fmla="*/ 647402 h 640"/>
              <a:gd name="T82" fmla="*/ 2232356 w 2706"/>
              <a:gd name="T83" fmla="*/ 634008 h 640"/>
              <a:gd name="T84" fmla="*/ 2302516 w 2706"/>
              <a:gd name="T85" fmla="*/ 618381 h 640"/>
              <a:gd name="T86" fmla="*/ 2372675 w 2706"/>
              <a:gd name="T87" fmla="*/ 602754 h 640"/>
              <a:gd name="T88" fmla="*/ 2440709 w 2706"/>
              <a:gd name="T89" fmla="*/ 584895 h 640"/>
              <a:gd name="T90" fmla="*/ 2506617 w 2706"/>
              <a:gd name="T91" fmla="*/ 567035 h 640"/>
              <a:gd name="T92" fmla="*/ 2570398 w 2706"/>
              <a:gd name="T93" fmla="*/ 546943 h 640"/>
              <a:gd name="T94" fmla="*/ 2634180 w 2706"/>
              <a:gd name="T95" fmla="*/ 526852 h 640"/>
              <a:gd name="T96" fmla="*/ 2755365 w 2706"/>
              <a:gd name="T97" fmla="*/ 482203 h 640"/>
              <a:gd name="T98" fmla="*/ 2872298 w 2706"/>
              <a:gd name="T99" fmla="*/ 435322 h 640"/>
              <a:gd name="T100" fmla="*/ 2872298 w 2706"/>
              <a:gd name="T101" fmla="*/ 435322 h 640"/>
              <a:gd name="T102" fmla="*/ 2876550 w 2706"/>
              <a:gd name="T103" fmla="*/ 433090 h 640"/>
              <a:gd name="T104" fmla="*/ 2876550 w 2706"/>
              <a:gd name="T105" fmla="*/ 433090 h 640"/>
              <a:gd name="T106" fmla="*/ 2876550 w 2706"/>
              <a:gd name="T107" fmla="*/ 0 h 640"/>
              <a:gd name="T108" fmla="*/ 2876550 w 2706"/>
              <a:gd name="T109" fmla="*/ 0 h 640"/>
              <a:gd name="T110" fmla="*/ 2870172 w 2706"/>
              <a:gd name="T111" fmla="*/ 0 h 640"/>
              <a:gd name="T112" fmla="*/ 2870172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 name="Freeform 18"/>
          <p:cNvSpPr>
            <a:spLocks/>
          </p:cNvSpPr>
          <p:nvPr/>
        </p:nvSpPr>
        <p:spPr bwMode="hidden">
          <a:xfrm>
            <a:off x="2619375" y="4075113"/>
            <a:ext cx="5545138" cy="850900"/>
          </a:xfrm>
          <a:custGeom>
            <a:avLst/>
            <a:gdLst>
              <a:gd name="T0" fmla="*/ 5545138 w 5216"/>
              <a:gd name="T1" fmla="*/ 797300 h 762"/>
              <a:gd name="T2" fmla="*/ 5298498 w 5216"/>
              <a:gd name="T3" fmla="*/ 766033 h 762"/>
              <a:gd name="T4" fmla="*/ 4760569 w 5216"/>
              <a:gd name="T5" fmla="*/ 681167 h 762"/>
              <a:gd name="T6" fmla="*/ 4160980 w 5216"/>
              <a:gd name="T7" fmla="*/ 567267 h 762"/>
              <a:gd name="T8" fmla="*/ 3493352 w 5216"/>
              <a:gd name="T9" fmla="*/ 417633 h 762"/>
              <a:gd name="T10" fmla="*/ 3131897 w 5216"/>
              <a:gd name="T11" fmla="*/ 330533 h 762"/>
              <a:gd name="T12" fmla="*/ 2851239 w 5216"/>
              <a:gd name="T13" fmla="*/ 263533 h 762"/>
              <a:gd name="T14" fmla="*/ 2583337 w 5216"/>
              <a:gd name="T15" fmla="*/ 205467 h 762"/>
              <a:gd name="T16" fmla="*/ 2328193 w 5216"/>
              <a:gd name="T17" fmla="*/ 156333 h 762"/>
              <a:gd name="T18" fmla="*/ 2083679 w 5216"/>
              <a:gd name="T19" fmla="*/ 113900 h 762"/>
              <a:gd name="T20" fmla="*/ 1849797 w 5216"/>
              <a:gd name="T21" fmla="*/ 80400 h 762"/>
              <a:gd name="T22" fmla="*/ 1418178 w 5216"/>
              <a:gd name="T23" fmla="*/ 31267 h 762"/>
              <a:gd name="T24" fmla="*/ 1031209 w 5216"/>
              <a:gd name="T25" fmla="*/ 4467 h 762"/>
              <a:gd name="T26" fmla="*/ 684637 w 5216"/>
              <a:gd name="T27" fmla="*/ 0 h 762"/>
              <a:gd name="T28" fmla="*/ 380590 w 5216"/>
              <a:gd name="T29" fmla="*/ 11167 h 762"/>
              <a:gd name="T30" fmla="*/ 116941 w 5216"/>
              <a:gd name="T31" fmla="*/ 35733 h 762"/>
              <a:gd name="T32" fmla="*/ 0 w 5216"/>
              <a:gd name="T33" fmla="*/ 53600 h 762"/>
              <a:gd name="T34" fmla="*/ 333814 w 5216"/>
              <a:gd name="T35" fmla="*/ 96033 h 762"/>
              <a:gd name="T36" fmla="*/ 693142 w 5216"/>
              <a:gd name="T37" fmla="*/ 156333 h 762"/>
              <a:gd name="T38" fmla="*/ 1077985 w 5216"/>
              <a:gd name="T39" fmla="*/ 234500 h 762"/>
              <a:gd name="T40" fmla="*/ 1490468 w 5216"/>
              <a:gd name="T41" fmla="*/ 330533 h 762"/>
              <a:gd name="T42" fmla="*/ 1866806 w 5216"/>
              <a:gd name="T43" fmla="*/ 422100 h 762"/>
              <a:gd name="T44" fmla="*/ 2559949 w 5216"/>
              <a:gd name="T45" fmla="*/ 576200 h 762"/>
              <a:gd name="T46" fmla="*/ 2878879 w 5216"/>
              <a:gd name="T47" fmla="*/ 638733 h 762"/>
              <a:gd name="T48" fmla="*/ 3180800 w 5216"/>
              <a:gd name="T49" fmla="*/ 692333 h 762"/>
              <a:gd name="T50" fmla="*/ 3465711 w 5216"/>
              <a:gd name="T51" fmla="*/ 739233 h 762"/>
              <a:gd name="T52" fmla="*/ 3733613 w 5216"/>
              <a:gd name="T53" fmla="*/ 774967 h 762"/>
              <a:gd name="T54" fmla="*/ 3986631 w 5216"/>
              <a:gd name="T55" fmla="*/ 806233 h 762"/>
              <a:gd name="T56" fmla="*/ 4224766 w 5216"/>
              <a:gd name="T57" fmla="*/ 826333 h 762"/>
              <a:gd name="T58" fmla="*/ 4448017 w 5216"/>
              <a:gd name="T59" fmla="*/ 841967 h 762"/>
              <a:gd name="T60" fmla="*/ 4660637 w 5216"/>
              <a:gd name="T61" fmla="*/ 850900 h 762"/>
              <a:gd name="T62" fmla="*/ 4858374 w 5216"/>
              <a:gd name="T63" fmla="*/ 850900 h 762"/>
              <a:gd name="T64" fmla="*/ 5045480 w 5216"/>
              <a:gd name="T65" fmla="*/ 846433 h 762"/>
              <a:gd name="T66" fmla="*/ 5221955 w 5216"/>
              <a:gd name="T67" fmla="*/ 835267 h 762"/>
              <a:gd name="T68" fmla="*/ 5387799 w 5216"/>
              <a:gd name="T69" fmla="*/ 817400 h 762"/>
              <a:gd name="T70" fmla="*/ 5545138 w 5216"/>
              <a:gd name="T71" fmla="*/ 797300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 name="Freeform 22"/>
          <p:cNvSpPr>
            <a:spLocks/>
          </p:cNvSpPr>
          <p:nvPr/>
        </p:nvSpPr>
        <p:spPr bwMode="hidden">
          <a:xfrm>
            <a:off x="2828925" y="4087813"/>
            <a:ext cx="5467350" cy="774700"/>
          </a:xfrm>
          <a:custGeom>
            <a:avLst/>
            <a:gdLst>
              <a:gd name="T0" fmla="*/ 0 w 5144"/>
              <a:gd name="T1" fmla="*/ 78140 h 694"/>
              <a:gd name="T2" fmla="*/ 0 w 5144"/>
              <a:gd name="T3" fmla="*/ 78140 h 694"/>
              <a:gd name="T4" fmla="*/ 19131 w 5144"/>
              <a:gd name="T5" fmla="*/ 73675 h 694"/>
              <a:gd name="T6" fmla="*/ 76526 w 5144"/>
              <a:gd name="T7" fmla="*/ 62512 h 694"/>
              <a:gd name="T8" fmla="*/ 174309 w 5144"/>
              <a:gd name="T9" fmla="*/ 46884 h 694"/>
              <a:gd name="T10" fmla="*/ 238081 w 5144"/>
              <a:gd name="T11" fmla="*/ 37954 h 694"/>
              <a:gd name="T12" fmla="*/ 312481 w 5144"/>
              <a:gd name="T13" fmla="*/ 29023 h 694"/>
              <a:gd name="T14" fmla="*/ 395384 w 5144"/>
              <a:gd name="T15" fmla="*/ 22326 h 694"/>
              <a:gd name="T16" fmla="*/ 491041 w 5144"/>
              <a:gd name="T17" fmla="*/ 15628 h 694"/>
              <a:gd name="T18" fmla="*/ 595201 w 5144"/>
              <a:gd name="T19" fmla="*/ 8930 h 694"/>
              <a:gd name="T20" fmla="*/ 712116 w 5144"/>
              <a:gd name="T21" fmla="*/ 4465 h 694"/>
              <a:gd name="T22" fmla="*/ 839659 w 5144"/>
              <a:gd name="T23" fmla="*/ 2233 h 694"/>
              <a:gd name="T24" fmla="*/ 977831 w 5144"/>
              <a:gd name="T25" fmla="*/ 0 h 694"/>
              <a:gd name="T26" fmla="*/ 1126631 w 5144"/>
              <a:gd name="T27" fmla="*/ 2233 h 694"/>
              <a:gd name="T28" fmla="*/ 1286060 w 5144"/>
              <a:gd name="T29" fmla="*/ 6698 h 694"/>
              <a:gd name="T30" fmla="*/ 1458243 w 5144"/>
              <a:gd name="T31" fmla="*/ 15628 h 694"/>
              <a:gd name="T32" fmla="*/ 1641055 w 5144"/>
              <a:gd name="T33" fmla="*/ 26791 h 694"/>
              <a:gd name="T34" fmla="*/ 1834496 w 5144"/>
              <a:gd name="T35" fmla="*/ 44651 h 694"/>
              <a:gd name="T36" fmla="*/ 2040691 w 5144"/>
              <a:gd name="T37" fmla="*/ 64744 h 694"/>
              <a:gd name="T38" fmla="*/ 2259640 w 5144"/>
              <a:gd name="T39" fmla="*/ 89303 h 694"/>
              <a:gd name="T40" fmla="*/ 2489217 w 5144"/>
              <a:gd name="T41" fmla="*/ 118326 h 694"/>
              <a:gd name="T42" fmla="*/ 2731549 w 5144"/>
              <a:gd name="T43" fmla="*/ 154047 h 694"/>
              <a:gd name="T44" fmla="*/ 2984510 w 5144"/>
              <a:gd name="T45" fmla="*/ 194233 h 694"/>
              <a:gd name="T46" fmla="*/ 3250225 w 5144"/>
              <a:gd name="T47" fmla="*/ 241117 h 694"/>
              <a:gd name="T48" fmla="*/ 3528694 w 5144"/>
              <a:gd name="T49" fmla="*/ 296931 h 694"/>
              <a:gd name="T50" fmla="*/ 3819918 w 5144"/>
              <a:gd name="T51" fmla="*/ 357210 h 694"/>
              <a:gd name="T52" fmla="*/ 4123895 w 5144"/>
              <a:gd name="T53" fmla="*/ 424187 h 694"/>
              <a:gd name="T54" fmla="*/ 4440628 w 5144"/>
              <a:gd name="T55" fmla="*/ 500095 h 694"/>
              <a:gd name="T56" fmla="*/ 4770114 w 5144"/>
              <a:gd name="T57" fmla="*/ 582699 h 694"/>
              <a:gd name="T58" fmla="*/ 5112355 w 5144"/>
              <a:gd name="T59" fmla="*/ 674235 h 694"/>
              <a:gd name="T60" fmla="*/ 5467350 w 5144"/>
              <a:gd name="T61" fmla="*/ 774700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8" name="Freeform 26"/>
          <p:cNvSpPr>
            <a:spLocks/>
          </p:cNvSpPr>
          <p:nvPr/>
        </p:nvSpPr>
        <p:spPr bwMode="hidden">
          <a:xfrm>
            <a:off x="5610225" y="4073525"/>
            <a:ext cx="3306763" cy="652463"/>
          </a:xfrm>
          <a:custGeom>
            <a:avLst/>
            <a:gdLst>
              <a:gd name="T0" fmla="*/ 0 w 3112"/>
              <a:gd name="T1" fmla="*/ 652463 h 584"/>
              <a:gd name="T2" fmla="*/ 0 w 3112"/>
              <a:gd name="T3" fmla="*/ 652463 h 584"/>
              <a:gd name="T4" fmla="*/ 95633 w 3112"/>
              <a:gd name="T5" fmla="*/ 625649 h 584"/>
              <a:gd name="T6" fmla="*/ 357028 w 3112"/>
              <a:gd name="T7" fmla="*/ 556381 h 584"/>
              <a:gd name="T8" fmla="*/ 537668 w 3112"/>
              <a:gd name="T9" fmla="*/ 509457 h 584"/>
              <a:gd name="T10" fmla="*/ 745934 w 3112"/>
              <a:gd name="T11" fmla="*/ 458065 h 584"/>
              <a:gd name="T12" fmla="*/ 977578 w 3112"/>
              <a:gd name="T13" fmla="*/ 402203 h 584"/>
              <a:gd name="T14" fmla="*/ 1226223 w 3112"/>
              <a:gd name="T15" fmla="*/ 341873 h 584"/>
              <a:gd name="T16" fmla="*/ 1489743 w 3112"/>
              <a:gd name="T17" fmla="*/ 283777 h 584"/>
              <a:gd name="T18" fmla="*/ 1759640 w 3112"/>
              <a:gd name="T19" fmla="*/ 225681 h 584"/>
              <a:gd name="T20" fmla="*/ 2035912 w 3112"/>
              <a:gd name="T21" fmla="*/ 172054 h 584"/>
              <a:gd name="T22" fmla="*/ 2310059 w 3112"/>
              <a:gd name="T23" fmla="*/ 120661 h 584"/>
              <a:gd name="T24" fmla="*/ 2446070 w 3112"/>
              <a:gd name="T25" fmla="*/ 98316 h 584"/>
              <a:gd name="T26" fmla="*/ 2577830 w 3112"/>
              <a:gd name="T27" fmla="*/ 75972 h 584"/>
              <a:gd name="T28" fmla="*/ 2709591 w 3112"/>
              <a:gd name="T29" fmla="*/ 58096 h 584"/>
              <a:gd name="T30" fmla="*/ 2837101 w 3112"/>
              <a:gd name="T31" fmla="*/ 40220 h 584"/>
              <a:gd name="T32" fmla="*/ 2962486 w 3112"/>
              <a:gd name="T33" fmla="*/ 26814 h 584"/>
              <a:gd name="T34" fmla="*/ 3081495 w 3112"/>
              <a:gd name="T35" fmla="*/ 15641 h 584"/>
              <a:gd name="T36" fmla="*/ 3196254 w 3112"/>
              <a:gd name="T37" fmla="*/ 6703 h 584"/>
              <a:gd name="T38" fmla="*/ 3306763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useBgFill="1">
        <p:nvSpPr>
          <p:cNvPr id="9" name="Freeform 10"/>
          <p:cNvSpPr>
            <a:spLocks/>
          </p:cNvSpPr>
          <p:nvPr/>
        </p:nvSpPr>
        <p:spPr bwMode="hidden">
          <a:xfrm>
            <a:off x="211138" y="4059238"/>
            <a:ext cx="8723312" cy="1328737"/>
          </a:xfrm>
          <a:custGeom>
            <a:avLst/>
            <a:gdLst>
              <a:gd name="T0" fmla="*/ 8719055 w 8196"/>
              <a:gd name="T1" fmla="*/ 570733 h 1192"/>
              <a:gd name="T2" fmla="*/ 8557275 w 8196"/>
              <a:gd name="T3" fmla="*/ 635386 h 1192"/>
              <a:gd name="T4" fmla="*/ 8384853 w 8196"/>
              <a:gd name="T5" fmla="*/ 691122 h 1192"/>
              <a:gd name="T6" fmla="*/ 8201787 w 8196"/>
              <a:gd name="T7" fmla="*/ 742398 h 1192"/>
              <a:gd name="T8" fmla="*/ 8005948 w 8196"/>
              <a:gd name="T9" fmla="*/ 782528 h 1192"/>
              <a:gd name="T10" fmla="*/ 7793081 w 8196"/>
              <a:gd name="T11" fmla="*/ 813740 h 1192"/>
              <a:gd name="T12" fmla="*/ 7563184 w 8196"/>
              <a:gd name="T13" fmla="*/ 836034 h 1192"/>
              <a:gd name="T14" fmla="*/ 7314129 w 8196"/>
              <a:gd name="T15" fmla="*/ 849411 h 1192"/>
              <a:gd name="T16" fmla="*/ 7043787 w 8196"/>
              <a:gd name="T17" fmla="*/ 847181 h 1192"/>
              <a:gd name="T18" fmla="*/ 6750030 w 8196"/>
              <a:gd name="T19" fmla="*/ 836034 h 1192"/>
              <a:gd name="T20" fmla="*/ 6430729 w 8196"/>
              <a:gd name="T21" fmla="*/ 809281 h 1192"/>
              <a:gd name="T22" fmla="*/ 6083754 w 8196"/>
              <a:gd name="T23" fmla="*/ 769151 h 1192"/>
              <a:gd name="T24" fmla="*/ 5709108 w 8196"/>
              <a:gd name="T25" fmla="*/ 715645 h 1192"/>
              <a:gd name="T26" fmla="*/ 5302531 w 8196"/>
              <a:gd name="T27" fmla="*/ 644304 h 1192"/>
              <a:gd name="T28" fmla="*/ 4861895 w 8196"/>
              <a:gd name="T29" fmla="*/ 557356 h 1192"/>
              <a:gd name="T30" fmla="*/ 4387200 w 8196"/>
              <a:gd name="T31" fmla="*/ 452573 h 1192"/>
              <a:gd name="T32" fmla="*/ 3874189 w 8196"/>
              <a:gd name="T33" fmla="*/ 329955 h 1192"/>
              <a:gd name="T34" fmla="*/ 3614491 w 8196"/>
              <a:gd name="T35" fmla="*/ 267531 h 1192"/>
              <a:gd name="T36" fmla="*/ 3122767 w 8196"/>
              <a:gd name="T37" fmla="*/ 164977 h 1192"/>
              <a:gd name="T38" fmla="*/ 2673616 w 8196"/>
              <a:gd name="T39" fmla="*/ 91406 h 1192"/>
              <a:gd name="T40" fmla="*/ 2262782 w 8196"/>
              <a:gd name="T41" fmla="*/ 40130 h 1192"/>
              <a:gd name="T42" fmla="*/ 1890264 w 8196"/>
              <a:gd name="T43" fmla="*/ 11147 h 1192"/>
              <a:gd name="T44" fmla="*/ 1556062 w 8196"/>
              <a:gd name="T45" fmla="*/ 0 h 1192"/>
              <a:gd name="T46" fmla="*/ 1258047 w 8196"/>
              <a:gd name="T47" fmla="*/ 4459 h 1192"/>
              <a:gd name="T48" fmla="*/ 994091 w 8196"/>
              <a:gd name="T49" fmla="*/ 22294 h 1192"/>
              <a:gd name="T50" fmla="*/ 762066 w 8196"/>
              <a:gd name="T51" fmla="*/ 49047 h 1192"/>
              <a:gd name="T52" fmla="*/ 564099 w 8196"/>
              <a:gd name="T53" fmla="*/ 82489 h 1192"/>
              <a:gd name="T54" fmla="*/ 398062 w 8196"/>
              <a:gd name="T55" fmla="*/ 120389 h 1192"/>
              <a:gd name="T56" fmla="*/ 263956 w 8196"/>
              <a:gd name="T57" fmla="*/ 160519 h 1192"/>
              <a:gd name="T58" fmla="*/ 157522 w 8196"/>
              <a:gd name="T59" fmla="*/ 196189 h 1192"/>
              <a:gd name="T60" fmla="*/ 51088 w 8196"/>
              <a:gd name="T61" fmla="*/ 240778 h 1192"/>
              <a:gd name="T62" fmla="*/ 0 w 8196"/>
              <a:gd name="T63" fmla="*/ 267531 h 1192"/>
              <a:gd name="T64" fmla="*/ 8719055 w 8196"/>
              <a:gd name="T65" fmla="*/ 1328737 h 1192"/>
              <a:gd name="T66" fmla="*/ 8723312 w 8196"/>
              <a:gd name="T67" fmla="*/ 1322049 h 1192"/>
              <a:gd name="T68" fmla="*/ 8723312 w 8196"/>
              <a:gd name="T69" fmla="*/ 568503 h 1192"/>
              <a:gd name="T70" fmla="*/ 8719055 w 8196"/>
              <a:gd name="T71" fmla="*/ 570733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10" name="Date Placeholder 3"/>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ea typeface="ＭＳ Ｐゴシック" panose="020B0600070205080204" pitchFamily="50" charset="-128"/>
              </a:defRPr>
            </a:lvl1pPr>
          </a:lstStyle>
          <a:p>
            <a:pPr>
              <a:defRPr/>
            </a:pPr>
            <a:fld id="{4ED67E93-5773-46B5-BDC6-604980DDA6A3}" type="datetimeFigureOut">
              <a:rPr lang="ja-JP" altLang="en-US"/>
              <a:pPr>
                <a:defRPr/>
              </a:pPr>
              <a:t>2021/3/5</a:t>
            </a:fld>
            <a:endParaRPr lang="ja-JP" altLang="en-US"/>
          </a:p>
        </p:txBody>
      </p:sp>
      <p:sp>
        <p:nvSpPr>
          <p:cNvPr id="11" name="Footer Placeholder 4"/>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ea typeface="ＭＳ Ｐゴシック" panose="020B0600070205080204" pitchFamily="50" charset="-128"/>
              </a:defRPr>
            </a:lvl1pPr>
          </a:lstStyle>
          <a:p>
            <a:pPr>
              <a:defRPr/>
            </a:pPr>
            <a:endParaRPr lang="ja-JP" altLang="en-US"/>
          </a:p>
        </p:txBody>
      </p:sp>
      <p:sp>
        <p:nvSpPr>
          <p:cNvPr id="12" name="Slide Number Placeholder 5"/>
          <p:cNvSpPr>
            <a:spLocks noGrp="1"/>
          </p:cNvSpPr>
          <p:nvPr>
            <p:ph type="sldNum" sz="quarter" idx="12"/>
          </p:nvPr>
        </p:nvSpPr>
        <p:spPr/>
        <p:txBody>
          <a:bodyPr/>
          <a:lstStyle>
            <a:lvl1pPr eaLnBrk="0" fontAlgn="base" hangingPunct="0">
              <a:spcBef>
                <a:spcPct val="0"/>
              </a:spcBef>
              <a:spcAft>
                <a:spcPct val="0"/>
              </a:spcAft>
              <a:defRPr kumimoji="0"/>
            </a:lvl1pPr>
          </a:lstStyle>
          <a:p>
            <a:pPr>
              <a:defRPr/>
            </a:pPr>
            <a:fld id="{87ED9CDD-D7FE-4DE7-895B-15F92AC30BC4}" type="slidenum">
              <a:rPr lang="ja-JP" altLang="en-US"/>
              <a:pPr>
                <a:defRPr/>
              </a:pPr>
              <a:t>‹#›</a:t>
            </a:fld>
            <a:endParaRPr lang="ja-JP" altLang="en-US"/>
          </a:p>
        </p:txBody>
      </p:sp>
    </p:spTree>
    <p:extLst>
      <p:ext uri="{BB962C8B-B14F-4D97-AF65-F5344CB8AC3E}">
        <p14:creationId xmlns:p14="http://schemas.microsoft.com/office/powerpoint/2010/main" val="150771845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5"/>
          </p:nvPr>
        </p:nvSpPr>
        <p:spPr/>
        <p:txBody>
          <a:bodyPr/>
          <a:lstStyle>
            <a:lvl1pPr eaLnBrk="0" fontAlgn="base" hangingPunct="0">
              <a:spcBef>
                <a:spcPct val="0"/>
              </a:spcBef>
              <a:spcAft>
                <a:spcPct val="0"/>
              </a:spcAft>
              <a:defRPr kumimoji="0">
                <a:latin typeface="Arial" panose="020B0604020202020204" pitchFamily="34" charset="0"/>
                <a:ea typeface="ＭＳ Ｐゴシック" panose="020B0600070205080204" pitchFamily="50" charset="-128"/>
              </a:defRPr>
            </a:lvl1pPr>
          </a:lstStyle>
          <a:p>
            <a:pPr>
              <a:defRPr/>
            </a:pPr>
            <a:fld id="{4ED67E93-5773-46B5-BDC6-604980DDA6A3}" type="datetimeFigureOut">
              <a:rPr lang="ja-JP" altLang="en-US"/>
              <a:pPr>
                <a:defRPr/>
              </a:pPr>
              <a:t>2021/3/5</a:t>
            </a:fld>
            <a:endParaRPr lang="ja-JP" altLang="en-US"/>
          </a:p>
        </p:txBody>
      </p:sp>
      <p:sp>
        <p:nvSpPr>
          <p:cNvPr id="6" name="Footer Placeholder 5"/>
          <p:cNvSpPr>
            <a:spLocks noGrp="1"/>
          </p:cNvSpPr>
          <p:nvPr>
            <p:ph type="ftr" sz="quarter" idx="16"/>
          </p:nvPr>
        </p:nvSpPr>
        <p:spPr/>
        <p:txBody>
          <a:bodyPr/>
          <a:lstStyle>
            <a:lvl1pPr eaLnBrk="0" fontAlgn="base" hangingPunct="0">
              <a:spcBef>
                <a:spcPct val="0"/>
              </a:spcBef>
              <a:spcAft>
                <a:spcPct val="0"/>
              </a:spcAft>
              <a:defRPr kumimoji="0">
                <a:latin typeface="Arial" panose="020B0604020202020204" pitchFamily="34" charset="0"/>
                <a:ea typeface="ＭＳ Ｐゴシック" panose="020B0600070205080204" pitchFamily="50" charset="-128"/>
              </a:defRPr>
            </a:lvl1pPr>
          </a:lstStyle>
          <a:p>
            <a:pPr>
              <a:defRPr/>
            </a:pPr>
            <a:endParaRPr lang="ja-JP" altLang="en-US"/>
          </a:p>
        </p:txBody>
      </p:sp>
      <p:sp>
        <p:nvSpPr>
          <p:cNvPr id="7" name="Slide Number Placeholder 6"/>
          <p:cNvSpPr>
            <a:spLocks noGrp="1"/>
          </p:cNvSpPr>
          <p:nvPr>
            <p:ph type="sldNum" sz="quarter" idx="17"/>
          </p:nvPr>
        </p:nvSpPr>
        <p:spPr/>
        <p:txBody>
          <a:bodyPr/>
          <a:lstStyle>
            <a:lvl1pPr eaLnBrk="0" fontAlgn="base" hangingPunct="0">
              <a:spcBef>
                <a:spcPct val="0"/>
              </a:spcBef>
              <a:spcAft>
                <a:spcPct val="0"/>
              </a:spcAft>
              <a:defRPr kumimoji="0"/>
            </a:lvl1pPr>
          </a:lstStyle>
          <a:p>
            <a:pPr>
              <a:defRPr/>
            </a:pPr>
            <a:fld id="{CE6582C1-F5DA-4045-8381-201553B6FC80}" type="slidenum">
              <a:rPr lang="ja-JP" altLang="en-US"/>
              <a:pPr>
                <a:defRPr/>
              </a:pPr>
              <a:t>‹#›</a:t>
            </a:fld>
            <a:endParaRPr lang="ja-JP" altLang="en-US"/>
          </a:p>
        </p:txBody>
      </p:sp>
    </p:spTree>
    <p:extLst>
      <p:ext uri="{BB962C8B-B14F-4D97-AF65-F5344CB8AC3E}">
        <p14:creationId xmlns:p14="http://schemas.microsoft.com/office/powerpoint/2010/main" val="367742491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ea typeface="ＭＳ Ｐゴシック" panose="020B0600070205080204" pitchFamily="50" charset="-128"/>
              </a:defRPr>
            </a:lvl1pPr>
          </a:lstStyle>
          <a:p>
            <a:pPr>
              <a:defRPr/>
            </a:pPr>
            <a:fld id="{4ED67E93-5773-46B5-BDC6-604980DDA6A3}" type="datetimeFigureOut">
              <a:rPr lang="ja-JP" altLang="en-US"/>
              <a:pPr>
                <a:defRPr/>
              </a:pPr>
              <a:t>2021/3/5</a:t>
            </a:fld>
            <a:endParaRPr lang="ja-JP" alt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ea typeface="ＭＳ Ｐゴシック" panose="020B0600070205080204" pitchFamily="50" charset="-128"/>
              </a:defRPr>
            </a:lvl1pPr>
          </a:lstStyle>
          <a:p>
            <a:pPr>
              <a:defRPr/>
            </a:pPr>
            <a:endParaRPr lang="ja-JP" alt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kumimoji="0"/>
            </a:lvl1pPr>
          </a:lstStyle>
          <a:p>
            <a:pPr>
              <a:defRPr/>
            </a:pPr>
            <a:fld id="{CCFC12C9-7881-45AE-9996-9B1EC165CCAE}" type="slidenum">
              <a:rPr lang="ja-JP" altLang="en-US"/>
              <a:pPr>
                <a:defRPr/>
              </a:pPr>
              <a:t>‹#›</a:t>
            </a:fld>
            <a:endParaRPr lang="ja-JP" altLang="en-US"/>
          </a:p>
        </p:txBody>
      </p:sp>
    </p:spTree>
    <p:extLst>
      <p:ext uri="{BB962C8B-B14F-4D97-AF65-F5344CB8AC3E}">
        <p14:creationId xmlns:p14="http://schemas.microsoft.com/office/powerpoint/2010/main" val="361636523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ea typeface="ＭＳ Ｐゴシック" panose="020B0600070205080204" pitchFamily="50" charset="-128"/>
              </a:defRPr>
            </a:lvl1pPr>
          </a:lstStyle>
          <a:p>
            <a:pPr>
              <a:defRPr/>
            </a:pPr>
            <a:fld id="{4ED67E93-5773-46B5-BDC6-604980DDA6A3}" type="datetimeFigureOut">
              <a:rPr lang="ja-JP" altLang="en-US"/>
              <a:pPr>
                <a:defRPr/>
              </a:pPr>
              <a:t>2021/3/5</a:t>
            </a:fld>
            <a:endParaRPr lang="ja-JP" alt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ea typeface="ＭＳ Ｐゴシック" panose="020B0600070205080204" pitchFamily="50" charset="-128"/>
              </a:defRPr>
            </a:lvl1pPr>
          </a:lstStyle>
          <a:p>
            <a:pPr>
              <a:defRPr/>
            </a:pPr>
            <a:endParaRPr lang="ja-JP" alt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kumimoji="0"/>
            </a:lvl1pPr>
          </a:lstStyle>
          <a:p>
            <a:pPr>
              <a:defRPr/>
            </a:pPr>
            <a:fld id="{FCF4E7A6-85AA-4031-89AA-E81BB4C18C77}" type="slidenum">
              <a:rPr lang="ja-JP" altLang="en-US"/>
              <a:pPr>
                <a:defRPr/>
              </a:pPr>
              <a:t>‹#›</a:t>
            </a:fld>
            <a:endParaRPr lang="ja-JP" altLang="en-US"/>
          </a:p>
        </p:txBody>
      </p:sp>
    </p:spTree>
    <p:extLst>
      <p:ext uri="{BB962C8B-B14F-4D97-AF65-F5344CB8AC3E}">
        <p14:creationId xmlns:p14="http://schemas.microsoft.com/office/powerpoint/2010/main" val="260955660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Rounded Rectangle 11"/>
          <p:cNvSpPr/>
          <p:nvPr/>
        </p:nvSpPr>
        <p:spPr>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en-US">
              <a:solidFill>
                <a:prstClr val="white"/>
              </a:solidFill>
            </a:endParaRPr>
          </a:p>
        </p:txBody>
      </p:sp>
      <p:grpSp>
        <p:nvGrpSpPr>
          <p:cNvPr id="3" name="Group 5"/>
          <p:cNvGrpSpPr>
            <a:grpSpLocks noChangeAspect="1"/>
          </p:cNvGrpSpPr>
          <p:nvPr/>
        </p:nvGrpSpPr>
        <p:grpSpPr bwMode="auto">
          <a:xfrm>
            <a:off x="211138" y="714375"/>
            <a:ext cx="8723312" cy="1330325"/>
            <a:chOff x="-3905251" y="4294188"/>
            <a:chExt cx="13027839" cy="1892300"/>
          </a:xfrm>
        </p:grpSpPr>
        <p:sp>
          <p:nvSpPr>
            <p:cNvPr id="4" name="Freeform 14"/>
            <p:cNvSpPr>
              <a:spLocks/>
            </p:cNvSpPr>
            <p:nvPr/>
          </p:nvSpPr>
          <p:spPr bwMode="hidden">
            <a:xfrm>
              <a:off x="4810125" y="4500563"/>
              <a:ext cx="4295775" cy="1016000"/>
            </a:xfrm>
            <a:custGeom>
              <a:avLst/>
              <a:gdLst>
                <a:gd name="T0" fmla="*/ 4286250 w 2706"/>
                <a:gd name="T1" fmla="*/ 0 h 640"/>
                <a:gd name="T2" fmla="*/ 4286250 w 2706"/>
                <a:gd name="T3" fmla="*/ 0 h 640"/>
                <a:gd name="T4" fmla="*/ 4105275 w 2706"/>
                <a:gd name="T5" fmla="*/ 28575 h 640"/>
                <a:gd name="T6" fmla="*/ 3921125 w 2706"/>
                <a:gd name="T7" fmla="*/ 60325 h 640"/>
                <a:gd name="T8" fmla="*/ 3733800 w 2706"/>
                <a:gd name="T9" fmla="*/ 95250 h 640"/>
                <a:gd name="T10" fmla="*/ 3540125 w 2706"/>
                <a:gd name="T11" fmla="*/ 130175 h 640"/>
                <a:gd name="T12" fmla="*/ 3343275 w 2706"/>
                <a:gd name="T13" fmla="*/ 171450 h 640"/>
                <a:gd name="T14" fmla="*/ 3140075 w 2706"/>
                <a:gd name="T15" fmla="*/ 212725 h 640"/>
                <a:gd name="T16" fmla="*/ 2933700 w 2706"/>
                <a:gd name="T17" fmla="*/ 260350 h 640"/>
                <a:gd name="T18" fmla="*/ 2720975 w 2706"/>
                <a:gd name="T19" fmla="*/ 307975 h 640"/>
                <a:gd name="T20" fmla="*/ 2720975 w 2706"/>
                <a:gd name="T21" fmla="*/ 307975 h 640"/>
                <a:gd name="T22" fmla="*/ 2336800 w 2706"/>
                <a:gd name="T23" fmla="*/ 400050 h 640"/>
                <a:gd name="T24" fmla="*/ 1962150 w 2706"/>
                <a:gd name="T25" fmla="*/ 482600 h 640"/>
                <a:gd name="T26" fmla="*/ 1603375 w 2706"/>
                <a:gd name="T27" fmla="*/ 558800 h 640"/>
                <a:gd name="T28" fmla="*/ 1257300 w 2706"/>
                <a:gd name="T29" fmla="*/ 631825 h 640"/>
                <a:gd name="T30" fmla="*/ 927100 w 2706"/>
                <a:gd name="T31" fmla="*/ 695325 h 640"/>
                <a:gd name="T32" fmla="*/ 606425 w 2706"/>
                <a:gd name="T33" fmla="*/ 752475 h 640"/>
                <a:gd name="T34" fmla="*/ 298450 w 2706"/>
                <a:gd name="T35" fmla="*/ 806450 h 640"/>
                <a:gd name="T36" fmla="*/ 0 w 2706"/>
                <a:gd name="T37" fmla="*/ 854075 h 640"/>
                <a:gd name="T38" fmla="*/ 0 w 2706"/>
                <a:gd name="T39" fmla="*/ 854075 h 640"/>
                <a:gd name="T40" fmla="*/ 206375 w 2706"/>
                <a:gd name="T41" fmla="*/ 882650 h 640"/>
                <a:gd name="T42" fmla="*/ 403225 w 2706"/>
                <a:gd name="T43" fmla="*/ 908050 h 640"/>
                <a:gd name="T44" fmla="*/ 593725 w 2706"/>
                <a:gd name="T45" fmla="*/ 930275 h 640"/>
                <a:gd name="T46" fmla="*/ 781050 w 2706"/>
                <a:gd name="T47" fmla="*/ 949325 h 640"/>
                <a:gd name="T48" fmla="*/ 962025 w 2706"/>
                <a:gd name="T49" fmla="*/ 968375 h 640"/>
                <a:gd name="T50" fmla="*/ 1136650 w 2706"/>
                <a:gd name="T51" fmla="*/ 981075 h 640"/>
                <a:gd name="T52" fmla="*/ 1304925 w 2706"/>
                <a:gd name="T53" fmla="*/ 993775 h 640"/>
                <a:gd name="T54" fmla="*/ 1470025 w 2706"/>
                <a:gd name="T55" fmla="*/ 1003300 h 640"/>
                <a:gd name="T56" fmla="*/ 1631950 w 2706"/>
                <a:gd name="T57" fmla="*/ 1009650 h 640"/>
                <a:gd name="T58" fmla="*/ 1787525 w 2706"/>
                <a:gd name="T59" fmla="*/ 1012825 h 640"/>
                <a:gd name="T60" fmla="*/ 1936750 w 2706"/>
                <a:gd name="T61" fmla="*/ 1016000 h 640"/>
                <a:gd name="T62" fmla="*/ 2082800 w 2706"/>
                <a:gd name="T63" fmla="*/ 1016000 h 640"/>
                <a:gd name="T64" fmla="*/ 2225675 w 2706"/>
                <a:gd name="T65" fmla="*/ 1012825 h 640"/>
                <a:gd name="T66" fmla="*/ 2365375 w 2706"/>
                <a:gd name="T67" fmla="*/ 1009650 h 640"/>
                <a:gd name="T68" fmla="*/ 2498725 w 2706"/>
                <a:gd name="T69" fmla="*/ 1003300 h 640"/>
                <a:gd name="T70" fmla="*/ 2628900 w 2706"/>
                <a:gd name="T71" fmla="*/ 993775 h 640"/>
                <a:gd name="T72" fmla="*/ 2752725 w 2706"/>
                <a:gd name="T73" fmla="*/ 984250 h 640"/>
                <a:gd name="T74" fmla="*/ 2876550 w 2706"/>
                <a:gd name="T75" fmla="*/ 971550 h 640"/>
                <a:gd name="T76" fmla="*/ 2994025 w 2706"/>
                <a:gd name="T77" fmla="*/ 955675 h 640"/>
                <a:gd name="T78" fmla="*/ 3111500 w 2706"/>
                <a:gd name="T79" fmla="*/ 939800 h 640"/>
                <a:gd name="T80" fmla="*/ 3222625 w 2706"/>
                <a:gd name="T81" fmla="*/ 920750 h 640"/>
                <a:gd name="T82" fmla="*/ 3333750 w 2706"/>
                <a:gd name="T83" fmla="*/ 901700 h 640"/>
                <a:gd name="T84" fmla="*/ 3438525 w 2706"/>
                <a:gd name="T85" fmla="*/ 879475 h 640"/>
                <a:gd name="T86" fmla="*/ 3543300 w 2706"/>
                <a:gd name="T87" fmla="*/ 857250 h 640"/>
                <a:gd name="T88" fmla="*/ 3644900 w 2706"/>
                <a:gd name="T89" fmla="*/ 831850 h 640"/>
                <a:gd name="T90" fmla="*/ 3743325 w 2706"/>
                <a:gd name="T91" fmla="*/ 806450 h 640"/>
                <a:gd name="T92" fmla="*/ 3838575 w 2706"/>
                <a:gd name="T93" fmla="*/ 777875 h 640"/>
                <a:gd name="T94" fmla="*/ 3933825 w 2706"/>
                <a:gd name="T95" fmla="*/ 749300 h 640"/>
                <a:gd name="T96" fmla="*/ 4114800 w 2706"/>
                <a:gd name="T97" fmla="*/ 685800 h 640"/>
                <a:gd name="T98" fmla="*/ 4289425 w 2706"/>
                <a:gd name="T99" fmla="*/ 619125 h 640"/>
                <a:gd name="T100" fmla="*/ 4289425 w 2706"/>
                <a:gd name="T101" fmla="*/ 619125 h 640"/>
                <a:gd name="T102" fmla="*/ 4295775 w 2706"/>
                <a:gd name="T103" fmla="*/ 615950 h 640"/>
                <a:gd name="T104" fmla="*/ 4295775 w 2706"/>
                <a:gd name="T105" fmla="*/ 615950 h 640"/>
                <a:gd name="T106" fmla="*/ 4295775 w 2706"/>
                <a:gd name="T107" fmla="*/ 0 h 640"/>
                <a:gd name="T108" fmla="*/ 4295775 w 2706"/>
                <a:gd name="T109" fmla="*/ 0 h 640"/>
                <a:gd name="T110" fmla="*/ 4286250 w 2706"/>
                <a:gd name="T111" fmla="*/ 0 h 640"/>
                <a:gd name="T112" fmla="*/ 428625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 name="Freeform 18"/>
            <p:cNvSpPr>
              <a:spLocks/>
            </p:cNvSpPr>
            <p:nvPr/>
          </p:nvSpPr>
          <p:spPr bwMode="hidden">
            <a:xfrm>
              <a:off x="-309563" y="4318000"/>
              <a:ext cx="8280401" cy="1209675"/>
            </a:xfrm>
            <a:custGeom>
              <a:avLst/>
              <a:gdLst>
                <a:gd name="T0" fmla="*/ 8280401 w 5216"/>
                <a:gd name="T1" fmla="*/ 1133475 h 762"/>
                <a:gd name="T2" fmla="*/ 7912101 w 5216"/>
                <a:gd name="T3" fmla="*/ 1089025 h 762"/>
                <a:gd name="T4" fmla="*/ 7108826 w 5216"/>
                <a:gd name="T5" fmla="*/ 968375 h 762"/>
                <a:gd name="T6" fmla="*/ 6213476 w 5216"/>
                <a:gd name="T7" fmla="*/ 806450 h 762"/>
                <a:gd name="T8" fmla="*/ 5216526 w 5216"/>
                <a:gd name="T9" fmla="*/ 593725 h 762"/>
                <a:gd name="T10" fmla="*/ 4676776 w 5216"/>
                <a:gd name="T11" fmla="*/ 469900 h 762"/>
                <a:gd name="T12" fmla="*/ 4257676 w 5216"/>
                <a:gd name="T13" fmla="*/ 374650 h 762"/>
                <a:gd name="T14" fmla="*/ 3857625 w 5216"/>
                <a:gd name="T15" fmla="*/ 292100 h 762"/>
                <a:gd name="T16" fmla="*/ 3476625 w 5216"/>
                <a:gd name="T17" fmla="*/ 222250 h 762"/>
                <a:gd name="T18" fmla="*/ 3111500 w 5216"/>
                <a:gd name="T19" fmla="*/ 161925 h 762"/>
                <a:gd name="T20" fmla="*/ 2762250 w 5216"/>
                <a:gd name="T21" fmla="*/ 114300 h 762"/>
                <a:gd name="T22" fmla="*/ 2117725 w 5216"/>
                <a:gd name="T23" fmla="*/ 44450 h 762"/>
                <a:gd name="T24" fmla="*/ 1539875 w 5216"/>
                <a:gd name="T25" fmla="*/ 6350 h 762"/>
                <a:gd name="T26" fmla="*/ 1022350 w 5216"/>
                <a:gd name="T27" fmla="*/ 0 h 762"/>
                <a:gd name="T28" fmla="*/ 568325 w 5216"/>
                <a:gd name="T29" fmla="*/ 15875 h 762"/>
                <a:gd name="T30" fmla="*/ 174625 w 5216"/>
                <a:gd name="T31" fmla="*/ 50800 h 762"/>
                <a:gd name="T32" fmla="*/ 0 w 5216"/>
                <a:gd name="T33" fmla="*/ 76200 h 762"/>
                <a:gd name="T34" fmla="*/ 498475 w 5216"/>
                <a:gd name="T35" fmla="*/ 136525 h 762"/>
                <a:gd name="T36" fmla="*/ 1035050 w 5216"/>
                <a:gd name="T37" fmla="*/ 222250 h 762"/>
                <a:gd name="T38" fmla="*/ 1609725 w 5216"/>
                <a:gd name="T39" fmla="*/ 333375 h 762"/>
                <a:gd name="T40" fmla="*/ 2225675 w 5216"/>
                <a:gd name="T41" fmla="*/ 469900 h 762"/>
                <a:gd name="T42" fmla="*/ 2787650 w 5216"/>
                <a:gd name="T43" fmla="*/ 600075 h 762"/>
                <a:gd name="T44" fmla="*/ 3822700 w 5216"/>
                <a:gd name="T45" fmla="*/ 819150 h 762"/>
                <a:gd name="T46" fmla="*/ 4298951 w 5216"/>
                <a:gd name="T47" fmla="*/ 908050 h 762"/>
                <a:gd name="T48" fmla="*/ 4749801 w 5216"/>
                <a:gd name="T49" fmla="*/ 984250 h 762"/>
                <a:gd name="T50" fmla="*/ 5175251 w 5216"/>
                <a:gd name="T51" fmla="*/ 1050925 h 762"/>
                <a:gd name="T52" fmla="*/ 5575301 w 5216"/>
                <a:gd name="T53" fmla="*/ 1101725 h 762"/>
                <a:gd name="T54" fmla="*/ 5953126 w 5216"/>
                <a:gd name="T55" fmla="*/ 1146175 h 762"/>
                <a:gd name="T56" fmla="*/ 6308726 w 5216"/>
                <a:gd name="T57" fmla="*/ 1174750 h 762"/>
                <a:gd name="T58" fmla="*/ 6642101 w 5216"/>
                <a:gd name="T59" fmla="*/ 1196975 h 762"/>
                <a:gd name="T60" fmla="*/ 6959601 w 5216"/>
                <a:gd name="T61" fmla="*/ 1209675 h 762"/>
                <a:gd name="T62" fmla="*/ 7254876 w 5216"/>
                <a:gd name="T63" fmla="*/ 1209675 h 762"/>
                <a:gd name="T64" fmla="*/ 7534276 w 5216"/>
                <a:gd name="T65" fmla="*/ 1203325 h 762"/>
                <a:gd name="T66" fmla="*/ 7797801 w 5216"/>
                <a:gd name="T67" fmla="*/ 1187450 h 762"/>
                <a:gd name="T68" fmla="*/ 8045451 w 5216"/>
                <a:gd name="T69" fmla="*/ 1162050 h 762"/>
                <a:gd name="T70" fmla="*/ 8280401 w 5216"/>
                <a:gd name="T71" fmla="*/ 1133475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 name="Freeform 22"/>
            <p:cNvSpPr>
              <a:spLocks/>
            </p:cNvSpPr>
            <p:nvPr/>
          </p:nvSpPr>
          <p:spPr bwMode="hidden">
            <a:xfrm>
              <a:off x="3175" y="4335463"/>
              <a:ext cx="8166100" cy="1101725"/>
            </a:xfrm>
            <a:custGeom>
              <a:avLst/>
              <a:gdLst>
                <a:gd name="T0" fmla="*/ 0 w 5144"/>
                <a:gd name="T1" fmla="*/ 111125 h 694"/>
                <a:gd name="T2" fmla="*/ 0 w 5144"/>
                <a:gd name="T3" fmla="*/ 111125 h 694"/>
                <a:gd name="T4" fmla="*/ 28575 w 5144"/>
                <a:gd name="T5" fmla="*/ 104775 h 694"/>
                <a:gd name="T6" fmla="*/ 114300 w 5144"/>
                <a:gd name="T7" fmla="*/ 88900 h 694"/>
                <a:gd name="T8" fmla="*/ 260350 w 5144"/>
                <a:gd name="T9" fmla="*/ 66675 h 694"/>
                <a:gd name="T10" fmla="*/ 355600 w 5144"/>
                <a:gd name="T11" fmla="*/ 53975 h 694"/>
                <a:gd name="T12" fmla="*/ 466725 w 5144"/>
                <a:gd name="T13" fmla="*/ 41275 h 694"/>
                <a:gd name="T14" fmla="*/ 590550 w 5144"/>
                <a:gd name="T15" fmla="*/ 31750 h 694"/>
                <a:gd name="T16" fmla="*/ 733425 w 5144"/>
                <a:gd name="T17" fmla="*/ 22225 h 694"/>
                <a:gd name="T18" fmla="*/ 889000 w 5144"/>
                <a:gd name="T19" fmla="*/ 12700 h 694"/>
                <a:gd name="T20" fmla="*/ 1063625 w 5144"/>
                <a:gd name="T21" fmla="*/ 6350 h 694"/>
                <a:gd name="T22" fmla="*/ 1254125 w 5144"/>
                <a:gd name="T23" fmla="*/ 3175 h 694"/>
                <a:gd name="T24" fmla="*/ 1460500 w 5144"/>
                <a:gd name="T25" fmla="*/ 0 h 694"/>
                <a:gd name="T26" fmla="*/ 1682750 w 5144"/>
                <a:gd name="T27" fmla="*/ 3175 h 694"/>
                <a:gd name="T28" fmla="*/ 1920875 w 5144"/>
                <a:gd name="T29" fmla="*/ 9525 h 694"/>
                <a:gd name="T30" fmla="*/ 2178050 w 5144"/>
                <a:gd name="T31" fmla="*/ 22225 h 694"/>
                <a:gd name="T32" fmla="*/ 2451100 w 5144"/>
                <a:gd name="T33" fmla="*/ 38100 h 694"/>
                <a:gd name="T34" fmla="*/ 2740025 w 5144"/>
                <a:gd name="T35" fmla="*/ 63500 h 694"/>
                <a:gd name="T36" fmla="*/ 3048000 w 5144"/>
                <a:gd name="T37" fmla="*/ 92075 h 694"/>
                <a:gd name="T38" fmla="*/ 3375025 w 5144"/>
                <a:gd name="T39" fmla="*/ 127000 h 694"/>
                <a:gd name="T40" fmla="*/ 3717925 w 5144"/>
                <a:gd name="T41" fmla="*/ 168275 h 694"/>
                <a:gd name="T42" fmla="*/ 4079875 w 5144"/>
                <a:gd name="T43" fmla="*/ 219075 h 694"/>
                <a:gd name="T44" fmla="*/ 4457700 w 5144"/>
                <a:gd name="T45" fmla="*/ 276225 h 694"/>
                <a:gd name="T46" fmla="*/ 4854575 w 5144"/>
                <a:gd name="T47" fmla="*/ 342900 h 694"/>
                <a:gd name="T48" fmla="*/ 5270500 w 5144"/>
                <a:gd name="T49" fmla="*/ 422275 h 694"/>
                <a:gd name="T50" fmla="*/ 5705475 w 5144"/>
                <a:gd name="T51" fmla="*/ 508000 h 694"/>
                <a:gd name="T52" fmla="*/ 6159500 w 5144"/>
                <a:gd name="T53" fmla="*/ 603250 h 694"/>
                <a:gd name="T54" fmla="*/ 6632575 w 5144"/>
                <a:gd name="T55" fmla="*/ 711200 h 694"/>
                <a:gd name="T56" fmla="*/ 7124700 w 5144"/>
                <a:gd name="T57" fmla="*/ 828675 h 694"/>
                <a:gd name="T58" fmla="*/ 7635875 w 5144"/>
                <a:gd name="T59" fmla="*/ 958850 h 694"/>
                <a:gd name="T60" fmla="*/ 8166100 w 5144"/>
                <a:gd name="T61" fmla="*/ 1101725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7" name="Freeform 26"/>
            <p:cNvSpPr>
              <a:spLocks/>
            </p:cNvSpPr>
            <p:nvPr/>
          </p:nvSpPr>
          <p:spPr bwMode="hidden">
            <a:xfrm>
              <a:off x="4156075" y="4316413"/>
              <a:ext cx="4940300" cy="927100"/>
            </a:xfrm>
            <a:custGeom>
              <a:avLst/>
              <a:gdLst>
                <a:gd name="T0" fmla="*/ 0 w 3112"/>
                <a:gd name="T1" fmla="*/ 927100 h 584"/>
                <a:gd name="T2" fmla="*/ 0 w 3112"/>
                <a:gd name="T3" fmla="*/ 927100 h 584"/>
                <a:gd name="T4" fmla="*/ 142875 w 3112"/>
                <a:gd name="T5" fmla="*/ 889000 h 584"/>
                <a:gd name="T6" fmla="*/ 533400 w 3112"/>
                <a:gd name="T7" fmla="*/ 790575 h 584"/>
                <a:gd name="T8" fmla="*/ 803275 w 3112"/>
                <a:gd name="T9" fmla="*/ 723900 h 584"/>
                <a:gd name="T10" fmla="*/ 1114425 w 3112"/>
                <a:gd name="T11" fmla="*/ 650875 h 584"/>
                <a:gd name="T12" fmla="*/ 1460500 w 3112"/>
                <a:gd name="T13" fmla="*/ 571500 h 584"/>
                <a:gd name="T14" fmla="*/ 1831975 w 3112"/>
                <a:gd name="T15" fmla="*/ 485775 h 584"/>
                <a:gd name="T16" fmla="*/ 2225675 w 3112"/>
                <a:gd name="T17" fmla="*/ 403225 h 584"/>
                <a:gd name="T18" fmla="*/ 2628900 w 3112"/>
                <a:gd name="T19" fmla="*/ 320675 h 584"/>
                <a:gd name="T20" fmla="*/ 3041650 w 3112"/>
                <a:gd name="T21" fmla="*/ 244475 h 584"/>
                <a:gd name="T22" fmla="*/ 3451225 w 3112"/>
                <a:gd name="T23" fmla="*/ 171450 h 584"/>
                <a:gd name="T24" fmla="*/ 3654425 w 3112"/>
                <a:gd name="T25" fmla="*/ 139700 h 584"/>
                <a:gd name="T26" fmla="*/ 3851275 w 3112"/>
                <a:gd name="T27" fmla="*/ 107950 h 584"/>
                <a:gd name="T28" fmla="*/ 4048125 w 3112"/>
                <a:gd name="T29" fmla="*/ 82550 h 584"/>
                <a:gd name="T30" fmla="*/ 4238625 w 3112"/>
                <a:gd name="T31" fmla="*/ 57150 h 584"/>
                <a:gd name="T32" fmla="*/ 4425950 w 3112"/>
                <a:gd name="T33" fmla="*/ 38100 h 584"/>
                <a:gd name="T34" fmla="*/ 4603750 w 3112"/>
                <a:gd name="T35" fmla="*/ 22225 h 584"/>
                <a:gd name="T36" fmla="*/ 4775200 w 3112"/>
                <a:gd name="T37" fmla="*/ 9525 h 584"/>
                <a:gd name="T38" fmla="*/ 4940300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useBgFill="1">
          <p:nvSpPr>
            <p:cNvPr id="8" name="Freeform 10"/>
            <p:cNvSpPr>
              <a:spLocks/>
            </p:cNvSpPr>
            <p:nvPr/>
          </p:nvSpPr>
          <p:spPr bwMode="hidden">
            <a:xfrm>
              <a:off x="-3905251" y="4294188"/>
              <a:ext cx="13027839" cy="1892300"/>
            </a:xfrm>
            <a:custGeom>
              <a:avLst/>
              <a:gdLst>
                <a:gd name="T0" fmla="*/ 13021481 w 8196"/>
                <a:gd name="T1" fmla="*/ 812800 h 1192"/>
                <a:gd name="T2" fmla="*/ 12779871 w 8196"/>
                <a:gd name="T3" fmla="*/ 904875 h 1192"/>
                <a:gd name="T4" fmla="*/ 12522366 w 8196"/>
                <a:gd name="T5" fmla="*/ 984250 h 1192"/>
                <a:gd name="T6" fmla="*/ 12248966 w 8196"/>
                <a:gd name="T7" fmla="*/ 1057275 h 1192"/>
                <a:gd name="T8" fmla="*/ 11956492 w 8196"/>
                <a:gd name="T9" fmla="*/ 1114425 h 1192"/>
                <a:gd name="T10" fmla="*/ 11638584 w 8196"/>
                <a:gd name="T11" fmla="*/ 1158875 h 1192"/>
                <a:gd name="T12" fmla="*/ 11295245 w 8196"/>
                <a:gd name="T13" fmla="*/ 1190625 h 1192"/>
                <a:gd name="T14" fmla="*/ 10923293 w 8196"/>
                <a:gd name="T15" fmla="*/ 1209675 h 1192"/>
                <a:gd name="T16" fmla="*/ 10519551 w 8196"/>
                <a:gd name="T17" fmla="*/ 1206500 h 1192"/>
                <a:gd name="T18" fmla="*/ 10080839 w 8196"/>
                <a:gd name="T19" fmla="*/ 1190625 h 1192"/>
                <a:gd name="T20" fmla="*/ 9603978 w 8196"/>
                <a:gd name="T21" fmla="*/ 1152525 h 1192"/>
                <a:gd name="T22" fmla="*/ 9085789 w 8196"/>
                <a:gd name="T23" fmla="*/ 1095375 h 1192"/>
                <a:gd name="T24" fmla="*/ 8526272 w 8196"/>
                <a:gd name="T25" fmla="*/ 1019175 h 1192"/>
                <a:gd name="T26" fmla="*/ 7919070 w 8196"/>
                <a:gd name="T27" fmla="*/ 917575 h 1192"/>
                <a:gd name="T28" fmla="*/ 7261002 w 8196"/>
                <a:gd name="T29" fmla="*/ 793750 h 1192"/>
                <a:gd name="T30" fmla="*/ 6552068 w 8196"/>
                <a:gd name="T31" fmla="*/ 644525 h 1192"/>
                <a:gd name="T32" fmla="*/ 5785912 w 8196"/>
                <a:gd name="T33" fmla="*/ 469900 h 1192"/>
                <a:gd name="T34" fmla="*/ 5398065 w 8196"/>
                <a:gd name="T35" fmla="*/ 381000 h 1192"/>
                <a:gd name="T36" fmla="*/ 4663699 w 8196"/>
                <a:gd name="T37" fmla="*/ 234950 h 1192"/>
                <a:gd name="T38" fmla="*/ 3992915 w 8196"/>
                <a:gd name="T39" fmla="*/ 130175 h 1192"/>
                <a:gd name="T40" fmla="*/ 3379354 w 8196"/>
                <a:gd name="T41" fmla="*/ 57150 h 1192"/>
                <a:gd name="T42" fmla="*/ 2823016 w 8196"/>
                <a:gd name="T43" fmla="*/ 15875 h 1192"/>
                <a:gd name="T44" fmla="*/ 2323902 w 8196"/>
                <a:gd name="T45" fmla="*/ 0 h 1192"/>
                <a:gd name="T46" fmla="*/ 1878832 w 8196"/>
                <a:gd name="T47" fmla="*/ 6350 h 1192"/>
                <a:gd name="T48" fmla="*/ 1484627 w 8196"/>
                <a:gd name="T49" fmla="*/ 31750 h 1192"/>
                <a:gd name="T50" fmla="*/ 1138108 w 8196"/>
                <a:gd name="T51" fmla="*/ 69850 h 1192"/>
                <a:gd name="T52" fmla="*/ 842454 w 8196"/>
                <a:gd name="T53" fmla="*/ 117475 h 1192"/>
                <a:gd name="T54" fmla="*/ 594487 w 8196"/>
                <a:gd name="T55" fmla="*/ 171450 h 1192"/>
                <a:gd name="T56" fmla="*/ 394205 w 8196"/>
                <a:gd name="T57" fmla="*/ 228600 h 1192"/>
                <a:gd name="T58" fmla="*/ 235251 w 8196"/>
                <a:gd name="T59" fmla="*/ 279400 h 1192"/>
                <a:gd name="T60" fmla="*/ 76298 w 8196"/>
                <a:gd name="T61" fmla="*/ 342900 h 1192"/>
                <a:gd name="T62" fmla="*/ 0 w 8196"/>
                <a:gd name="T63" fmla="*/ 381000 h 1192"/>
                <a:gd name="T64" fmla="*/ 13021481 w 8196"/>
                <a:gd name="T65" fmla="*/ 1892300 h 1192"/>
                <a:gd name="T66" fmla="*/ 13027839 w 8196"/>
                <a:gd name="T67" fmla="*/ 1882775 h 1192"/>
                <a:gd name="T68" fmla="*/ 13027839 w 8196"/>
                <a:gd name="T69" fmla="*/ 809625 h 1192"/>
                <a:gd name="T70" fmla="*/ 13021481 w 8196"/>
                <a:gd name="T71" fmla="*/ 812800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sp>
        <p:nvSpPr>
          <p:cNvPr id="9" name="Date Placeholder 1"/>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ea typeface="ＭＳ Ｐゴシック" panose="020B0600070205080204" pitchFamily="50" charset="-128"/>
              </a:defRPr>
            </a:lvl1pPr>
          </a:lstStyle>
          <a:p>
            <a:pPr>
              <a:defRPr/>
            </a:pPr>
            <a:fld id="{4ED67E93-5773-46B5-BDC6-604980DDA6A3}" type="datetimeFigureOut">
              <a:rPr lang="ja-JP" altLang="en-US"/>
              <a:pPr>
                <a:defRPr/>
              </a:pPr>
              <a:t>2021/3/5</a:t>
            </a:fld>
            <a:endParaRPr lang="ja-JP" altLang="en-US"/>
          </a:p>
        </p:txBody>
      </p:sp>
      <p:sp>
        <p:nvSpPr>
          <p:cNvPr id="10" name="Footer Placeholder 2"/>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ea typeface="ＭＳ Ｐゴシック" panose="020B0600070205080204" pitchFamily="50" charset="-128"/>
              </a:defRPr>
            </a:lvl1pPr>
          </a:lstStyle>
          <a:p>
            <a:pPr>
              <a:defRPr/>
            </a:pPr>
            <a:endParaRPr lang="ja-JP" altLang="en-US"/>
          </a:p>
        </p:txBody>
      </p:sp>
      <p:sp>
        <p:nvSpPr>
          <p:cNvPr id="11" name="Slide Number Placeholder 3"/>
          <p:cNvSpPr>
            <a:spLocks noGrp="1"/>
          </p:cNvSpPr>
          <p:nvPr>
            <p:ph type="sldNum" sz="quarter" idx="12"/>
          </p:nvPr>
        </p:nvSpPr>
        <p:spPr/>
        <p:txBody>
          <a:bodyPr/>
          <a:lstStyle>
            <a:lvl1pPr eaLnBrk="0" fontAlgn="base" hangingPunct="0">
              <a:spcBef>
                <a:spcPct val="0"/>
              </a:spcBef>
              <a:spcAft>
                <a:spcPct val="0"/>
              </a:spcAft>
              <a:defRPr kumimoji="0"/>
            </a:lvl1pPr>
          </a:lstStyle>
          <a:p>
            <a:pPr>
              <a:defRPr/>
            </a:pPr>
            <a:fld id="{1B3702E0-82B1-4585-848D-E435DF9C8B0D}" type="slidenum">
              <a:rPr lang="ja-JP" altLang="en-US"/>
              <a:pPr>
                <a:defRPr/>
              </a:pPr>
              <a:t>‹#›</a:t>
            </a:fld>
            <a:endParaRPr lang="ja-JP" altLang="en-US"/>
          </a:p>
        </p:txBody>
      </p:sp>
    </p:spTree>
    <p:extLst>
      <p:ext uri="{BB962C8B-B14F-4D97-AF65-F5344CB8AC3E}">
        <p14:creationId xmlns:p14="http://schemas.microsoft.com/office/powerpoint/2010/main" val="360225239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5" name="Rounded Rectangle 14"/>
          <p:cNvSpPr/>
          <p:nvPr/>
        </p:nvSpPr>
        <p:spPr>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en-US">
              <a:solidFill>
                <a:prstClr val="white"/>
              </a:solidFill>
            </a:endParaRPr>
          </a:p>
        </p:txBody>
      </p:sp>
      <p:grpSp>
        <p:nvGrpSpPr>
          <p:cNvPr id="6" name="Group 23"/>
          <p:cNvGrpSpPr>
            <a:grpSpLocks noChangeAspect="1"/>
          </p:cNvGrpSpPr>
          <p:nvPr/>
        </p:nvGrpSpPr>
        <p:grpSpPr bwMode="auto">
          <a:xfrm>
            <a:off x="211138" y="714375"/>
            <a:ext cx="8723312" cy="1331913"/>
            <a:chOff x="-3905250" y="4294188"/>
            <a:chExt cx="13011150" cy="1892300"/>
          </a:xfrm>
        </p:grpSpPr>
        <p:sp>
          <p:nvSpPr>
            <p:cNvPr id="7" name="Freeform 14"/>
            <p:cNvSpPr>
              <a:spLocks/>
            </p:cNvSpPr>
            <p:nvPr/>
          </p:nvSpPr>
          <p:spPr bwMode="hidden">
            <a:xfrm>
              <a:off x="4810125" y="4500563"/>
              <a:ext cx="4295775" cy="1016000"/>
            </a:xfrm>
            <a:custGeom>
              <a:avLst/>
              <a:gdLst>
                <a:gd name="T0" fmla="*/ 4286250 w 2706"/>
                <a:gd name="T1" fmla="*/ 0 h 640"/>
                <a:gd name="T2" fmla="*/ 4286250 w 2706"/>
                <a:gd name="T3" fmla="*/ 0 h 640"/>
                <a:gd name="T4" fmla="*/ 4105275 w 2706"/>
                <a:gd name="T5" fmla="*/ 28575 h 640"/>
                <a:gd name="T6" fmla="*/ 3921125 w 2706"/>
                <a:gd name="T7" fmla="*/ 60325 h 640"/>
                <a:gd name="T8" fmla="*/ 3733800 w 2706"/>
                <a:gd name="T9" fmla="*/ 95250 h 640"/>
                <a:gd name="T10" fmla="*/ 3540125 w 2706"/>
                <a:gd name="T11" fmla="*/ 130175 h 640"/>
                <a:gd name="T12" fmla="*/ 3343275 w 2706"/>
                <a:gd name="T13" fmla="*/ 171450 h 640"/>
                <a:gd name="T14" fmla="*/ 3140075 w 2706"/>
                <a:gd name="T15" fmla="*/ 212725 h 640"/>
                <a:gd name="T16" fmla="*/ 2933700 w 2706"/>
                <a:gd name="T17" fmla="*/ 260350 h 640"/>
                <a:gd name="T18" fmla="*/ 2720975 w 2706"/>
                <a:gd name="T19" fmla="*/ 307975 h 640"/>
                <a:gd name="T20" fmla="*/ 2720975 w 2706"/>
                <a:gd name="T21" fmla="*/ 307975 h 640"/>
                <a:gd name="T22" fmla="*/ 2336800 w 2706"/>
                <a:gd name="T23" fmla="*/ 400050 h 640"/>
                <a:gd name="T24" fmla="*/ 1962150 w 2706"/>
                <a:gd name="T25" fmla="*/ 482600 h 640"/>
                <a:gd name="T26" fmla="*/ 1603375 w 2706"/>
                <a:gd name="T27" fmla="*/ 558800 h 640"/>
                <a:gd name="T28" fmla="*/ 1257300 w 2706"/>
                <a:gd name="T29" fmla="*/ 631825 h 640"/>
                <a:gd name="T30" fmla="*/ 927100 w 2706"/>
                <a:gd name="T31" fmla="*/ 695325 h 640"/>
                <a:gd name="T32" fmla="*/ 606425 w 2706"/>
                <a:gd name="T33" fmla="*/ 752475 h 640"/>
                <a:gd name="T34" fmla="*/ 298450 w 2706"/>
                <a:gd name="T35" fmla="*/ 806450 h 640"/>
                <a:gd name="T36" fmla="*/ 0 w 2706"/>
                <a:gd name="T37" fmla="*/ 854075 h 640"/>
                <a:gd name="T38" fmla="*/ 0 w 2706"/>
                <a:gd name="T39" fmla="*/ 854075 h 640"/>
                <a:gd name="T40" fmla="*/ 206375 w 2706"/>
                <a:gd name="T41" fmla="*/ 882650 h 640"/>
                <a:gd name="T42" fmla="*/ 403225 w 2706"/>
                <a:gd name="T43" fmla="*/ 908050 h 640"/>
                <a:gd name="T44" fmla="*/ 593725 w 2706"/>
                <a:gd name="T45" fmla="*/ 930275 h 640"/>
                <a:gd name="T46" fmla="*/ 781050 w 2706"/>
                <a:gd name="T47" fmla="*/ 949325 h 640"/>
                <a:gd name="T48" fmla="*/ 962025 w 2706"/>
                <a:gd name="T49" fmla="*/ 968375 h 640"/>
                <a:gd name="T50" fmla="*/ 1136650 w 2706"/>
                <a:gd name="T51" fmla="*/ 981075 h 640"/>
                <a:gd name="T52" fmla="*/ 1304925 w 2706"/>
                <a:gd name="T53" fmla="*/ 993775 h 640"/>
                <a:gd name="T54" fmla="*/ 1470025 w 2706"/>
                <a:gd name="T55" fmla="*/ 1003300 h 640"/>
                <a:gd name="T56" fmla="*/ 1631950 w 2706"/>
                <a:gd name="T57" fmla="*/ 1009650 h 640"/>
                <a:gd name="T58" fmla="*/ 1787525 w 2706"/>
                <a:gd name="T59" fmla="*/ 1012825 h 640"/>
                <a:gd name="T60" fmla="*/ 1936750 w 2706"/>
                <a:gd name="T61" fmla="*/ 1016000 h 640"/>
                <a:gd name="T62" fmla="*/ 2082800 w 2706"/>
                <a:gd name="T63" fmla="*/ 1016000 h 640"/>
                <a:gd name="T64" fmla="*/ 2225675 w 2706"/>
                <a:gd name="T65" fmla="*/ 1012825 h 640"/>
                <a:gd name="T66" fmla="*/ 2365375 w 2706"/>
                <a:gd name="T67" fmla="*/ 1009650 h 640"/>
                <a:gd name="T68" fmla="*/ 2498725 w 2706"/>
                <a:gd name="T69" fmla="*/ 1003300 h 640"/>
                <a:gd name="T70" fmla="*/ 2628900 w 2706"/>
                <a:gd name="T71" fmla="*/ 993775 h 640"/>
                <a:gd name="T72" fmla="*/ 2752725 w 2706"/>
                <a:gd name="T73" fmla="*/ 984250 h 640"/>
                <a:gd name="T74" fmla="*/ 2876550 w 2706"/>
                <a:gd name="T75" fmla="*/ 971550 h 640"/>
                <a:gd name="T76" fmla="*/ 2994025 w 2706"/>
                <a:gd name="T77" fmla="*/ 955675 h 640"/>
                <a:gd name="T78" fmla="*/ 3111500 w 2706"/>
                <a:gd name="T79" fmla="*/ 939800 h 640"/>
                <a:gd name="T80" fmla="*/ 3222625 w 2706"/>
                <a:gd name="T81" fmla="*/ 920750 h 640"/>
                <a:gd name="T82" fmla="*/ 3333750 w 2706"/>
                <a:gd name="T83" fmla="*/ 901700 h 640"/>
                <a:gd name="T84" fmla="*/ 3438525 w 2706"/>
                <a:gd name="T85" fmla="*/ 879475 h 640"/>
                <a:gd name="T86" fmla="*/ 3543300 w 2706"/>
                <a:gd name="T87" fmla="*/ 857250 h 640"/>
                <a:gd name="T88" fmla="*/ 3644900 w 2706"/>
                <a:gd name="T89" fmla="*/ 831850 h 640"/>
                <a:gd name="T90" fmla="*/ 3743325 w 2706"/>
                <a:gd name="T91" fmla="*/ 806450 h 640"/>
                <a:gd name="T92" fmla="*/ 3838575 w 2706"/>
                <a:gd name="T93" fmla="*/ 777875 h 640"/>
                <a:gd name="T94" fmla="*/ 3933825 w 2706"/>
                <a:gd name="T95" fmla="*/ 749300 h 640"/>
                <a:gd name="T96" fmla="*/ 4114800 w 2706"/>
                <a:gd name="T97" fmla="*/ 685800 h 640"/>
                <a:gd name="T98" fmla="*/ 4289425 w 2706"/>
                <a:gd name="T99" fmla="*/ 619125 h 640"/>
                <a:gd name="T100" fmla="*/ 4289425 w 2706"/>
                <a:gd name="T101" fmla="*/ 619125 h 640"/>
                <a:gd name="T102" fmla="*/ 4295775 w 2706"/>
                <a:gd name="T103" fmla="*/ 615950 h 640"/>
                <a:gd name="T104" fmla="*/ 4295775 w 2706"/>
                <a:gd name="T105" fmla="*/ 615950 h 640"/>
                <a:gd name="T106" fmla="*/ 4295775 w 2706"/>
                <a:gd name="T107" fmla="*/ 0 h 640"/>
                <a:gd name="T108" fmla="*/ 4295775 w 2706"/>
                <a:gd name="T109" fmla="*/ 0 h 640"/>
                <a:gd name="T110" fmla="*/ 4286250 w 2706"/>
                <a:gd name="T111" fmla="*/ 0 h 640"/>
                <a:gd name="T112" fmla="*/ 428625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8" name="Freeform 18"/>
            <p:cNvSpPr>
              <a:spLocks/>
            </p:cNvSpPr>
            <p:nvPr/>
          </p:nvSpPr>
          <p:spPr bwMode="hidden">
            <a:xfrm>
              <a:off x="-309563" y="4318000"/>
              <a:ext cx="8280401" cy="1209675"/>
            </a:xfrm>
            <a:custGeom>
              <a:avLst/>
              <a:gdLst>
                <a:gd name="T0" fmla="*/ 8280401 w 5216"/>
                <a:gd name="T1" fmla="*/ 1133475 h 762"/>
                <a:gd name="T2" fmla="*/ 7912101 w 5216"/>
                <a:gd name="T3" fmla="*/ 1089025 h 762"/>
                <a:gd name="T4" fmla="*/ 7108826 w 5216"/>
                <a:gd name="T5" fmla="*/ 968375 h 762"/>
                <a:gd name="T6" fmla="*/ 6213476 w 5216"/>
                <a:gd name="T7" fmla="*/ 806450 h 762"/>
                <a:gd name="T8" fmla="*/ 5216526 w 5216"/>
                <a:gd name="T9" fmla="*/ 593725 h 762"/>
                <a:gd name="T10" fmla="*/ 4676776 w 5216"/>
                <a:gd name="T11" fmla="*/ 469900 h 762"/>
                <a:gd name="T12" fmla="*/ 4257676 w 5216"/>
                <a:gd name="T13" fmla="*/ 374650 h 762"/>
                <a:gd name="T14" fmla="*/ 3857625 w 5216"/>
                <a:gd name="T15" fmla="*/ 292100 h 762"/>
                <a:gd name="T16" fmla="*/ 3476625 w 5216"/>
                <a:gd name="T17" fmla="*/ 222250 h 762"/>
                <a:gd name="T18" fmla="*/ 3111500 w 5216"/>
                <a:gd name="T19" fmla="*/ 161925 h 762"/>
                <a:gd name="T20" fmla="*/ 2762250 w 5216"/>
                <a:gd name="T21" fmla="*/ 114300 h 762"/>
                <a:gd name="T22" fmla="*/ 2117725 w 5216"/>
                <a:gd name="T23" fmla="*/ 44450 h 762"/>
                <a:gd name="T24" fmla="*/ 1539875 w 5216"/>
                <a:gd name="T25" fmla="*/ 6350 h 762"/>
                <a:gd name="T26" fmla="*/ 1022350 w 5216"/>
                <a:gd name="T27" fmla="*/ 0 h 762"/>
                <a:gd name="T28" fmla="*/ 568325 w 5216"/>
                <a:gd name="T29" fmla="*/ 15875 h 762"/>
                <a:gd name="T30" fmla="*/ 174625 w 5216"/>
                <a:gd name="T31" fmla="*/ 50800 h 762"/>
                <a:gd name="T32" fmla="*/ 0 w 5216"/>
                <a:gd name="T33" fmla="*/ 76200 h 762"/>
                <a:gd name="T34" fmla="*/ 498475 w 5216"/>
                <a:gd name="T35" fmla="*/ 136525 h 762"/>
                <a:gd name="T36" fmla="*/ 1035050 w 5216"/>
                <a:gd name="T37" fmla="*/ 222250 h 762"/>
                <a:gd name="T38" fmla="*/ 1609725 w 5216"/>
                <a:gd name="T39" fmla="*/ 333375 h 762"/>
                <a:gd name="T40" fmla="*/ 2225675 w 5216"/>
                <a:gd name="T41" fmla="*/ 469900 h 762"/>
                <a:gd name="T42" fmla="*/ 2787650 w 5216"/>
                <a:gd name="T43" fmla="*/ 600075 h 762"/>
                <a:gd name="T44" fmla="*/ 3822700 w 5216"/>
                <a:gd name="T45" fmla="*/ 819150 h 762"/>
                <a:gd name="T46" fmla="*/ 4298951 w 5216"/>
                <a:gd name="T47" fmla="*/ 908050 h 762"/>
                <a:gd name="T48" fmla="*/ 4749801 w 5216"/>
                <a:gd name="T49" fmla="*/ 984250 h 762"/>
                <a:gd name="T50" fmla="*/ 5175251 w 5216"/>
                <a:gd name="T51" fmla="*/ 1050925 h 762"/>
                <a:gd name="T52" fmla="*/ 5575301 w 5216"/>
                <a:gd name="T53" fmla="*/ 1101725 h 762"/>
                <a:gd name="T54" fmla="*/ 5953126 w 5216"/>
                <a:gd name="T55" fmla="*/ 1146175 h 762"/>
                <a:gd name="T56" fmla="*/ 6308726 w 5216"/>
                <a:gd name="T57" fmla="*/ 1174750 h 762"/>
                <a:gd name="T58" fmla="*/ 6642101 w 5216"/>
                <a:gd name="T59" fmla="*/ 1196975 h 762"/>
                <a:gd name="T60" fmla="*/ 6959601 w 5216"/>
                <a:gd name="T61" fmla="*/ 1209675 h 762"/>
                <a:gd name="T62" fmla="*/ 7254876 w 5216"/>
                <a:gd name="T63" fmla="*/ 1209675 h 762"/>
                <a:gd name="T64" fmla="*/ 7534276 w 5216"/>
                <a:gd name="T65" fmla="*/ 1203325 h 762"/>
                <a:gd name="T66" fmla="*/ 7797801 w 5216"/>
                <a:gd name="T67" fmla="*/ 1187450 h 762"/>
                <a:gd name="T68" fmla="*/ 8045451 w 5216"/>
                <a:gd name="T69" fmla="*/ 1162050 h 762"/>
                <a:gd name="T70" fmla="*/ 8280401 w 5216"/>
                <a:gd name="T71" fmla="*/ 1133475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9" name="Freeform 22"/>
            <p:cNvSpPr>
              <a:spLocks/>
            </p:cNvSpPr>
            <p:nvPr/>
          </p:nvSpPr>
          <p:spPr bwMode="hidden">
            <a:xfrm>
              <a:off x="3175" y="4335463"/>
              <a:ext cx="8166100" cy="1101725"/>
            </a:xfrm>
            <a:custGeom>
              <a:avLst/>
              <a:gdLst>
                <a:gd name="T0" fmla="*/ 0 w 5144"/>
                <a:gd name="T1" fmla="*/ 111125 h 694"/>
                <a:gd name="T2" fmla="*/ 0 w 5144"/>
                <a:gd name="T3" fmla="*/ 111125 h 694"/>
                <a:gd name="T4" fmla="*/ 28575 w 5144"/>
                <a:gd name="T5" fmla="*/ 104775 h 694"/>
                <a:gd name="T6" fmla="*/ 114300 w 5144"/>
                <a:gd name="T7" fmla="*/ 88900 h 694"/>
                <a:gd name="T8" fmla="*/ 260350 w 5144"/>
                <a:gd name="T9" fmla="*/ 66675 h 694"/>
                <a:gd name="T10" fmla="*/ 355600 w 5144"/>
                <a:gd name="T11" fmla="*/ 53975 h 694"/>
                <a:gd name="T12" fmla="*/ 466725 w 5144"/>
                <a:gd name="T13" fmla="*/ 41275 h 694"/>
                <a:gd name="T14" fmla="*/ 590550 w 5144"/>
                <a:gd name="T15" fmla="*/ 31750 h 694"/>
                <a:gd name="T16" fmla="*/ 733425 w 5144"/>
                <a:gd name="T17" fmla="*/ 22225 h 694"/>
                <a:gd name="T18" fmla="*/ 889000 w 5144"/>
                <a:gd name="T19" fmla="*/ 12700 h 694"/>
                <a:gd name="T20" fmla="*/ 1063625 w 5144"/>
                <a:gd name="T21" fmla="*/ 6350 h 694"/>
                <a:gd name="T22" fmla="*/ 1254125 w 5144"/>
                <a:gd name="T23" fmla="*/ 3175 h 694"/>
                <a:gd name="T24" fmla="*/ 1460500 w 5144"/>
                <a:gd name="T25" fmla="*/ 0 h 694"/>
                <a:gd name="T26" fmla="*/ 1682750 w 5144"/>
                <a:gd name="T27" fmla="*/ 3175 h 694"/>
                <a:gd name="T28" fmla="*/ 1920875 w 5144"/>
                <a:gd name="T29" fmla="*/ 9525 h 694"/>
                <a:gd name="T30" fmla="*/ 2178050 w 5144"/>
                <a:gd name="T31" fmla="*/ 22225 h 694"/>
                <a:gd name="T32" fmla="*/ 2451100 w 5144"/>
                <a:gd name="T33" fmla="*/ 38100 h 694"/>
                <a:gd name="T34" fmla="*/ 2740025 w 5144"/>
                <a:gd name="T35" fmla="*/ 63500 h 694"/>
                <a:gd name="T36" fmla="*/ 3048000 w 5144"/>
                <a:gd name="T37" fmla="*/ 92075 h 694"/>
                <a:gd name="T38" fmla="*/ 3375025 w 5144"/>
                <a:gd name="T39" fmla="*/ 127000 h 694"/>
                <a:gd name="T40" fmla="*/ 3717925 w 5144"/>
                <a:gd name="T41" fmla="*/ 168275 h 694"/>
                <a:gd name="T42" fmla="*/ 4079875 w 5144"/>
                <a:gd name="T43" fmla="*/ 219075 h 694"/>
                <a:gd name="T44" fmla="*/ 4457700 w 5144"/>
                <a:gd name="T45" fmla="*/ 276225 h 694"/>
                <a:gd name="T46" fmla="*/ 4854575 w 5144"/>
                <a:gd name="T47" fmla="*/ 342900 h 694"/>
                <a:gd name="T48" fmla="*/ 5270500 w 5144"/>
                <a:gd name="T49" fmla="*/ 422275 h 694"/>
                <a:gd name="T50" fmla="*/ 5705475 w 5144"/>
                <a:gd name="T51" fmla="*/ 508000 h 694"/>
                <a:gd name="T52" fmla="*/ 6159500 w 5144"/>
                <a:gd name="T53" fmla="*/ 603250 h 694"/>
                <a:gd name="T54" fmla="*/ 6632575 w 5144"/>
                <a:gd name="T55" fmla="*/ 711200 h 694"/>
                <a:gd name="T56" fmla="*/ 7124700 w 5144"/>
                <a:gd name="T57" fmla="*/ 828675 h 694"/>
                <a:gd name="T58" fmla="*/ 7635875 w 5144"/>
                <a:gd name="T59" fmla="*/ 958850 h 694"/>
                <a:gd name="T60" fmla="*/ 8166100 w 5144"/>
                <a:gd name="T61" fmla="*/ 1101725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 name="Freeform 26"/>
            <p:cNvSpPr>
              <a:spLocks/>
            </p:cNvSpPr>
            <p:nvPr/>
          </p:nvSpPr>
          <p:spPr bwMode="hidden">
            <a:xfrm>
              <a:off x="4156075" y="4316413"/>
              <a:ext cx="4940300" cy="927100"/>
            </a:xfrm>
            <a:custGeom>
              <a:avLst/>
              <a:gdLst>
                <a:gd name="T0" fmla="*/ 0 w 3112"/>
                <a:gd name="T1" fmla="*/ 927100 h 584"/>
                <a:gd name="T2" fmla="*/ 0 w 3112"/>
                <a:gd name="T3" fmla="*/ 927100 h 584"/>
                <a:gd name="T4" fmla="*/ 142875 w 3112"/>
                <a:gd name="T5" fmla="*/ 889000 h 584"/>
                <a:gd name="T6" fmla="*/ 533400 w 3112"/>
                <a:gd name="T7" fmla="*/ 790575 h 584"/>
                <a:gd name="T8" fmla="*/ 803275 w 3112"/>
                <a:gd name="T9" fmla="*/ 723900 h 584"/>
                <a:gd name="T10" fmla="*/ 1114425 w 3112"/>
                <a:gd name="T11" fmla="*/ 650875 h 584"/>
                <a:gd name="T12" fmla="*/ 1460500 w 3112"/>
                <a:gd name="T13" fmla="*/ 571500 h 584"/>
                <a:gd name="T14" fmla="*/ 1831975 w 3112"/>
                <a:gd name="T15" fmla="*/ 485775 h 584"/>
                <a:gd name="T16" fmla="*/ 2225675 w 3112"/>
                <a:gd name="T17" fmla="*/ 403225 h 584"/>
                <a:gd name="T18" fmla="*/ 2628900 w 3112"/>
                <a:gd name="T19" fmla="*/ 320675 h 584"/>
                <a:gd name="T20" fmla="*/ 3041650 w 3112"/>
                <a:gd name="T21" fmla="*/ 244475 h 584"/>
                <a:gd name="T22" fmla="*/ 3451225 w 3112"/>
                <a:gd name="T23" fmla="*/ 171450 h 584"/>
                <a:gd name="T24" fmla="*/ 3654425 w 3112"/>
                <a:gd name="T25" fmla="*/ 139700 h 584"/>
                <a:gd name="T26" fmla="*/ 3851275 w 3112"/>
                <a:gd name="T27" fmla="*/ 107950 h 584"/>
                <a:gd name="T28" fmla="*/ 4048125 w 3112"/>
                <a:gd name="T29" fmla="*/ 82550 h 584"/>
                <a:gd name="T30" fmla="*/ 4238625 w 3112"/>
                <a:gd name="T31" fmla="*/ 57150 h 584"/>
                <a:gd name="T32" fmla="*/ 4425950 w 3112"/>
                <a:gd name="T33" fmla="*/ 38100 h 584"/>
                <a:gd name="T34" fmla="*/ 4603750 w 3112"/>
                <a:gd name="T35" fmla="*/ 22225 h 584"/>
                <a:gd name="T36" fmla="*/ 4775200 w 3112"/>
                <a:gd name="T37" fmla="*/ 9525 h 584"/>
                <a:gd name="T38" fmla="*/ 4940300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useBgFill="1">
          <p:nvSpPr>
            <p:cNvPr id="11" name="Freeform 28"/>
            <p:cNvSpPr>
              <a:spLocks/>
            </p:cNvSpPr>
            <p:nvPr/>
          </p:nvSpPr>
          <p:spPr bwMode="hidden">
            <a:xfrm>
              <a:off x="-3905250" y="4294188"/>
              <a:ext cx="13011150" cy="1892300"/>
            </a:xfrm>
            <a:custGeom>
              <a:avLst/>
              <a:gdLst>
                <a:gd name="T0" fmla="*/ 13004800 w 8196"/>
                <a:gd name="T1" fmla="*/ 812800 h 1192"/>
                <a:gd name="T2" fmla="*/ 12763500 w 8196"/>
                <a:gd name="T3" fmla="*/ 904875 h 1192"/>
                <a:gd name="T4" fmla="*/ 12506325 w 8196"/>
                <a:gd name="T5" fmla="*/ 984250 h 1192"/>
                <a:gd name="T6" fmla="*/ 12233275 w 8196"/>
                <a:gd name="T7" fmla="*/ 1057275 h 1192"/>
                <a:gd name="T8" fmla="*/ 11941175 w 8196"/>
                <a:gd name="T9" fmla="*/ 1114425 h 1192"/>
                <a:gd name="T10" fmla="*/ 11623675 w 8196"/>
                <a:gd name="T11" fmla="*/ 1158875 h 1192"/>
                <a:gd name="T12" fmla="*/ 11280775 w 8196"/>
                <a:gd name="T13" fmla="*/ 1190625 h 1192"/>
                <a:gd name="T14" fmla="*/ 10909300 w 8196"/>
                <a:gd name="T15" fmla="*/ 1209675 h 1192"/>
                <a:gd name="T16" fmla="*/ 10506075 w 8196"/>
                <a:gd name="T17" fmla="*/ 1206500 h 1192"/>
                <a:gd name="T18" fmla="*/ 10067925 w 8196"/>
                <a:gd name="T19" fmla="*/ 1190625 h 1192"/>
                <a:gd name="T20" fmla="*/ 9591675 w 8196"/>
                <a:gd name="T21" fmla="*/ 1152525 h 1192"/>
                <a:gd name="T22" fmla="*/ 9074150 w 8196"/>
                <a:gd name="T23" fmla="*/ 1095375 h 1192"/>
                <a:gd name="T24" fmla="*/ 8515350 w 8196"/>
                <a:gd name="T25" fmla="*/ 1019175 h 1192"/>
                <a:gd name="T26" fmla="*/ 7908925 w 8196"/>
                <a:gd name="T27" fmla="*/ 917575 h 1192"/>
                <a:gd name="T28" fmla="*/ 7251700 w 8196"/>
                <a:gd name="T29" fmla="*/ 793750 h 1192"/>
                <a:gd name="T30" fmla="*/ 6543675 w 8196"/>
                <a:gd name="T31" fmla="*/ 644525 h 1192"/>
                <a:gd name="T32" fmla="*/ 5778500 w 8196"/>
                <a:gd name="T33" fmla="*/ 469900 h 1192"/>
                <a:gd name="T34" fmla="*/ 5391150 w 8196"/>
                <a:gd name="T35" fmla="*/ 381000 h 1192"/>
                <a:gd name="T36" fmla="*/ 4657725 w 8196"/>
                <a:gd name="T37" fmla="*/ 234950 h 1192"/>
                <a:gd name="T38" fmla="*/ 3987800 w 8196"/>
                <a:gd name="T39" fmla="*/ 130175 h 1192"/>
                <a:gd name="T40" fmla="*/ 3375025 w 8196"/>
                <a:gd name="T41" fmla="*/ 57150 h 1192"/>
                <a:gd name="T42" fmla="*/ 2819400 w 8196"/>
                <a:gd name="T43" fmla="*/ 15875 h 1192"/>
                <a:gd name="T44" fmla="*/ 2320925 w 8196"/>
                <a:gd name="T45" fmla="*/ 0 h 1192"/>
                <a:gd name="T46" fmla="*/ 1876425 w 8196"/>
                <a:gd name="T47" fmla="*/ 6350 h 1192"/>
                <a:gd name="T48" fmla="*/ 1482725 w 8196"/>
                <a:gd name="T49" fmla="*/ 31750 h 1192"/>
                <a:gd name="T50" fmla="*/ 1136650 w 8196"/>
                <a:gd name="T51" fmla="*/ 69850 h 1192"/>
                <a:gd name="T52" fmla="*/ 841375 w 8196"/>
                <a:gd name="T53" fmla="*/ 117475 h 1192"/>
                <a:gd name="T54" fmla="*/ 593725 w 8196"/>
                <a:gd name="T55" fmla="*/ 171450 h 1192"/>
                <a:gd name="T56" fmla="*/ 393700 w 8196"/>
                <a:gd name="T57" fmla="*/ 228600 h 1192"/>
                <a:gd name="T58" fmla="*/ 234950 w 8196"/>
                <a:gd name="T59" fmla="*/ 279400 h 1192"/>
                <a:gd name="T60" fmla="*/ 76200 w 8196"/>
                <a:gd name="T61" fmla="*/ 342900 h 1192"/>
                <a:gd name="T62" fmla="*/ 0 w 8196"/>
                <a:gd name="T63" fmla="*/ 381000 h 1192"/>
                <a:gd name="T64" fmla="*/ 13004800 w 8196"/>
                <a:gd name="T65" fmla="*/ 1892300 h 1192"/>
                <a:gd name="T66" fmla="*/ 13011150 w 8196"/>
                <a:gd name="T67" fmla="*/ 1882775 h 1192"/>
                <a:gd name="T68" fmla="*/ 13011150 w 8196"/>
                <a:gd name="T69" fmla="*/ 809625 h 1192"/>
                <a:gd name="T70" fmla="*/ 13004800 w 8196"/>
                <a:gd name="T71" fmla="*/ 812800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sp>
        <p:nvSpPr>
          <p:cNvPr id="4" name="Text Placeholder 3"/>
          <p:cNvSpPr>
            <a:spLocks noGrp="1"/>
          </p:cNvSpPr>
          <p:nvPr>
            <p:ph type="body" sz="half" idx="2"/>
          </p:nvPr>
        </p:nvSpPr>
        <p:spPr>
          <a:xfrm>
            <a:off x="914400" y="3581400"/>
            <a:ext cx="3352800" cy="1905001"/>
          </a:xfrm>
        </p:spPr>
        <p:txBody>
          <a:bodyPr>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2" name="Date Placeholder 4"/>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ea typeface="ＭＳ Ｐゴシック" panose="020B0600070205080204" pitchFamily="50" charset="-128"/>
              </a:defRPr>
            </a:lvl1pPr>
          </a:lstStyle>
          <a:p>
            <a:pPr>
              <a:defRPr/>
            </a:pPr>
            <a:fld id="{4ED67E93-5773-46B5-BDC6-604980DDA6A3}" type="datetimeFigureOut">
              <a:rPr lang="ja-JP" altLang="en-US"/>
              <a:pPr>
                <a:defRPr/>
              </a:pPr>
              <a:t>2021/3/5</a:t>
            </a:fld>
            <a:endParaRPr lang="ja-JP" altLang="en-US"/>
          </a:p>
        </p:txBody>
      </p:sp>
      <p:sp>
        <p:nvSpPr>
          <p:cNvPr id="13" name="Footer Placeholder 5"/>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ea typeface="ＭＳ Ｐゴシック" panose="020B0600070205080204" pitchFamily="50" charset="-128"/>
              </a:defRPr>
            </a:lvl1pPr>
          </a:lstStyle>
          <a:p>
            <a:pPr>
              <a:defRPr/>
            </a:pPr>
            <a:endParaRPr lang="ja-JP" altLang="en-US"/>
          </a:p>
        </p:txBody>
      </p:sp>
      <p:sp>
        <p:nvSpPr>
          <p:cNvPr id="14" name="Slide Number Placeholder 6"/>
          <p:cNvSpPr>
            <a:spLocks noGrp="1"/>
          </p:cNvSpPr>
          <p:nvPr>
            <p:ph type="sldNum" sz="quarter" idx="12"/>
          </p:nvPr>
        </p:nvSpPr>
        <p:spPr/>
        <p:txBody>
          <a:bodyPr/>
          <a:lstStyle>
            <a:lvl1pPr eaLnBrk="0" fontAlgn="base" hangingPunct="0">
              <a:spcBef>
                <a:spcPct val="0"/>
              </a:spcBef>
              <a:spcAft>
                <a:spcPct val="0"/>
              </a:spcAft>
              <a:defRPr kumimoji="0"/>
            </a:lvl1pPr>
          </a:lstStyle>
          <a:p>
            <a:pPr>
              <a:defRPr/>
            </a:pPr>
            <a:fld id="{D725BA1C-5598-4D72-9154-5D7E0FD659E9}" type="slidenum">
              <a:rPr lang="ja-JP" altLang="en-US"/>
              <a:pPr>
                <a:defRPr/>
              </a:pPr>
              <a:t>‹#›</a:t>
            </a:fld>
            <a:endParaRPr lang="ja-JP" altLang="en-US"/>
          </a:p>
        </p:txBody>
      </p:sp>
    </p:spTree>
    <p:extLst>
      <p:ext uri="{BB962C8B-B14F-4D97-AF65-F5344CB8AC3E}">
        <p14:creationId xmlns:p14="http://schemas.microsoft.com/office/powerpoint/2010/main" val="37845283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eaLnBrk="0" hangingPunct="0">
              <a:defRPr/>
            </a:lvl1pPr>
          </a:lstStyle>
          <a:p>
            <a:pPr>
              <a:defRPr/>
            </a:pPr>
            <a:fld id="{110846BC-5A39-4CBE-B08D-0A7A13235827}" type="datetime1">
              <a:rPr lang="ja-JP" altLang="en-US"/>
              <a:pPr>
                <a:defRPr/>
              </a:pPr>
              <a:t>2021/3/5</a:t>
            </a:fld>
            <a:endParaRPr lang="ja-JP" altLang="en-US" sz="1800">
              <a:solidFill>
                <a:srgbClr val="000000"/>
              </a:solidFill>
            </a:endParaRPr>
          </a:p>
        </p:txBody>
      </p:sp>
      <p:sp>
        <p:nvSpPr>
          <p:cNvPr id="5" name="フッター プレースホルダー 4"/>
          <p:cNvSpPr>
            <a:spLocks noGrp="1"/>
          </p:cNvSpPr>
          <p:nvPr>
            <p:ph type="ftr" sz="quarter" idx="11"/>
          </p:nvPr>
        </p:nvSpPr>
        <p:spPr/>
        <p:txBody>
          <a:bodyPr/>
          <a:lstStyle>
            <a:lvl1pPr eaLnBrk="0" hangingPunct="0">
              <a:defRPr/>
            </a:lvl1pPr>
          </a:lstStyle>
          <a:p>
            <a:pPr>
              <a:defRPr/>
            </a:pPr>
            <a:endParaRPr lang="ja-JP" altLang="ja-JP"/>
          </a:p>
        </p:txBody>
      </p:sp>
      <p:sp>
        <p:nvSpPr>
          <p:cNvPr id="6" name="スライド番号プレースホルダー 5"/>
          <p:cNvSpPr>
            <a:spLocks noGrp="1"/>
          </p:cNvSpPr>
          <p:nvPr>
            <p:ph type="sldNum" sz="quarter" idx="12"/>
          </p:nvPr>
        </p:nvSpPr>
        <p:spPr/>
        <p:txBody>
          <a:bodyPr/>
          <a:lstStyle>
            <a:lvl1pPr eaLnBrk="0" hangingPunct="0">
              <a:defRPr/>
            </a:lvl1pPr>
          </a:lstStyle>
          <a:p>
            <a:pPr>
              <a:defRPr/>
            </a:pPr>
            <a:fld id="{631E5C54-64B4-428D-85AB-21A0FAA05D96}" type="slidenum">
              <a:rPr lang="ja-JP" altLang="en-US"/>
              <a:pPr>
                <a:defRPr/>
              </a:pPr>
              <a:t>‹#›</a:t>
            </a:fld>
            <a:endParaRPr lang="ja-JP" altLang="en-US" sz="1800">
              <a:solidFill>
                <a:srgbClr val="000000"/>
              </a:solidFill>
            </a:endParaRPr>
          </a:p>
        </p:txBody>
      </p:sp>
    </p:spTree>
    <p:extLst>
      <p:ext uri="{BB962C8B-B14F-4D97-AF65-F5344CB8AC3E}">
        <p14:creationId xmlns:p14="http://schemas.microsoft.com/office/powerpoint/2010/main" val="353097664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5" name="Rounded Rectangle 14"/>
          <p:cNvSpPr/>
          <p:nvPr/>
        </p:nvSpPr>
        <p:spPr>
          <a:xfrm>
            <a:off x="228600" y="228600"/>
            <a:ext cx="8696325"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en-US">
              <a:solidFill>
                <a:prstClr val="white"/>
              </a:solidFill>
            </a:endParaRPr>
          </a:p>
        </p:txBody>
      </p:sp>
      <p:grpSp>
        <p:nvGrpSpPr>
          <p:cNvPr id="6" name="Group 8"/>
          <p:cNvGrpSpPr>
            <a:grpSpLocks noChangeAspect="1"/>
          </p:cNvGrpSpPr>
          <p:nvPr/>
        </p:nvGrpSpPr>
        <p:grpSpPr bwMode="auto">
          <a:xfrm>
            <a:off x="211138" y="5354638"/>
            <a:ext cx="8723312" cy="1330325"/>
            <a:chOff x="-3905250" y="4294188"/>
            <a:chExt cx="13011150" cy="1892300"/>
          </a:xfrm>
        </p:grpSpPr>
        <p:sp>
          <p:nvSpPr>
            <p:cNvPr id="7" name="Freeform 14"/>
            <p:cNvSpPr>
              <a:spLocks/>
            </p:cNvSpPr>
            <p:nvPr/>
          </p:nvSpPr>
          <p:spPr bwMode="hidden">
            <a:xfrm>
              <a:off x="4810125" y="4500563"/>
              <a:ext cx="4295775" cy="1016000"/>
            </a:xfrm>
            <a:custGeom>
              <a:avLst/>
              <a:gdLst>
                <a:gd name="T0" fmla="*/ 4286250 w 2706"/>
                <a:gd name="T1" fmla="*/ 0 h 640"/>
                <a:gd name="T2" fmla="*/ 4286250 w 2706"/>
                <a:gd name="T3" fmla="*/ 0 h 640"/>
                <a:gd name="T4" fmla="*/ 4105275 w 2706"/>
                <a:gd name="T5" fmla="*/ 28575 h 640"/>
                <a:gd name="T6" fmla="*/ 3921125 w 2706"/>
                <a:gd name="T7" fmla="*/ 60325 h 640"/>
                <a:gd name="T8" fmla="*/ 3733800 w 2706"/>
                <a:gd name="T9" fmla="*/ 95250 h 640"/>
                <a:gd name="T10" fmla="*/ 3540125 w 2706"/>
                <a:gd name="T11" fmla="*/ 130175 h 640"/>
                <a:gd name="T12" fmla="*/ 3343275 w 2706"/>
                <a:gd name="T13" fmla="*/ 171450 h 640"/>
                <a:gd name="T14" fmla="*/ 3140075 w 2706"/>
                <a:gd name="T15" fmla="*/ 212725 h 640"/>
                <a:gd name="T16" fmla="*/ 2933700 w 2706"/>
                <a:gd name="T17" fmla="*/ 260350 h 640"/>
                <a:gd name="T18" fmla="*/ 2720975 w 2706"/>
                <a:gd name="T19" fmla="*/ 307975 h 640"/>
                <a:gd name="T20" fmla="*/ 2720975 w 2706"/>
                <a:gd name="T21" fmla="*/ 307975 h 640"/>
                <a:gd name="T22" fmla="*/ 2336800 w 2706"/>
                <a:gd name="T23" fmla="*/ 400050 h 640"/>
                <a:gd name="T24" fmla="*/ 1962150 w 2706"/>
                <a:gd name="T25" fmla="*/ 482600 h 640"/>
                <a:gd name="T26" fmla="*/ 1603375 w 2706"/>
                <a:gd name="T27" fmla="*/ 558800 h 640"/>
                <a:gd name="T28" fmla="*/ 1257300 w 2706"/>
                <a:gd name="T29" fmla="*/ 631825 h 640"/>
                <a:gd name="T30" fmla="*/ 927100 w 2706"/>
                <a:gd name="T31" fmla="*/ 695325 h 640"/>
                <a:gd name="T32" fmla="*/ 606425 w 2706"/>
                <a:gd name="T33" fmla="*/ 752475 h 640"/>
                <a:gd name="T34" fmla="*/ 298450 w 2706"/>
                <a:gd name="T35" fmla="*/ 806450 h 640"/>
                <a:gd name="T36" fmla="*/ 0 w 2706"/>
                <a:gd name="T37" fmla="*/ 854075 h 640"/>
                <a:gd name="T38" fmla="*/ 0 w 2706"/>
                <a:gd name="T39" fmla="*/ 854075 h 640"/>
                <a:gd name="T40" fmla="*/ 206375 w 2706"/>
                <a:gd name="T41" fmla="*/ 882650 h 640"/>
                <a:gd name="T42" fmla="*/ 403225 w 2706"/>
                <a:gd name="T43" fmla="*/ 908050 h 640"/>
                <a:gd name="T44" fmla="*/ 593725 w 2706"/>
                <a:gd name="T45" fmla="*/ 930275 h 640"/>
                <a:gd name="T46" fmla="*/ 781050 w 2706"/>
                <a:gd name="T47" fmla="*/ 949325 h 640"/>
                <a:gd name="T48" fmla="*/ 962025 w 2706"/>
                <a:gd name="T49" fmla="*/ 968375 h 640"/>
                <a:gd name="T50" fmla="*/ 1136650 w 2706"/>
                <a:gd name="T51" fmla="*/ 981075 h 640"/>
                <a:gd name="T52" fmla="*/ 1304925 w 2706"/>
                <a:gd name="T53" fmla="*/ 993775 h 640"/>
                <a:gd name="T54" fmla="*/ 1470025 w 2706"/>
                <a:gd name="T55" fmla="*/ 1003300 h 640"/>
                <a:gd name="T56" fmla="*/ 1631950 w 2706"/>
                <a:gd name="T57" fmla="*/ 1009650 h 640"/>
                <a:gd name="T58" fmla="*/ 1787525 w 2706"/>
                <a:gd name="T59" fmla="*/ 1012825 h 640"/>
                <a:gd name="T60" fmla="*/ 1936750 w 2706"/>
                <a:gd name="T61" fmla="*/ 1016000 h 640"/>
                <a:gd name="T62" fmla="*/ 2082800 w 2706"/>
                <a:gd name="T63" fmla="*/ 1016000 h 640"/>
                <a:gd name="T64" fmla="*/ 2225675 w 2706"/>
                <a:gd name="T65" fmla="*/ 1012825 h 640"/>
                <a:gd name="T66" fmla="*/ 2365375 w 2706"/>
                <a:gd name="T67" fmla="*/ 1009650 h 640"/>
                <a:gd name="T68" fmla="*/ 2498725 w 2706"/>
                <a:gd name="T69" fmla="*/ 1003300 h 640"/>
                <a:gd name="T70" fmla="*/ 2628900 w 2706"/>
                <a:gd name="T71" fmla="*/ 993775 h 640"/>
                <a:gd name="T72" fmla="*/ 2752725 w 2706"/>
                <a:gd name="T73" fmla="*/ 984250 h 640"/>
                <a:gd name="T74" fmla="*/ 2876550 w 2706"/>
                <a:gd name="T75" fmla="*/ 971550 h 640"/>
                <a:gd name="T76" fmla="*/ 2994025 w 2706"/>
                <a:gd name="T77" fmla="*/ 955675 h 640"/>
                <a:gd name="T78" fmla="*/ 3111500 w 2706"/>
                <a:gd name="T79" fmla="*/ 939800 h 640"/>
                <a:gd name="T80" fmla="*/ 3222625 w 2706"/>
                <a:gd name="T81" fmla="*/ 920750 h 640"/>
                <a:gd name="T82" fmla="*/ 3333750 w 2706"/>
                <a:gd name="T83" fmla="*/ 901700 h 640"/>
                <a:gd name="T84" fmla="*/ 3438525 w 2706"/>
                <a:gd name="T85" fmla="*/ 879475 h 640"/>
                <a:gd name="T86" fmla="*/ 3543300 w 2706"/>
                <a:gd name="T87" fmla="*/ 857250 h 640"/>
                <a:gd name="T88" fmla="*/ 3644900 w 2706"/>
                <a:gd name="T89" fmla="*/ 831850 h 640"/>
                <a:gd name="T90" fmla="*/ 3743325 w 2706"/>
                <a:gd name="T91" fmla="*/ 806450 h 640"/>
                <a:gd name="T92" fmla="*/ 3838575 w 2706"/>
                <a:gd name="T93" fmla="*/ 777875 h 640"/>
                <a:gd name="T94" fmla="*/ 3933825 w 2706"/>
                <a:gd name="T95" fmla="*/ 749300 h 640"/>
                <a:gd name="T96" fmla="*/ 4114800 w 2706"/>
                <a:gd name="T97" fmla="*/ 685800 h 640"/>
                <a:gd name="T98" fmla="*/ 4289425 w 2706"/>
                <a:gd name="T99" fmla="*/ 619125 h 640"/>
                <a:gd name="T100" fmla="*/ 4289425 w 2706"/>
                <a:gd name="T101" fmla="*/ 619125 h 640"/>
                <a:gd name="T102" fmla="*/ 4295775 w 2706"/>
                <a:gd name="T103" fmla="*/ 615950 h 640"/>
                <a:gd name="T104" fmla="*/ 4295775 w 2706"/>
                <a:gd name="T105" fmla="*/ 615950 h 640"/>
                <a:gd name="T106" fmla="*/ 4295775 w 2706"/>
                <a:gd name="T107" fmla="*/ 0 h 640"/>
                <a:gd name="T108" fmla="*/ 4295775 w 2706"/>
                <a:gd name="T109" fmla="*/ 0 h 640"/>
                <a:gd name="T110" fmla="*/ 4286250 w 2706"/>
                <a:gd name="T111" fmla="*/ 0 h 640"/>
                <a:gd name="T112" fmla="*/ 428625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8" name="Freeform 18"/>
            <p:cNvSpPr>
              <a:spLocks/>
            </p:cNvSpPr>
            <p:nvPr/>
          </p:nvSpPr>
          <p:spPr bwMode="hidden">
            <a:xfrm>
              <a:off x="-309563" y="4318000"/>
              <a:ext cx="8280401" cy="1209675"/>
            </a:xfrm>
            <a:custGeom>
              <a:avLst/>
              <a:gdLst>
                <a:gd name="T0" fmla="*/ 8280401 w 5216"/>
                <a:gd name="T1" fmla="*/ 1133475 h 762"/>
                <a:gd name="T2" fmla="*/ 7912101 w 5216"/>
                <a:gd name="T3" fmla="*/ 1089025 h 762"/>
                <a:gd name="T4" fmla="*/ 7108826 w 5216"/>
                <a:gd name="T5" fmla="*/ 968375 h 762"/>
                <a:gd name="T6" fmla="*/ 6213476 w 5216"/>
                <a:gd name="T7" fmla="*/ 806450 h 762"/>
                <a:gd name="T8" fmla="*/ 5216526 w 5216"/>
                <a:gd name="T9" fmla="*/ 593725 h 762"/>
                <a:gd name="T10" fmla="*/ 4676776 w 5216"/>
                <a:gd name="T11" fmla="*/ 469900 h 762"/>
                <a:gd name="T12" fmla="*/ 4257676 w 5216"/>
                <a:gd name="T13" fmla="*/ 374650 h 762"/>
                <a:gd name="T14" fmla="*/ 3857625 w 5216"/>
                <a:gd name="T15" fmla="*/ 292100 h 762"/>
                <a:gd name="T16" fmla="*/ 3476625 w 5216"/>
                <a:gd name="T17" fmla="*/ 222250 h 762"/>
                <a:gd name="T18" fmla="*/ 3111500 w 5216"/>
                <a:gd name="T19" fmla="*/ 161925 h 762"/>
                <a:gd name="T20" fmla="*/ 2762250 w 5216"/>
                <a:gd name="T21" fmla="*/ 114300 h 762"/>
                <a:gd name="T22" fmla="*/ 2117725 w 5216"/>
                <a:gd name="T23" fmla="*/ 44450 h 762"/>
                <a:gd name="T24" fmla="*/ 1539875 w 5216"/>
                <a:gd name="T25" fmla="*/ 6350 h 762"/>
                <a:gd name="T26" fmla="*/ 1022350 w 5216"/>
                <a:gd name="T27" fmla="*/ 0 h 762"/>
                <a:gd name="T28" fmla="*/ 568325 w 5216"/>
                <a:gd name="T29" fmla="*/ 15875 h 762"/>
                <a:gd name="T30" fmla="*/ 174625 w 5216"/>
                <a:gd name="T31" fmla="*/ 50800 h 762"/>
                <a:gd name="T32" fmla="*/ 0 w 5216"/>
                <a:gd name="T33" fmla="*/ 76200 h 762"/>
                <a:gd name="T34" fmla="*/ 498475 w 5216"/>
                <a:gd name="T35" fmla="*/ 136525 h 762"/>
                <a:gd name="T36" fmla="*/ 1035050 w 5216"/>
                <a:gd name="T37" fmla="*/ 222250 h 762"/>
                <a:gd name="T38" fmla="*/ 1609725 w 5216"/>
                <a:gd name="T39" fmla="*/ 333375 h 762"/>
                <a:gd name="T40" fmla="*/ 2225675 w 5216"/>
                <a:gd name="T41" fmla="*/ 469900 h 762"/>
                <a:gd name="T42" fmla="*/ 2787650 w 5216"/>
                <a:gd name="T43" fmla="*/ 600075 h 762"/>
                <a:gd name="T44" fmla="*/ 3822700 w 5216"/>
                <a:gd name="T45" fmla="*/ 819150 h 762"/>
                <a:gd name="T46" fmla="*/ 4298951 w 5216"/>
                <a:gd name="T47" fmla="*/ 908050 h 762"/>
                <a:gd name="T48" fmla="*/ 4749801 w 5216"/>
                <a:gd name="T49" fmla="*/ 984250 h 762"/>
                <a:gd name="T50" fmla="*/ 5175251 w 5216"/>
                <a:gd name="T51" fmla="*/ 1050925 h 762"/>
                <a:gd name="T52" fmla="*/ 5575301 w 5216"/>
                <a:gd name="T53" fmla="*/ 1101725 h 762"/>
                <a:gd name="T54" fmla="*/ 5953126 w 5216"/>
                <a:gd name="T55" fmla="*/ 1146175 h 762"/>
                <a:gd name="T56" fmla="*/ 6308726 w 5216"/>
                <a:gd name="T57" fmla="*/ 1174750 h 762"/>
                <a:gd name="T58" fmla="*/ 6642101 w 5216"/>
                <a:gd name="T59" fmla="*/ 1196975 h 762"/>
                <a:gd name="T60" fmla="*/ 6959601 w 5216"/>
                <a:gd name="T61" fmla="*/ 1209675 h 762"/>
                <a:gd name="T62" fmla="*/ 7254876 w 5216"/>
                <a:gd name="T63" fmla="*/ 1209675 h 762"/>
                <a:gd name="T64" fmla="*/ 7534276 w 5216"/>
                <a:gd name="T65" fmla="*/ 1203325 h 762"/>
                <a:gd name="T66" fmla="*/ 7797801 w 5216"/>
                <a:gd name="T67" fmla="*/ 1187450 h 762"/>
                <a:gd name="T68" fmla="*/ 8045451 w 5216"/>
                <a:gd name="T69" fmla="*/ 1162050 h 762"/>
                <a:gd name="T70" fmla="*/ 8280401 w 5216"/>
                <a:gd name="T71" fmla="*/ 1133475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9" name="Freeform 22"/>
            <p:cNvSpPr>
              <a:spLocks/>
            </p:cNvSpPr>
            <p:nvPr/>
          </p:nvSpPr>
          <p:spPr bwMode="hidden">
            <a:xfrm>
              <a:off x="3175" y="4335463"/>
              <a:ext cx="8166100" cy="1101725"/>
            </a:xfrm>
            <a:custGeom>
              <a:avLst/>
              <a:gdLst>
                <a:gd name="T0" fmla="*/ 0 w 5144"/>
                <a:gd name="T1" fmla="*/ 111125 h 694"/>
                <a:gd name="T2" fmla="*/ 0 w 5144"/>
                <a:gd name="T3" fmla="*/ 111125 h 694"/>
                <a:gd name="T4" fmla="*/ 28575 w 5144"/>
                <a:gd name="T5" fmla="*/ 104775 h 694"/>
                <a:gd name="T6" fmla="*/ 114300 w 5144"/>
                <a:gd name="T7" fmla="*/ 88900 h 694"/>
                <a:gd name="T8" fmla="*/ 260350 w 5144"/>
                <a:gd name="T9" fmla="*/ 66675 h 694"/>
                <a:gd name="T10" fmla="*/ 355600 w 5144"/>
                <a:gd name="T11" fmla="*/ 53975 h 694"/>
                <a:gd name="T12" fmla="*/ 466725 w 5144"/>
                <a:gd name="T13" fmla="*/ 41275 h 694"/>
                <a:gd name="T14" fmla="*/ 590550 w 5144"/>
                <a:gd name="T15" fmla="*/ 31750 h 694"/>
                <a:gd name="T16" fmla="*/ 733425 w 5144"/>
                <a:gd name="T17" fmla="*/ 22225 h 694"/>
                <a:gd name="T18" fmla="*/ 889000 w 5144"/>
                <a:gd name="T19" fmla="*/ 12700 h 694"/>
                <a:gd name="T20" fmla="*/ 1063625 w 5144"/>
                <a:gd name="T21" fmla="*/ 6350 h 694"/>
                <a:gd name="T22" fmla="*/ 1254125 w 5144"/>
                <a:gd name="T23" fmla="*/ 3175 h 694"/>
                <a:gd name="T24" fmla="*/ 1460500 w 5144"/>
                <a:gd name="T25" fmla="*/ 0 h 694"/>
                <a:gd name="T26" fmla="*/ 1682750 w 5144"/>
                <a:gd name="T27" fmla="*/ 3175 h 694"/>
                <a:gd name="T28" fmla="*/ 1920875 w 5144"/>
                <a:gd name="T29" fmla="*/ 9525 h 694"/>
                <a:gd name="T30" fmla="*/ 2178050 w 5144"/>
                <a:gd name="T31" fmla="*/ 22225 h 694"/>
                <a:gd name="T32" fmla="*/ 2451100 w 5144"/>
                <a:gd name="T33" fmla="*/ 38100 h 694"/>
                <a:gd name="T34" fmla="*/ 2740025 w 5144"/>
                <a:gd name="T35" fmla="*/ 63500 h 694"/>
                <a:gd name="T36" fmla="*/ 3048000 w 5144"/>
                <a:gd name="T37" fmla="*/ 92075 h 694"/>
                <a:gd name="T38" fmla="*/ 3375025 w 5144"/>
                <a:gd name="T39" fmla="*/ 127000 h 694"/>
                <a:gd name="T40" fmla="*/ 3717925 w 5144"/>
                <a:gd name="T41" fmla="*/ 168275 h 694"/>
                <a:gd name="T42" fmla="*/ 4079875 w 5144"/>
                <a:gd name="T43" fmla="*/ 219075 h 694"/>
                <a:gd name="T44" fmla="*/ 4457700 w 5144"/>
                <a:gd name="T45" fmla="*/ 276225 h 694"/>
                <a:gd name="T46" fmla="*/ 4854575 w 5144"/>
                <a:gd name="T47" fmla="*/ 342900 h 694"/>
                <a:gd name="T48" fmla="*/ 5270500 w 5144"/>
                <a:gd name="T49" fmla="*/ 422275 h 694"/>
                <a:gd name="T50" fmla="*/ 5705475 w 5144"/>
                <a:gd name="T51" fmla="*/ 508000 h 694"/>
                <a:gd name="T52" fmla="*/ 6159500 w 5144"/>
                <a:gd name="T53" fmla="*/ 603250 h 694"/>
                <a:gd name="T54" fmla="*/ 6632575 w 5144"/>
                <a:gd name="T55" fmla="*/ 711200 h 694"/>
                <a:gd name="T56" fmla="*/ 7124700 w 5144"/>
                <a:gd name="T57" fmla="*/ 828675 h 694"/>
                <a:gd name="T58" fmla="*/ 7635875 w 5144"/>
                <a:gd name="T59" fmla="*/ 958850 h 694"/>
                <a:gd name="T60" fmla="*/ 8166100 w 5144"/>
                <a:gd name="T61" fmla="*/ 1101725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 name="Freeform 26"/>
            <p:cNvSpPr>
              <a:spLocks/>
            </p:cNvSpPr>
            <p:nvPr/>
          </p:nvSpPr>
          <p:spPr bwMode="hidden">
            <a:xfrm>
              <a:off x="4156075" y="4316413"/>
              <a:ext cx="4940300" cy="927100"/>
            </a:xfrm>
            <a:custGeom>
              <a:avLst/>
              <a:gdLst>
                <a:gd name="T0" fmla="*/ 0 w 3112"/>
                <a:gd name="T1" fmla="*/ 927100 h 584"/>
                <a:gd name="T2" fmla="*/ 0 w 3112"/>
                <a:gd name="T3" fmla="*/ 927100 h 584"/>
                <a:gd name="T4" fmla="*/ 142875 w 3112"/>
                <a:gd name="T5" fmla="*/ 889000 h 584"/>
                <a:gd name="T6" fmla="*/ 533400 w 3112"/>
                <a:gd name="T7" fmla="*/ 790575 h 584"/>
                <a:gd name="T8" fmla="*/ 803275 w 3112"/>
                <a:gd name="T9" fmla="*/ 723900 h 584"/>
                <a:gd name="T10" fmla="*/ 1114425 w 3112"/>
                <a:gd name="T11" fmla="*/ 650875 h 584"/>
                <a:gd name="T12" fmla="*/ 1460500 w 3112"/>
                <a:gd name="T13" fmla="*/ 571500 h 584"/>
                <a:gd name="T14" fmla="*/ 1831975 w 3112"/>
                <a:gd name="T15" fmla="*/ 485775 h 584"/>
                <a:gd name="T16" fmla="*/ 2225675 w 3112"/>
                <a:gd name="T17" fmla="*/ 403225 h 584"/>
                <a:gd name="T18" fmla="*/ 2628900 w 3112"/>
                <a:gd name="T19" fmla="*/ 320675 h 584"/>
                <a:gd name="T20" fmla="*/ 3041650 w 3112"/>
                <a:gd name="T21" fmla="*/ 244475 h 584"/>
                <a:gd name="T22" fmla="*/ 3451225 w 3112"/>
                <a:gd name="T23" fmla="*/ 171450 h 584"/>
                <a:gd name="T24" fmla="*/ 3654425 w 3112"/>
                <a:gd name="T25" fmla="*/ 139700 h 584"/>
                <a:gd name="T26" fmla="*/ 3851275 w 3112"/>
                <a:gd name="T27" fmla="*/ 107950 h 584"/>
                <a:gd name="T28" fmla="*/ 4048125 w 3112"/>
                <a:gd name="T29" fmla="*/ 82550 h 584"/>
                <a:gd name="T30" fmla="*/ 4238625 w 3112"/>
                <a:gd name="T31" fmla="*/ 57150 h 584"/>
                <a:gd name="T32" fmla="*/ 4425950 w 3112"/>
                <a:gd name="T33" fmla="*/ 38100 h 584"/>
                <a:gd name="T34" fmla="*/ 4603750 w 3112"/>
                <a:gd name="T35" fmla="*/ 22225 h 584"/>
                <a:gd name="T36" fmla="*/ 4775200 w 3112"/>
                <a:gd name="T37" fmla="*/ 9525 h 584"/>
                <a:gd name="T38" fmla="*/ 4940300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useBgFill="1">
          <p:nvSpPr>
            <p:cNvPr id="11" name="Freeform 10"/>
            <p:cNvSpPr>
              <a:spLocks/>
            </p:cNvSpPr>
            <p:nvPr/>
          </p:nvSpPr>
          <p:spPr bwMode="hidden">
            <a:xfrm>
              <a:off x="-3905250" y="4294188"/>
              <a:ext cx="13011150" cy="1892300"/>
            </a:xfrm>
            <a:custGeom>
              <a:avLst/>
              <a:gdLst>
                <a:gd name="T0" fmla="*/ 13004800 w 8196"/>
                <a:gd name="T1" fmla="*/ 812800 h 1192"/>
                <a:gd name="T2" fmla="*/ 12763500 w 8196"/>
                <a:gd name="T3" fmla="*/ 904875 h 1192"/>
                <a:gd name="T4" fmla="*/ 12506325 w 8196"/>
                <a:gd name="T5" fmla="*/ 984250 h 1192"/>
                <a:gd name="T6" fmla="*/ 12233275 w 8196"/>
                <a:gd name="T7" fmla="*/ 1057275 h 1192"/>
                <a:gd name="T8" fmla="*/ 11941175 w 8196"/>
                <a:gd name="T9" fmla="*/ 1114425 h 1192"/>
                <a:gd name="T10" fmla="*/ 11623675 w 8196"/>
                <a:gd name="T11" fmla="*/ 1158875 h 1192"/>
                <a:gd name="T12" fmla="*/ 11280775 w 8196"/>
                <a:gd name="T13" fmla="*/ 1190625 h 1192"/>
                <a:gd name="T14" fmla="*/ 10909300 w 8196"/>
                <a:gd name="T15" fmla="*/ 1209675 h 1192"/>
                <a:gd name="T16" fmla="*/ 10506075 w 8196"/>
                <a:gd name="T17" fmla="*/ 1206500 h 1192"/>
                <a:gd name="T18" fmla="*/ 10067925 w 8196"/>
                <a:gd name="T19" fmla="*/ 1190625 h 1192"/>
                <a:gd name="T20" fmla="*/ 9591675 w 8196"/>
                <a:gd name="T21" fmla="*/ 1152525 h 1192"/>
                <a:gd name="T22" fmla="*/ 9074150 w 8196"/>
                <a:gd name="T23" fmla="*/ 1095375 h 1192"/>
                <a:gd name="T24" fmla="*/ 8515350 w 8196"/>
                <a:gd name="T25" fmla="*/ 1019175 h 1192"/>
                <a:gd name="T26" fmla="*/ 7908925 w 8196"/>
                <a:gd name="T27" fmla="*/ 917575 h 1192"/>
                <a:gd name="T28" fmla="*/ 7251700 w 8196"/>
                <a:gd name="T29" fmla="*/ 793750 h 1192"/>
                <a:gd name="T30" fmla="*/ 6543675 w 8196"/>
                <a:gd name="T31" fmla="*/ 644525 h 1192"/>
                <a:gd name="T32" fmla="*/ 5778500 w 8196"/>
                <a:gd name="T33" fmla="*/ 469900 h 1192"/>
                <a:gd name="T34" fmla="*/ 5391150 w 8196"/>
                <a:gd name="T35" fmla="*/ 381000 h 1192"/>
                <a:gd name="T36" fmla="*/ 4657725 w 8196"/>
                <a:gd name="T37" fmla="*/ 234950 h 1192"/>
                <a:gd name="T38" fmla="*/ 3987800 w 8196"/>
                <a:gd name="T39" fmla="*/ 130175 h 1192"/>
                <a:gd name="T40" fmla="*/ 3375025 w 8196"/>
                <a:gd name="T41" fmla="*/ 57150 h 1192"/>
                <a:gd name="T42" fmla="*/ 2819400 w 8196"/>
                <a:gd name="T43" fmla="*/ 15875 h 1192"/>
                <a:gd name="T44" fmla="*/ 2320925 w 8196"/>
                <a:gd name="T45" fmla="*/ 0 h 1192"/>
                <a:gd name="T46" fmla="*/ 1876425 w 8196"/>
                <a:gd name="T47" fmla="*/ 6350 h 1192"/>
                <a:gd name="T48" fmla="*/ 1482725 w 8196"/>
                <a:gd name="T49" fmla="*/ 31750 h 1192"/>
                <a:gd name="T50" fmla="*/ 1136650 w 8196"/>
                <a:gd name="T51" fmla="*/ 69850 h 1192"/>
                <a:gd name="T52" fmla="*/ 841375 w 8196"/>
                <a:gd name="T53" fmla="*/ 117475 h 1192"/>
                <a:gd name="T54" fmla="*/ 593725 w 8196"/>
                <a:gd name="T55" fmla="*/ 171450 h 1192"/>
                <a:gd name="T56" fmla="*/ 393700 w 8196"/>
                <a:gd name="T57" fmla="*/ 228600 h 1192"/>
                <a:gd name="T58" fmla="*/ 234950 w 8196"/>
                <a:gd name="T59" fmla="*/ 279400 h 1192"/>
                <a:gd name="T60" fmla="*/ 76200 w 8196"/>
                <a:gd name="T61" fmla="*/ 342900 h 1192"/>
                <a:gd name="T62" fmla="*/ 0 w 8196"/>
                <a:gd name="T63" fmla="*/ 381000 h 1192"/>
                <a:gd name="T64" fmla="*/ 13004800 w 8196"/>
                <a:gd name="T65" fmla="*/ 1892300 h 1192"/>
                <a:gd name="T66" fmla="*/ 13011150 w 8196"/>
                <a:gd name="T67" fmla="*/ 1882775 h 1192"/>
                <a:gd name="T68" fmla="*/ 13011150 w 8196"/>
                <a:gd name="T69" fmla="*/ 809625 h 1192"/>
                <a:gd name="T70" fmla="*/ 13004800 w 8196"/>
                <a:gd name="T71" fmla="*/ 812800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rtlCol="0">
            <a:normAutofit/>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アイコンをクリックして図を追加</a:t>
            </a:r>
            <a:endParaRPr lang="en-US" noProof="0" dirty="0"/>
          </a:p>
        </p:txBody>
      </p:sp>
      <p:sp>
        <p:nvSpPr>
          <p:cNvPr id="12" name="Date Placeholder 4"/>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ea typeface="ＭＳ Ｐゴシック" panose="020B0600070205080204" pitchFamily="50" charset="-128"/>
              </a:defRPr>
            </a:lvl1pPr>
          </a:lstStyle>
          <a:p>
            <a:pPr>
              <a:defRPr/>
            </a:pPr>
            <a:fld id="{4ED67E93-5773-46B5-BDC6-604980DDA6A3}" type="datetimeFigureOut">
              <a:rPr lang="ja-JP" altLang="en-US"/>
              <a:pPr>
                <a:defRPr/>
              </a:pPr>
              <a:t>2021/3/5</a:t>
            </a:fld>
            <a:endParaRPr lang="ja-JP" altLang="en-US"/>
          </a:p>
        </p:txBody>
      </p:sp>
      <p:sp>
        <p:nvSpPr>
          <p:cNvPr id="13" name="Footer Placeholder 5"/>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ea typeface="ＭＳ Ｐゴシック" panose="020B0600070205080204" pitchFamily="50" charset="-128"/>
              </a:defRPr>
            </a:lvl1pPr>
          </a:lstStyle>
          <a:p>
            <a:pPr>
              <a:defRPr/>
            </a:pPr>
            <a:endParaRPr lang="ja-JP" altLang="en-US"/>
          </a:p>
        </p:txBody>
      </p:sp>
      <p:sp>
        <p:nvSpPr>
          <p:cNvPr id="14" name="Slide Number Placeholder 6"/>
          <p:cNvSpPr>
            <a:spLocks noGrp="1"/>
          </p:cNvSpPr>
          <p:nvPr>
            <p:ph type="sldNum" sz="quarter" idx="12"/>
          </p:nvPr>
        </p:nvSpPr>
        <p:spPr/>
        <p:txBody>
          <a:bodyPr/>
          <a:lstStyle>
            <a:lvl1pPr eaLnBrk="0" fontAlgn="base" hangingPunct="0">
              <a:spcBef>
                <a:spcPct val="0"/>
              </a:spcBef>
              <a:spcAft>
                <a:spcPct val="0"/>
              </a:spcAft>
              <a:defRPr kumimoji="0"/>
            </a:lvl1pPr>
          </a:lstStyle>
          <a:p>
            <a:pPr>
              <a:defRPr/>
            </a:pPr>
            <a:fld id="{A87E5DE7-F0EB-42C1-8243-CCE757C9BEF4}" type="slidenum">
              <a:rPr lang="ja-JP" altLang="en-US"/>
              <a:pPr>
                <a:defRPr/>
              </a:pPr>
              <a:t>‹#›</a:t>
            </a:fld>
            <a:endParaRPr lang="ja-JP" altLang="en-US"/>
          </a:p>
        </p:txBody>
      </p:sp>
    </p:spTree>
    <p:extLst>
      <p:ext uri="{BB962C8B-B14F-4D97-AF65-F5344CB8AC3E}">
        <p14:creationId xmlns:p14="http://schemas.microsoft.com/office/powerpoint/2010/main" val="346421762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ea typeface="ＭＳ Ｐゴシック" panose="020B0600070205080204" pitchFamily="50" charset="-128"/>
              </a:defRPr>
            </a:lvl1pPr>
          </a:lstStyle>
          <a:p>
            <a:pPr>
              <a:defRPr/>
            </a:pPr>
            <a:fld id="{4ED67E93-5773-46B5-BDC6-604980DDA6A3}" type="datetimeFigureOut">
              <a:rPr lang="ja-JP" altLang="en-US"/>
              <a:pPr>
                <a:defRPr/>
              </a:pPr>
              <a:t>2021/3/5</a:t>
            </a:fld>
            <a:endParaRPr lang="ja-JP" alt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ea typeface="ＭＳ Ｐゴシック" panose="020B0600070205080204" pitchFamily="50" charset="-128"/>
              </a:defRPr>
            </a:lvl1pPr>
          </a:lstStyle>
          <a:p>
            <a:pPr>
              <a:defRPr/>
            </a:pPr>
            <a:endParaRPr lang="ja-JP" alt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0"/>
            </a:lvl1pPr>
          </a:lstStyle>
          <a:p>
            <a:pPr>
              <a:defRPr/>
            </a:pPr>
            <a:fld id="{AF045EF8-BD05-4B29-A38D-74947FFA4AA0}" type="slidenum">
              <a:rPr lang="ja-JP" altLang="en-US"/>
              <a:pPr>
                <a:defRPr/>
              </a:pPr>
              <a:t>‹#›</a:t>
            </a:fld>
            <a:endParaRPr lang="ja-JP" altLang="en-US"/>
          </a:p>
        </p:txBody>
      </p:sp>
    </p:spTree>
    <p:extLst>
      <p:ext uri="{BB962C8B-B14F-4D97-AF65-F5344CB8AC3E}">
        <p14:creationId xmlns:p14="http://schemas.microsoft.com/office/powerpoint/2010/main" val="327194791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4" name="Rounded Rectangle 20"/>
          <p:cNvSpPr/>
          <p:nvPr/>
        </p:nvSpPr>
        <p:spPr bwMode="hidden">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en-US">
              <a:solidFill>
                <a:prstClr val="white"/>
              </a:solidFill>
            </a:endParaRPr>
          </a:p>
        </p:txBody>
      </p:sp>
      <p:grpSp>
        <p:nvGrpSpPr>
          <p:cNvPr id="5" name="Group 14"/>
          <p:cNvGrpSpPr>
            <a:grpSpLocks noChangeAspect="1"/>
          </p:cNvGrpSpPr>
          <p:nvPr/>
        </p:nvGrpSpPr>
        <p:grpSpPr bwMode="auto">
          <a:xfrm>
            <a:off x="211138" y="714375"/>
            <a:ext cx="8723312" cy="1331913"/>
            <a:chOff x="-3905250" y="4294188"/>
            <a:chExt cx="13011150" cy="1892300"/>
          </a:xfrm>
        </p:grpSpPr>
        <p:sp>
          <p:nvSpPr>
            <p:cNvPr id="6" name="Freeform 14"/>
            <p:cNvSpPr>
              <a:spLocks/>
            </p:cNvSpPr>
            <p:nvPr/>
          </p:nvSpPr>
          <p:spPr bwMode="hidden">
            <a:xfrm>
              <a:off x="4810125" y="4500563"/>
              <a:ext cx="4295775" cy="1016000"/>
            </a:xfrm>
            <a:custGeom>
              <a:avLst/>
              <a:gdLst>
                <a:gd name="T0" fmla="*/ 4286250 w 2706"/>
                <a:gd name="T1" fmla="*/ 0 h 640"/>
                <a:gd name="T2" fmla="*/ 4286250 w 2706"/>
                <a:gd name="T3" fmla="*/ 0 h 640"/>
                <a:gd name="T4" fmla="*/ 4105275 w 2706"/>
                <a:gd name="T5" fmla="*/ 28575 h 640"/>
                <a:gd name="T6" fmla="*/ 3921125 w 2706"/>
                <a:gd name="T7" fmla="*/ 60325 h 640"/>
                <a:gd name="T8" fmla="*/ 3733800 w 2706"/>
                <a:gd name="T9" fmla="*/ 95250 h 640"/>
                <a:gd name="T10" fmla="*/ 3540125 w 2706"/>
                <a:gd name="T11" fmla="*/ 130175 h 640"/>
                <a:gd name="T12" fmla="*/ 3343275 w 2706"/>
                <a:gd name="T13" fmla="*/ 171450 h 640"/>
                <a:gd name="T14" fmla="*/ 3140075 w 2706"/>
                <a:gd name="T15" fmla="*/ 212725 h 640"/>
                <a:gd name="T16" fmla="*/ 2933700 w 2706"/>
                <a:gd name="T17" fmla="*/ 260350 h 640"/>
                <a:gd name="T18" fmla="*/ 2720975 w 2706"/>
                <a:gd name="T19" fmla="*/ 307975 h 640"/>
                <a:gd name="T20" fmla="*/ 2720975 w 2706"/>
                <a:gd name="T21" fmla="*/ 307975 h 640"/>
                <a:gd name="T22" fmla="*/ 2336800 w 2706"/>
                <a:gd name="T23" fmla="*/ 400050 h 640"/>
                <a:gd name="T24" fmla="*/ 1962150 w 2706"/>
                <a:gd name="T25" fmla="*/ 482600 h 640"/>
                <a:gd name="T26" fmla="*/ 1603375 w 2706"/>
                <a:gd name="T27" fmla="*/ 558800 h 640"/>
                <a:gd name="T28" fmla="*/ 1257300 w 2706"/>
                <a:gd name="T29" fmla="*/ 631825 h 640"/>
                <a:gd name="T30" fmla="*/ 927100 w 2706"/>
                <a:gd name="T31" fmla="*/ 695325 h 640"/>
                <a:gd name="T32" fmla="*/ 606425 w 2706"/>
                <a:gd name="T33" fmla="*/ 752475 h 640"/>
                <a:gd name="T34" fmla="*/ 298450 w 2706"/>
                <a:gd name="T35" fmla="*/ 806450 h 640"/>
                <a:gd name="T36" fmla="*/ 0 w 2706"/>
                <a:gd name="T37" fmla="*/ 854075 h 640"/>
                <a:gd name="T38" fmla="*/ 0 w 2706"/>
                <a:gd name="T39" fmla="*/ 854075 h 640"/>
                <a:gd name="T40" fmla="*/ 206375 w 2706"/>
                <a:gd name="T41" fmla="*/ 882650 h 640"/>
                <a:gd name="T42" fmla="*/ 403225 w 2706"/>
                <a:gd name="T43" fmla="*/ 908050 h 640"/>
                <a:gd name="T44" fmla="*/ 593725 w 2706"/>
                <a:gd name="T45" fmla="*/ 930275 h 640"/>
                <a:gd name="T46" fmla="*/ 781050 w 2706"/>
                <a:gd name="T47" fmla="*/ 949325 h 640"/>
                <a:gd name="T48" fmla="*/ 962025 w 2706"/>
                <a:gd name="T49" fmla="*/ 968375 h 640"/>
                <a:gd name="T50" fmla="*/ 1136650 w 2706"/>
                <a:gd name="T51" fmla="*/ 981075 h 640"/>
                <a:gd name="T52" fmla="*/ 1304925 w 2706"/>
                <a:gd name="T53" fmla="*/ 993775 h 640"/>
                <a:gd name="T54" fmla="*/ 1470025 w 2706"/>
                <a:gd name="T55" fmla="*/ 1003300 h 640"/>
                <a:gd name="T56" fmla="*/ 1631950 w 2706"/>
                <a:gd name="T57" fmla="*/ 1009650 h 640"/>
                <a:gd name="T58" fmla="*/ 1787525 w 2706"/>
                <a:gd name="T59" fmla="*/ 1012825 h 640"/>
                <a:gd name="T60" fmla="*/ 1936750 w 2706"/>
                <a:gd name="T61" fmla="*/ 1016000 h 640"/>
                <a:gd name="T62" fmla="*/ 2082800 w 2706"/>
                <a:gd name="T63" fmla="*/ 1016000 h 640"/>
                <a:gd name="T64" fmla="*/ 2225675 w 2706"/>
                <a:gd name="T65" fmla="*/ 1012825 h 640"/>
                <a:gd name="T66" fmla="*/ 2365375 w 2706"/>
                <a:gd name="T67" fmla="*/ 1009650 h 640"/>
                <a:gd name="T68" fmla="*/ 2498725 w 2706"/>
                <a:gd name="T69" fmla="*/ 1003300 h 640"/>
                <a:gd name="T70" fmla="*/ 2628900 w 2706"/>
                <a:gd name="T71" fmla="*/ 993775 h 640"/>
                <a:gd name="T72" fmla="*/ 2752725 w 2706"/>
                <a:gd name="T73" fmla="*/ 984250 h 640"/>
                <a:gd name="T74" fmla="*/ 2876550 w 2706"/>
                <a:gd name="T75" fmla="*/ 971550 h 640"/>
                <a:gd name="T76" fmla="*/ 2994025 w 2706"/>
                <a:gd name="T77" fmla="*/ 955675 h 640"/>
                <a:gd name="T78" fmla="*/ 3111500 w 2706"/>
                <a:gd name="T79" fmla="*/ 939800 h 640"/>
                <a:gd name="T80" fmla="*/ 3222625 w 2706"/>
                <a:gd name="T81" fmla="*/ 920750 h 640"/>
                <a:gd name="T82" fmla="*/ 3333750 w 2706"/>
                <a:gd name="T83" fmla="*/ 901700 h 640"/>
                <a:gd name="T84" fmla="*/ 3438525 w 2706"/>
                <a:gd name="T85" fmla="*/ 879475 h 640"/>
                <a:gd name="T86" fmla="*/ 3543300 w 2706"/>
                <a:gd name="T87" fmla="*/ 857250 h 640"/>
                <a:gd name="T88" fmla="*/ 3644900 w 2706"/>
                <a:gd name="T89" fmla="*/ 831850 h 640"/>
                <a:gd name="T90" fmla="*/ 3743325 w 2706"/>
                <a:gd name="T91" fmla="*/ 806450 h 640"/>
                <a:gd name="T92" fmla="*/ 3838575 w 2706"/>
                <a:gd name="T93" fmla="*/ 777875 h 640"/>
                <a:gd name="T94" fmla="*/ 3933825 w 2706"/>
                <a:gd name="T95" fmla="*/ 749300 h 640"/>
                <a:gd name="T96" fmla="*/ 4114800 w 2706"/>
                <a:gd name="T97" fmla="*/ 685800 h 640"/>
                <a:gd name="T98" fmla="*/ 4289425 w 2706"/>
                <a:gd name="T99" fmla="*/ 619125 h 640"/>
                <a:gd name="T100" fmla="*/ 4289425 w 2706"/>
                <a:gd name="T101" fmla="*/ 619125 h 640"/>
                <a:gd name="T102" fmla="*/ 4295775 w 2706"/>
                <a:gd name="T103" fmla="*/ 615950 h 640"/>
                <a:gd name="T104" fmla="*/ 4295775 w 2706"/>
                <a:gd name="T105" fmla="*/ 615950 h 640"/>
                <a:gd name="T106" fmla="*/ 4295775 w 2706"/>
                <a:gd name="T107" fmla="*/ 0 h 640"/>
                <a:gd name="T108" fmla="*/ 4295775 w 2706"/>
                <a:gd name="T109" fmla="*/ 0 h 640"/>
                <a:gd name="T110" fmla="*/ 4286250 w 2706"/>
                <a:gd name="T111" fmla="*/ 0 h 640"/>
                <a:gd name="T112" fmla="*/ 428625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 name="Freeform 18"/>
            <p:cNvSpPr>
              <a:spLocks/>
            </p:cNvSpPr>
            <p:nvPr/>
          </p:nvSpPr>
          <p:spPr bwMode="hidden">
            <a:xfrm>
              <a:off x="-309563" y="4318000"/>
              <a:ext cx="8280401" cy="1209675"/>
            </a:xfrm>
            <a:custGeom>
              <a:avLst/>
              <a:gdLst>
                <a:gd name="T0" fmla="*/ 8280401 w 5216"/>
                <a:gd name="T1" fmla="*/ 1133475 h 762"/>
                <a:gd name="T2" fmla="*/ 7912101 w 5216"/>
                <a:gd name="T3" fmla="*/ 1089025 h 762"/>
                <a:gd name="T4" fmla="*/ 7108826 w 5216"/>
                <a:gd name="T5" fmla="*/ 968375 h 762"/>
                <a:gd name="T6" fmla="*/ 6213476 w 5216"/>
                <a:gd name="T7" fmla="*/ 806450 h 762"/>
                <a:gd name="T8" fmla="*/ 5216526 w 5216"/>
                <a:gd name="T9" fmla="*/ 593725 h 762"/>
                <a:gd name="T10" fmla="*/ 4676776 w 5216"/>
                <a:gd name="T11" fmla="*/ 469900 h 762"/>
                <a:gd name="T12" fmla="*/ 4257676 w 5216"/>
                <a:gd name="T13" fmla="*/ 374650 h 762"/>
                <a:gd name="T14" fmla="*/ 3857625 w 5216"/>
                <a:gd name="T15" fmla="*/ 292100 h 762"/>
                <a:gd name="T16" fmla="*/ 3476625 w 5216"/>
                <a:gd name="T17" fmla="*/ 222250 h 762"/>
                <a:gd name="T18" fmla="*/ 3111500 w 5216"/>
                <a:gd name="T19" fmla="*/ 161925 h 762"/>
                <a:gd name="T20" fmla="*/ 2762250 w 5216"/>
                <a:gd name="T21" fmla="*/ 114300 h 762"/>
                <a:gd name="T22" fmla="*/ 2117725 w 5216"/>
                <a:gd name="T23" fmla="*/ 44450 h 762"/>
                <a:gd name="T24" fmla="*/ 1539875 w 5216"/>
                <a:gd name="T25" fmla="*/ 6350 h 762"/>
                <a:gd name="T26" fmla="*/ 1022350 w 5216"/>
                <a:gd name="T27" fmla="*/ 0 h 762"/>
                <a:gd name="T28" fmla="*/ 568325 w 5216"/>
                <a:gd name="T29" fmla="*/ 15875 h 762"/>
                <a:gd name="T30" fmla="*/ 174625 w 5216"/>
                <a:gd name="T31" fmla="*/ 50800 h 762"/>
                <a:gd name="T32" fmla="*/ 0 w 5216"/>
                <a:gd name="T33" fmla="*/ 76200 h 762"/>
                <a:gd name="T34" fmla="*/ 498475 w 5216"/>
                <a:gd name="T35" fmla="*/ 136525 h 762"/>
                <a:gd name="T36" fmla="*/ 1035050 w 5216"/>
                <a:gd name="T37" fmla="*/ 222250 h 762"/>
                <a:gd name="T38" fmla="*/ 1609725 w 5216"/>
                <a:gd name="T39" fmla="*/ 333375 h 762"/>
                <a:gd name="T40" fmla="*/ 2225675 w 5216"/>
                <a:gd name="T41" fmla="*/ 469900 h 762"/>
                <a:gd name="T42" fmla="*/ 2787650 w 5216"/>
                <a:gd name="T43" fmla="*/ 600075 h 762"/>
                <a:gd name="T44" fmla="*/ 3822700 w 5216"/>
                <a:gd name="T45" fmla="*/ 819150 h 762"/>
                <a:gd name="T46" fmla="*/ 4298951 w 5216"/>
                <a:gd name="T47" fmla="*/ 908050 h 762"/>
                <a:gd name="T48" fmla="*/ 4749801 w 5216"/>
                <a:gd name="T49" fmla="*/ 984250 h 762"/>
                <a:gd name="T50" fmla="*/ 5175251 w 5216"/>
                <a:gd name="T51" fmla="*/ 1050925 h 762"/>
                <a:gd name="T52" fmla="*/ 5575301 w 5216"/>
                <a:gd name="T53" fmla="*/ 1101725 h 762"/>
                <a:gd name="T54" fmla="*/ 5953126 w 5216"/>
                <a:gd name="T55" fmla="*/ 1146175 h 762"/>
                <a:gd name="T56" fmla="*/ 6308726 w 5216"/>
                <a:gd name="T57" fmla="*/ 1174750 h 762"/>
                <a:gd name="T58" fmla="*/ 6642101 w 5216"/>
                <a:gd name="T59" fmla="*/ 1196975 h 762"/>
                <a:gd name="T60" fmla="*/ 6959601 w 5216"/>
                <a:gd name="T61" fmla="*/ 1209675 h 762"/>
                <a:gd name="T62" fmla="*/ 7254876 w 5216"/>
                <a:gd name="T63" fmla="*/ 1209675 h 762"/>
                <a:gd name="T64" fmla="*/ 7534276 w 5216"/>
                <a:gd name="T65" fmla="*/ 1203325 h 762"/>
                <a:gd name="T66" fmla="*/ 7797801 w 5216"/>
                <a:gd name="T67" fmla="*/ 1187450 h 762"/>
                <a:gd name="T68" fmla="*/ 8045451 w 5216"/>
                <a:gd name="T69" fmla="*/ 1162050 h 762"/>
                <a:gd name="T70" fmla="*/ 8280401 w 5216"/>
                <a:gd name="T71" fmla="*/ 1133475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8" name="Freeform 22"/>
            <p:cNvSpPr>
              <a:spLocks/>
            </p:cNvSpPr>
            <p:nvPr/>
          </p:nvSpPr>
          <p:spPr bwMode="hidden">
            <a:xfrm>
              <a:off x="3175" y="4335463"/>
              <a:ext cx="8166100" cy="1101725"/>
            </a:xfrm>
            <a:custGeom>
              <a:avLst/>
              <a:gdLst>
                <a:gd name="T0" fmla="*/ 0 w 5144"/>
                <a:gd name="T1" fmla="*/ 111125 h 694"/>
                <a:gd name="T2" fmla="*/ 0 w 5144"/>
                <a:gd name="T3" fmla="*/ 111125 h 694"/>
                <a:gd name="T4" fmla="*/ 28575 w 5144"/>
                <a:gd name="T5" fmla="*/ 104775 h 694"/>
                <a:gd name="T6" fmla="*/ 114300 w 5144"/>
                <a:gd name="T7" fmla="*/ 88900 h 694"/>
                <a:gd name="T8" fmla="*/ 260350 w 5144"/>
                <a:gd name="T9" fmla="*/ 66675 h 694"/>
                <a:gd name="T10" fmla="*/ 355600 w 5144"/>
                <a:gd name="T11" fmla="*/ 53975 h 694"/>
                <a:gd name="T12" fmla="*/ 466725 w 5144"/>
                <a:gd name="T13" fmla="*/ 41275 h 694"/>
                <a:gd name="T14" fmla="*/ 590550 w 5144"/>
                <a:gd name="T15" fmla="*/ 31750 h 694"/>
                <a:gd name="T16" fmla="*/ 733425 w 5144"/>
                <a:gd name="T17" fmla="*/ 22225 h 694"/>
                <a:gd name="T18" fmla="*/ 889000 w 5144"/>
                <a:gd name="T19" fmla="*/ 12700 h 694"/>
                <a:gd name="T20" fmla="*/ 1063625 w 5144"/>
                <a:gd name="T21" fmla="*/ 6350 h 694"/>
                <a:gd name="T22" fmla="*/ 1254125 w 5144"/>
                <a:gd name="T23" fmla="*/ 3175 h 694"/>
                <a:gd name="T24" fmla="*/ 1460500 w 5144"/>
                <a:gd name="T25" fmla="*/ 0 h 694"/>
                <a:gd name="T26" fmla="*/ 1682750 w 5144"/>
                <a:gd name="T27" fmla="*/ 3175 h 694"/>
                <a:gd name="T28" fmla="*/ 1920875 w 5144"/>
                <a:gd name="T29" fmla="*/ 9525 h 694"/>
                <a:gd name="T30" fmla="*/ 2178050 w 5144"/>
                <a:gd name="T31" fmla="*/ 22225 h 694"/>
                <a:gd name="T32" fmla="*/ 2451100 w 5144"/>
                <a:gd name="T33" fmla="*/ 38100 h 694"/>
                <a:gd name="T34" fmla="*/ 2740025 w 5144"/>
                <a:gd name="T35" fmla="*/ 63500 h 694"/>
                <a:gd name="T36" fmla="*/ 3048000 w 5144"/>
                <a:gd name="T37" fmla="*/ 92075 h 694"/>
                <a:gd name="T38" fmla="*/ 3375025 w 5144"/>
                <a:gd name="T39" fmla="*/ 127000 h 694"/>
                <a:gd name="T40" fmla="*/ 3717925 w 5144"/>
                <a:gd name="T41" fmla="*/ 168275 h 694"/>
                <a:gd name="T42" fmla="*/ 4079875 w 5144"/>
                <a:gd name="T43" fmla="*/ 219075 h 694"/>
                <a:gd name="T44" fmla="*/ 4457700 w 5144"/>
                <a:gd name="T45" fmla="*/ 276225 h 694"/>
                <a:gd name="T46" fmla="*/ 4854575 w 5144"/>
                <a:gd name="T47" fmla="*/ 342900 h 694"/>
                <a:gd name="T48" fmla="*/ 5270500 w 5144"/>
                <a:gd name="T49" fmla="*/ 422275 h 694"/>
                <a:gd name="T50" fmla="*/ 5705475 w 5144"/>
                <a:gd name="T51" fmla="*/ 508000 h 694"/>
                <a:gd name="T52" fmla="*/ 6159500 w 5144"/>
                <a:gd name="T53" fmla="*/ 603250 h 694"/>
                <a:gd name="T54" fmla="*/ 6632575 w 5144"/>
                <a:gd name="T55" fmla="*/ 711200 h 694"/>
                <a:gd name="T56" fmla="*/ 7124700 w 5144"/>
                <a:gd name="T57" fmla="*/ 828675 h 694"/>
                <a:gd name="T58" fmla="*/ 7635875 w 5144"/>
                <a:gd name="T59" fmla="*/ 958850 h 694"/>
                <a:gd name="T60" fmla="*/ 8166100 w 5144"/>
                <a:gd name="T61" fmla="*/ 1101725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9" name="Freeform 26"/>
            <p:cNvSpPr>
              <a:spLocks/>
            </p:cNvSpPr>
            <p:nvPr/>
          </p:nvSpPr>
          <p:spPr bwMode="hidden">
            <a:xfrm>
              <a:off x="4156075" y="4316413"/>
              <a:ext cx="4940300" cy="927100"/>
            </a:xfrm>
            <a:custGeom>
              <a:avLst/>
              <a:gdLst>
                <a:gd name="T0" fmla="*/ 0 w 3112"/>
                <a:gd name="T1" fmla="*/ 927100 h 584"/>
                <a:gd name="T2" fmla="*/ 0 w 3112"/>
                <a:gd name="T3" fmla="*/ 927100 h 584"/>
                <a:gd name="T4" fmla="*/ 142875 w 3112"/>
                <a:gd name="T5" fmla="*/ 889000 h 584"/>
                <a:gd name="T6" fmla="*/ 533400 w 3112"/>
                <a:gd name="T7" fmla="*/ 790575 h 584"/>
                <a:gd name="T8" fmla="*/ 803275 w 3112"/>
                <a:gd name="T9" fmla="*/ 723900 h 584"/>
                <a:gd name="T10" fmla="*/ 1114425 w 3112"/>
                <a:gd name="T11" fmla="*/ 650875 h 584"/>
                <a:gd name="T12" fmla="*/ 1460500 w 3112"/>
                <a:gd name="T13" fmla="*/ 571500 h 584"/>
                <a:gd name="T14" fmla="*/ 1831975 w 3112"/>
                <a:gd name="T15" fmla="*/ 485775 h 584"/>
                <a:gd name="T16" fmla="*/ 2225675 w 3112"/>
                <a:gd name="T17" fmla="*/ 403225 h 584"/>
                <a:gd name="T18" fmla="*/ 2628900 w 3112"/>
                <a:gd name="T19" fmla="*/ 320675 h 584"/>
                <a:gd name="T20" fmla="*/ 3041650 w 3112"/>
                <a:gd name="T21" fmla="*/ 244475 h 584"/>
                <a:gd name="T22" fmla="*/ 3451225 w 3112"/>
                <a:gd name="T23" fmla="*/ 171450 h 584"/>
                <a:gd name="T24" fmla="*/ 3654425 w 3112"/>
                <a:gd name="T25" fmla="*/ 139700 h 584"/>
                <a:gd name="T26" fmla="*/ 3851275 w 3112"/>
                <a:gd name="T27" fmla="*/ 107950 h 584"/>
                <a:gd name="T28" fmla="*/ 4048125 w 3112"/>
                <a:gd name="T29" fmla="*/ 82550 h 584"/>
                <a:gd name="T30" fmla="*/ 4238625 w 3112"/>
                <a:gd name="T31" fmla="*/ 57150 h 584"/>
                <a:gd name="T32" fmla="*/ 4425950 w 3112"/>
                <a:gd name="T33" fmla="*/ 38100 h 584"/>
                <a:gd name="T34" fmla="*/ 4603750 w 3112"/>
                <a:gd name="T35" fmla="*/ 22225 h 584"/>
                <a:gd name="T36" fmla="*/ 4775200 w 3112"/>
                <a:gd name="T37" fmla="*/ 9525 h 584"/>
                <a:gd name="T38" fmla="*/ 4940300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useBgFill="1">
          <p:nvSpPr>
            <p:cNvPr id="10" name="Freeform 19"/>
            <p:cNvSpPr>
              <a:spLocks/>
            </p:cNvSpPr>
            <p:nvPr/>
          </p:nvSpPr>
          <p:spPr bwMode="hidden">
            <a:xfrm>
              <a:off x="-3905250" y="4294188"/>
              <a:ext cx="13011150" cy="1892300"/>
            </a:xfrm>
            <a:custGeom>
              <a:avLst/>
              <a:gdLst>
                <a:gd name="T0" fmla="*/ 13004800 w 8196"/>
                <a:gd name="T1" fmla="*/ 812800 h 1192"/>
                <a:gd name="T2" fmla="*/ 12763500 w 8196"/>
                <a:gd name="T3" fmla="*/ 904875 h 1192"/>
                <a:gd name="T4" fmla="*/ 12506325 w 8196"/>
                <a:gd name="T5" fmla="*/ 984250 h 1192"/>
                <a:gd name="T6" fmla="*/ 12233275 w 8196"/>
                <a:gd name="T7" fmla="*/ 1057275 h 1192"/>
                <a:gd name="T8" fmla="*/ 11941175 w 8196"/>
                <a:gd name="T9" fmla="*/ 1114425 h 1192"/>
                <a:gd name="T10" fmla="*/ 11623675 w 8196"/>
                <a:gd name="T11" fmla="*/ 1158875 h 1192"/>
                <a:gd name="T12" fmla="*/ 11280775 w 8196"/>
                <a:gd name="T13" fmla="*/ 1190625 h 1192"/>
                <a:gd name="T14" fmla="*/ 10909300 w 8196"/>
                <a:gd name="T15" fmla="*/ 1209675 h 1192"/>
                <a:gd name="T16" fmla="*/ 10506075 w 8196"/>
                <a:gd name="T17" fmla="*/ 1206500 h 1192"/>
                <a:gd name="T18" fmla="*/ 10067925 w 8196"/>
                <a:gd name="T19" fmla="*/ 1190625 h 1192"/>
                <a:gd name="T20" fmla="*/ 9591675 w 8196"/>
                <a:gd name="T21" fmla="*/ 1152525 h 1192"/>
                <a:gd name="T22" fmla="*/ 9074150 w 8196"/>
                <a:gd name="T23" fmla="*/ 1095375 h 1192"/>
                <a:gd name="T24" fmla="*/ 8515350 w 8196"/>
                <a:gd name="T25" fmla="*/ 1019175 h 1192"/>
                <a:gd name="T26" fmla="*/ 7908925 w 8196"/>
                <a:gd name="T27" fmla="*/ 917575 h 1192"/>
                <a:gd name="T28" fmla="*/ 7251700 w 8196"/>
                <a:gd name="T29" fmla="*/ 793750 h 1192"/>
                <a:gd name="T30" fmla="*/ 6543675 w 8196"/>
                <a:gd name="T31" fmla="*/ 644525 h 1192"/>
                <a:gd name="T32" fmla="*/ 5778500 w 8196"/>
                <a:gd name="T33" fmla="*/ 469900 h 1192"/>
                <a:gd name="T34" fmla="*/ 5391150 w 8196"/>
                <a:gd name="T35" fmla="*/ 381000 h 1192"/>
                <a:gd name="T36" fmla="*/ 4657725 w 8196"/>
                <a:gd name="T37" fmla="*/ 234950 h 1192"/>
                <a:gd name="T38" fmla="*/ 3987800 w 8196"/>
                <a:gd name="T39" fmla="*/ 130175 h 1192"/>
                <a:gd name="T40" fmla="*/ 3375025 w 8196"/>
                <a:gd name="T41" fmla="*/ 57150 h 1192"/>
                <a:gd name="T42" fmla="*/ 2819400 w 8196"/>
                <a:gd name="T43" fmla="*/ 15875 h 1192"/>
                <a:gd name="T44" fmla="*/ 2320925 w 8196"/>
                <a:gd name="T45" fmla="*/ 0 h 1192"/>
                <a:gd name="T46" fmla="*/ 1876425 w 8196"/>
                <a:gd name="T47" fmla="*/ 6350 h 1192"/>
                <a:gd name="T48" fmla="*/ 1482725 w 8196"/>
                <a:gd name="T49" fmla="*/ 31750 h 1192"/>
                <a:gd name="T50" fmla="*/ 1136650 w 8196"/>
                <a:gd name="T51" fmla="*/ 69850 h 1192"/>
                <a:gd name="T52" fmla="*/ 841375 w 8196"/>
                <a:gd name="T53" fmla="*/ 117475 h 1192"/>
                <a:gd name="T54" fmla="*/ 593725 w 8196"/>
                <a:gd name="T55" fmla="*/ 171450 h 1192"/>
                <a:gd name="T56" fmla="*/ 393700 w 8196"/>
                <a:gd name="T57" fmla="*/ 228600 h 1192"/>
                <a:gd name="T58" fmla="*/ 234950 w 8196"/>
                <a:gd name="T59" fmla="*/ 279400 h 1192"/>
                <a:gd name="T60" fmla="*/ 76200 w 8196"/>
                <a:gd name="T61" fmla="*/ 342900 h 1192"/>
                <a:gd name="T62" fmla="*/ 0 w 8196"/>
                <a:gd name="T63" fmla="*/ 381000 h 1192"/>
                <a:gd name="T64" fmla="*/ 13004800 w 8196"/>
                <a:gd name="T65" fmla="*/ 1892300 h 1192"/>
                <a:gd name="T66" fmla="*/ 13011150 w 8196"/>
                <a:gd name="T67" fmla="*/ 1882775 h 1192"/>
                <a:gd name="T68" fmla="*/ 13011150 w 8196"/>
                <a:gd name="T69" fmla="*/ 809625 h 1192"/>
                <a:gd name="T70" fmla="*/ 13004800 w 8196"/>
                <a:gd name="T71" fmla="*/ 812800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sp>
        <p:nvSpPr>
          <p:cNvPr id="2" name="Vertical Title 1"/>
          <p:cNvSpPr>
            <a:spLocks noGrp="1"/>
          </p:cNvSpPr>
          <p:nvPr>
            <p:ph type="title" orient="vert"/>
          </p:nvPr>
        </p:nvSpPr>
        <p:spPr>
          <a:xfrm>
            <a:off x="6629400" y="1447800"/>
            <a:ext cx="2057400" cy="4487333"/>
          </a:xfrm>
        </p:spPr>
        <p:txBody>
          <a:bodyPr vert="eaVert"/>
          <a:lstStyle>
            <a:lvl1pPr algn="l">
              <a:defRPr>
                <a:solidFill>
                  <a:schemeClr val="tx2"/>
                </a:solidFill>
              </a:defRPr>
            </a:lvl1p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1" name="Date Placeholder 3"/>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ea typeface="ＭＳ Ｐゴシック" panose="020B0600070205080204" pitchFamily="50" charset="-128"/>
              </a:defRPr>
            </a:lvl1pPr>
          </a:lstStyle>
          <a:p>
            <a:pPr>
              <a:defRPr/>
            </a:pPr>
            <a:fld id="{4ED67E93-5773-46B5-BDC6-604980DDA6A3}" type="datetimeFigureOut">
              <a:rPr lang="ja-JP" altLang="en-US"/>
              <a:pPr>
                <a:defRPr/>
              </a:pPr>
              <a:t>2021/3/5</a:t>
            </a:fld>
            <a:endParaRPr lang="ja-JP" altLang="en-US"/>
          </a:p>
        </p:txBody>
      </p:sp>
      <p:sp>
        <p:nvSpPr>
          <p:cNvPr id="12" name="Footer Placeholder 4"/>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ea typeface="ＭＳ Ｐゴシック" panose="020B0600070205080204" pitchFamily="50" charset="-128"/>
              </a:defRPr>
            </a:lvl1pPr>
          </a:lstStyle>
          <a:p>
            <a:pPr>
              <a:defRPr/>
            </a:pPr>
            <a:endParaRPr lang="ja-JP" altLang="en-US"/>
          </a:p>
        </p:txBody>
      </p:sp>
      <p:sp>
        <p:nvSpPr>
          <p:cNvPr id="13" name="Slide Number Placeholder 5"/>
          <p:cNvSpPr>
            <a:spLocks noGrp="1"/>
          </p:cNvSpPr>
          <p:nvPr>
            <p:ph type="sldNum" sz="quarter" idx="12"/>
          </p:nvPr>
        </p:nvSpPr>
        <p:spPr/>
        <p:txBody>
          <a:bodyPr/>
          <a:lstStyle>
            <a:lvl1pPr eaLnBrk="0" fontAlgn="base" hangingPunct="0">
              <a:spcBef>
                <a:spcPct val="0"/>
              </a:spcBef>
              <a:spcAft>
                <a:spcPct val="0"/>
              </a:spcAft>
              <a:defRPr kumimoji="0"/>
            </a:lvl1pPr>
          </a:lstStyle>
          <a:p>
            <a:pPr>
              <a:defRPr/>
            </a:pPr>
            <a:fld id="{13BCC00F-5DCD-49D0-801E-B9F41E078710}" type="slidenum">
              <a:rPr lang="ja-JP" altLang="en-US"/>
              <a:pPr>
                <a:defRPr/>
              </a:pPr>
              <a:t>‹#›</a:t>
            </a:fld>
            <a:endParaRPr lang="ja-JP" altLang="en-US"/>
          </a:p>
        </p:txBody>
      </p:sp>
    </p:spTree>
    <p:extLst>
      <p:ext uri="{BB962C8B-B14F-4D97-AF65-F5344CB8AC3E}">
        <p14:creationId xmlns:p14="http://schemas.microsoft.com/office/powerpoint/2010/main" val="24595734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Rounded Rectangle 15"/>
          <p:cNvSpPr/>
          <p:nvPr/>
        </p:nvSpPr>
        <p:spPr>
          <a:xfrm>
            <a:off x="228600" y="228600"/>
            <a:ext cx="8696325"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en-US">
              <a:solidFill>
                <a:prstClr val="white"/>
              </a:solidFill>
            </a:endParaRPr>
          </a:p>
        </p:txBody>
      </p:sp>
      <p:grpSp>
        <p:nvGrpSpPr>
          <p:cNvPr id="5" name="Group 9"/>
          <p:cNvGrpSpPr>
            <a:grpSpLocks noChangeAspect="1"/>
          </p:cNvGrpSpPr>
          <p:nvPr/>
        </p:nvGrpSpPr>
        <p:grpSpPr bwMode="auto">
          <a:xfrm>
            <a:off x="211138" y="5354638"/>
            <a:ext cx="8723312" cy="1330325"/>
            <a:chOff x="-3905250" y="4294188"/>
            <a:chExt cx="13011150" cy="1892300"/>
          </a:xfrm>
        </p:grpSpPr>
        <p:sp>
          <p:nvSpPr>
            <p:cNvPr id="6" name="Freeform 14"/>
            <p:cNvSpPr>
              <a:spLocks/>
            </p:cNvSpPr>
            <p:nvPr/>
          </p:nvSpPr>
          <p:spPr bwMode="hidden">
            <a:xfrm>
              <a:off x="4810125" y="4500563"/>
              <a:ext cx="4295775" cy="1016000"/>
            </a:xfrm>
            <a:custGeom>
              <a:avLst/>
              <a:gdLst>
                <a:gd name="T0" fmla="*/ 4286250 w 2706"/>
                <a:gd name="T1" fmla="*/ 0 h 640"/>
                <a:gd name="T2" fmla="*/ 4286250 w 2706"/>
                <a:gd name="T3" fmla="*/ 0 h 640"/>
                <a:gd name="T4" fmla="*/ 4105275 w 2706"/>
                <a:gd name="T5" fmla="*/ 28575 h 640"/>
                <a:gd name="T6" fmla="*/ 3921125 w 2706"/>
                <a:gd name="T7" fmla="*/ 60325 h 640"/>
                <a:gd name="T8" fmla="*/ 3733800 w 2706"/>
                <a:gd name="T9" fmla="*/ 95250 h 640"/>
                <a:gd name="T10" fmla="*/ 3540125 w 2706"/>
                <a:gd name="T11" fmla="*/ 130175 h 640"/>
                <a:gd name="T12" fmla="*/ 3343275 w 2706"/>
                <a:gd name="T13" fmla="*/ 171450 h 640"/>
                <a:gd name="T14" fmla="*/ 3140075 w 2706"/>
                <a:gd name="T15" fmla="*/ 212725 h 640"/>
                <a:gd name="T16" fmla="*/ 2933700 w 2706"/>
                <a:gd name="T17" fmla="*/ 260350 h 640"/>
                <a:gd name="T18" fmla="*/ 2720975 w 2706"/>
                <a:gd name="T19" fmla="*/ 307975 h 640"/>
                <a:gd name="T20" fmla="*/ 2720975 w 2706"/>
                <a:gd name="T21" fmla="*/ 307975 h 640"/>
                <a:gd name="T22" fmla="*/ 2336800 w 2706"/>
                <a:gd name="T23" fmla="*/ 400050 h 640"/>
                <a:gd name="T24" fmla="*/ 1962150 w 2706"/>
                <a:gd name="T25" fmla="*/ 482600 h 640"/>
                <a:gd name="T26" fmla="*/ 1603375 w 2706"/>
                <a:gd name="T27" fmla="*/ 558800 h 640"/>
                <a:gd name="T28" fmla="*/ 1257300 w 2706"/>
                <a:gd name="T29" fmla="*/ 631825 h 640"/>
                <a:gd name="T30" fmla="*/ 927100 w 2706"/>
                <a:gd name="T31" fmla="*/ 695325 h 640"/>
                <a:gd name="T32" fmla="*/ 606425 w 2706"/>
                <a:gd name="T33" fmla="*/ 752475 h 640"/>
                <a:gd name="T34" fmla="*/ 298450 w 2706"/>
                <a:gd name="T35" fmla="*/ 806450 h 640"/>
                <a:gd name="T36" fmla="*/ 0 w 2706"/>
                <a:gd name="T37" fmla="*/ 854075 h 640"/>
                <a:gd name="T38" fmla="*/ 0 w 2706"/>
                <a:gd name="T39" fmla="*/ 854075 h 640"/>
                <a:gd name="T40" fmla="*/ 206375 w 2706"/>
                <a:gd name="T41" fmla="*/ 882650 h 640"/>
                <a:gd name="T42" fmla="*/ 403225 w 2706"/>
                <a:gd name="T43" fmla="*/ 908050 h 640"/>
                <a:gd name="T44" fmla="*/ 593725 w 2706"/>
                <a:gd name="T45" fmla="*/ 930275 h 640"/>
                <a:gd name="T46" fmla="*/ 781050 w 2706"/>
                <a:gd name="T47" fmla="*/ 949325 h 640"/>
                <a:gd name="T48" fmla="*/ 962025 w 2706"/>
                <a:gd name="T49" fmla="*/ 968375 h 640"/>
                <a:gd name="T50" fmla="*/ 1136650 w 2706"/>
                <a:gd name="T51" fmla="*/ 981075 h 640"/>
                <a:gd name="T52" fmla="*/ 1304925 w 2706"/>
                <a:gd name="T53" fmla="*/ 993775 h 640"/>
                <a:gd name="T54" fmla="*/ 1470025 w 2706"/>
                <a:gd name="T55" fmla="*/ 1003300 h 640"/>
                <a:gd name="T56" fmla="*/ 1631950 w 2706"/>
                <a:gd name="T57" fmla="*/ 1009650 h 640"/>
                <a:gd name="T58" fmla="*/ 1787525 w 2706"/>
                <a:gd name="T59" fmla="*/ 1012825 h 640"/>
                <a:gd name="T60" fmla="*/ 1936750 w 2706"/>
                <a:gd name="T61" fmla="*/ 1016000 h 640"/>
                <a:gd name="T62" fmla="*/ 2082800 w 2706"/>
                <a:gd name="T63" fmla="*/ 1016000 h 640"/>
                <a:gd name="T64" fmla="*/ 2225675 w 2706"/>
                <a:gd name="T65" fmla="*/ 1012825 h 640"/>
                <a:gd name="T66" fmla="*/ 2365375 w 2706"/>
                <a:gd name="T67" fmla="*/ 1009650 h 640"/>
                <a:gd name="T68" fmla="*/ 2498725 w 2706"/>
                <a:gd name="T69" fmla="*/ 1003300 h 640"/>
                <a:gd name="T70" fmla="*/ 2628900 w 2706"/>
                <a:gd name="T71" fmla="*/ 993775 h 640"/>
                <a:gd name="T72" fmla="*/ 2752725 w 2706"/>
                <a:gd name="T73" fmla="*/ 984250 h 640"/>
                <a:gd name="T74" fmla="*/ 2876550 w 2706"/>
                <a:gd name="T75" fmla="*/ 971550 h 640"/>
                <a:gd name="T76" fmla="*/ 2994025 w 2706"/>
                <a:gd name="T77" fmla="*/ 955675 h 640"/>
                <a:gd name="T78" fmla="*/ 3111500 w 2706"/>
                <a:gd name="T79" fmla="*/ 939800 h 640"/>
                <a:gd name="T80" fmla="*/ 3222625 w 2706"/>
                <a:gd name="T81" fmla="*/ 920750 h 640"/>
                <a:gd name="T82" fmla="*/ 3333750 w 2706"/>
                <a:gd name="T83" fmla="*/ 901700 h 640"/>
                <a:gd name="T84" fmla="*/ 3438525 w 2706"/>
                <a:gd name="T85" fmla="*/ 879475 h 640"/>
                <a:gd name="T86" fmla="*/ 3543300 w 2706"/>
                <a:gd name="T87" fmla="*/ 857250 h 640"/>
                <a:gd name="T88" fmla="*/ 3644900 w 2706"/>
                <a:gd name="T89" fmla="*/ 831850 h 640"/>
                <a:gd name="T90" fmla="*/ 3743325 w 2706"/>
                <a:gd name="T91" fmla="*/ 806450 h 640"/>
                <a:gd name="T92" fmla="*/ 3838575 w 2706"/>
                <a:gd name="T93" fmla="*/ 777875 h 640"/>
                <a:gd name="T94" fmla="*/ 3933825 w 2706"/>
                <a:gd name="T95" fmla="*/ 749300 h 640"/>
                <a:gd name="T96" fmla="*/ 4114800 w 2706"/>
                <a:gd name="T97" fmla="*/ 685800 h 640"/>
                <a:gd name="T98" fmla="*/ 4289425 w 2706"/>
                <a:gd name="T99" fmla="*/ 619125 h 640"/>
                <a:gd name="T100" fmla="*/ 4289425 w 2706"/>
                <a:gd name="T101" fmla="*/ 619125 h 640"/>
                <a:gd name="T102" fmla="*/ 4295775 w 2706"/>
                <a:gd name="T103" fmla="*/ 615950 h 640"/>
                <a:gd name="T104" fmla="*/ 4295775 w 2706"/>
                <a:gd name="T105" fmla="*/ 615950 h 640"/>
                <a:gd name="T106" fmla="*/ 4295775 w 2706"/>
                <a:gd name="T107" fmla="*/ 0 h 640"/>
                <a:gd name="T108" fmla="*/ 4295775 w 2706"/>
                <a:gd name="T109" fmla="*/ 0 h 640"/>
                <a:gd name="T110" fmla="*/ 4286250 w 2706"/>
                <a:gd name="T111" fmla="*/ 0 h 640"/>
                <a:gd name="T112" fmla="*/ 428625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 name="Freeform 18"/>
            <p:cNvSpPr>
              <a:spLocks/>
            </p:cNvSpPr>
            <p:nvPr/>
          </p:nvSpPr>
          <p:spPr bwMode="hidden">
            <a:xfrm>
              <a:off x="-309563" y="4318000"/>
              <a:ext cx="8280401" cy="1209675"/>
            </a:xfrm>
            <a:custGeom>
              <a:avLst/>
              <a:gdLst>
                <a:gd name="T0" fmla="*/ 8280401 w 5216"/>
                <a:gd name="T1" fmla="*/ 1133475 h 762"/>
                <a:gd name="T2" fmla="*/ 7912101 w 5216"/>
                <a:gd name="T3" fmla="*/ 1089025 h 762"/>
                <a:gd name="T4" fmla="*/ 7108826 w 5216"/>
                <a:gd name="T5" fmla="*/ 968375 h 762"/>
                <a:gd name="T6" fmla="*/ 6213476 w 5216"/>
                <a:gd name="T7" fmla="*/ 806450 h 762"/>
                <a:gd name="T8" fmla="*/ 5216526 w 5216"/>
                <a:gd name="T9" fmla="*/ 593725 h 762"/>
                <a:gd name="T10" fmla="*/ 4676776 w 5216"/>
                <a:gd name="T11" fmla="*/ 469900 h 762"/>
                <a:gd name="T12" fmla="*/ 4257676 w 5216"/>
                <a:gd name="T13" fmla="*/ 374650 h 762"/>
                <a:gd name="T14" fmla="*/ 3857625 w 5216"/>
                <a:gd name="T15" fmla="*/ 292100 h 762"/>
                <a:gd name="T16" fmla="*/ 3476625 w 5216"/>
                <a:gd name="T17" fmla="*/ 222250 h 762"/>
                <a:gd name="T18" fmla="*/ 3111500 w 5216"/>
                <a:gd name="T19" fmla="*/ 161925 h 762"/>
                <a:gd name="T20" fmla="*/ 2762250 w 5216"/>
                <a:gd name="T21" fmla="*/ 114300 h 762"/>
                <a:gd name="T22" fmla="*/ 2117725 w 5216"/>
                <a:gd name="T23" fmla="*/ 44450 h 762"/>
                <a:gd name="T24" fmla="*/ 1539875 w 5216"/>
                <a:gd name="T25" fmla="*/ 6350 h 762"/>
                <a:gd name="T26" fmla="*/ 1022350 w 5216"/>
                <a:gd name="T27" fmla="*/ 0 h 762"/>
                <a:gd name="T28" fmla="*/ 568325 w 5216"/>
                <a:gd name="T29" fmla="*/ 15875 h 762"/>
                <a:gd name="T30" fmla="*/ 174625 w 5216"/>
                <a:gd name="T31" fmla="*/ 50800 h 762"/>
                <a:gd name="T32" fmla="*/ 0 w 5216"/>
                <a:gd name="T33" fmla="*/ 76200 h 762"/>
                <a:gd name="T34" fmla="*/ 498475 w 5216"/>
                <a:gd name="T35" fmla="*/ 136525 h 762"/>
                <a:gd name="T36" fmla="*/ 1035050 w 5216"/>
                <a:gd name="T37" fmla="*/ 222250 h 762"/>
                <a:gd name="T38" fmla="*/ 1609725 w 5216"/>
                <a:gd name="T39" fmla="*/ 333375 h 762"/>
                <a:gd name="T40" fmla="*/ 2225675 w 5216"/>
                <a:gd name="T41" fmla="*/ 469900 h 762"/>
                <a:gd name="T42" fmla="*/ 2787650 w 5216"/>
                <a:gd name="T43" fmla="*/ 600075 h 762"/>
                <a:gd name="T44" fmla="*/ 3822700 w 5216"/>
                <a:gd name="T45" fmla="*/ 819150 h 762"/>
                <a:gd name="T46" fmla="*/ 4298951 w 5216"/>
                <a:gd name="T47" fmla="*/ 908050 h 762"/>
                <a:gd name="T48" fmla="*/ 4749801 w 5216"/>
                <a:gd name="T49" fmla="*/ 984250 h 762"/>
                <a:gd name="T50" fmla="*/ 5175251 w 5216"/>
                <a:gd name="T51" fmla="*/ 1050925 h 762"/>
                <a:gd name="T52" fmla="*/ 5575301 w 5216"/>
                <a:gd name="T53" fmla="*/ 1101725 h 762"/>
                <a:gd name="T54" fmla="*/ 5953126 w 5216"/>
                <a:gd name="T55" fmla="*/ 1146175 h 762"/>
                <a:gd name="T56" fmla="*/ 6308726 w 5216"/>
                <a:gd name="T57" fmla="*/ 1174750 h 762"/>
                <a:gd name="T58" fmla="*/ 6642101 w 5216"/>
                <a:gd name="T59" fmla="*/ 1196975 h 762"/>
                <a:gd name="T60" fmla="*/ 6959601 w 5216"/>
                <a:gd name="T61" fmla="*/ 1209675 h 762"/>
                <a:gd name="T62" fmla="*/ 7254876 w 5216"/>
                <a:gd name="T63" fmla="*/ 1209675 h 762"/>
                <a:gd name="T64" fmla="*/ 7534276 w 5216"/>
                <a:gd name="T65" fmla="*/ 1203325 h 762"/>
                <a:gd name="T66" fmla="*/ 7797801 w 5216"/>
                <a:gd name="T67" fmla="*/ 1187450 h 762"/>
                <a:gd name="T68" fmla="*/ 8045451 w 5216"/>
                <a:gd name="T69" fmla="*/ 1162050 h 762"/>
                <a:gd name="T70" fmla="*/ 8280401 w 5216"/>
                <a:gd name="T71" fmla="*/ 1133475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8" name="Freeform 22"/>
            <p:cNvSpPr>
              <a:spLocks/>
            </p:cNvSpPr>
            <p:nvPr/>
          </p:nvSpPr>
          <p:spPr bwMode="hidden">
            <a:xfrm>
              <a:off x="3175" y="4335463"/>
              <a:ext cx="8166100" cy="1101725"/>
            </a:xfrm>
            <a:custGeom>
              <a:avLst/>
              <a:gdLst>
                <a:gd name="T0" fmla="*/ 0 w 5144"/>
                <a:gd name="T1" fmla="*/ 111125 h 694"/>
                <a:gd name="T2" fmla="*/ 0 w 5144"/>
                <a:gd name="T3" fmla="*/ 111125 h 694"/>
                <a:gd name="T4" fmla="*/ 28575 w 5144"/>
                <a:gd name="T5" fmla="*/ 104775 h 694"/>
                <a:gd name="T6" fmla="*/ 114300 w 5144"/>
                <a:gd name="T7" fmla="*/ 88900 h 694"/>
                <a:gd name="T8" fmla="*/ 260350 w 5144"/>
                <a:gd name="T9" fmla="*/ 66675 h 694"/>
                <a:gd name="T10" fmla="*/ 355600 w 5144"/>
                <a:gd name="T11" fmla="*/ 53975 h 694"/>
                <a:gd name="T12" fmla="*/ 466725 w 5144"/>
                <a:gd name="T13" fmla="*/ 41275 h 694"/>
                <a:gd name="T14" fmla="*/ 590550 w 5144"/>
                <a:gd name="T15" fmla="*/ 31750 h 694"/>
                <a:gd name="T16" fmla="*/ 733425 w 5144"/>
                <a:gd name="T17" fmla="*/ 22225 h 694"/>
                <a:gd name="T18" fmla="*/ 889000 w 5144"/>
                <a:gd name="T19" fmla="*/ 12700 h 694"/>
                <a:gd name="T20" fmla="*/ 1063625 w 5144"/>
                <a:gd name="T21" fmla="*/ 6350 h 694"/>
                <a:gd name="T22" fmla="*/ 1254125 w 5144"/>
                <a:gd name="T23" fmla="*/ 3175 h 694"/>
                <a:gd name="T24" fmla="*/ 1460500 w 5144"/>
                <a:gd name="T25" fmla="*/ 0 h 694"/>
                <a:gd name="T26" fmla="*/ 1682750 w 5144"/>
                <a:gd name="T27" fmla="*/ 3175 h 694"/>
                <a:gd name="T28" fmla="*/ 1920875 w 5144"/>
                <a:gd name="T29" fmla="*/ 9525 h 694"/>
                <a:gd name="T30" fmla="*/ 2178050 w 5144"/>
                <a:gd name="T31" fmla="*/ 22225 h 694"/>
                <a:gd name="T32" fmla="*/ 2451100 w 5144"/>
                <a:gd name="T33" fmla="*/ 38100 h 694"/>
                <a:gd name="T34" fmla="*/ 2740025 w 5144"/>
                <a:gd name="T35" fmla="*/ 63500 h 694"/>
                <a:gd name="T36" fmla="*/ 3048000 w 5144"/>
                <a:gd name="T37" fmla="*/ 92075 h 694"/>
                <a:gd name="T38" fmla="*/ 3375025 w 5144"/>
                <a:gd name="T39" fmla="*/ 127000 h 694"/>
                <a:gd name="T40" fmla="*/ 3717925 w 5144"/>
                <a:gd name="T41" fmla="*/ 168275 h 694"/>
                <a:gd name="T42" fmla="*/ 4079875 w 5144"/>
                <a:gd name="T43" fmla="*/ 219075 h 694"/>
                <a:gd name="T44" fmla="*/ 4457700 w 5144"/>
                <a:gd name="T45" fmla="*/ 276225 h 694"/>
                <a:gd name="T46" fmla="*/ 4854575 w 5144"/>
                <a:gd name="T47" fmla="*/ 342900 h 694"/>
                <a:gd name="T48" fmla="*/ 5270500 w 5144"/>
                <a:gd name="T49" fmla="*/ 422275 h 694"/>
                <a:gd name="T50" fmla="*/ 5705475 w 5144"/>
                <a:gd name="T51" fmla="*/ 508000 h 694"/>
                <a:gd name="T52" fmla="*/ 6159500 w 5144"/>
                <a:gd name="T53" fmla="*/ 603250 h 694"/>
                <a:gd name="T54" fmla="*/ 6632575 w 5144"/>
                <a:gd name="T55" fmla="*/ 711200 h 694"/>
                <a:gd name="T56" fmla="*/ 7124700 w 5144"/>
                <a:gd name="T57" fmla="*/ 828675 h 694"/>
                <a:gd name="T58" fmla="*/ 7635875 w 5144"/>
                <a:gd name="T59" fmla="*/ 958850 h 694"/>
                <a:gd name="T60" fmla="*/ 8166100 w 5144"/>
                <a:gd name="T61" fmla="*/ 1101725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9" name="Freeform 26"/>
            <p:cNvSpPr>
              <a:spLocks/>
            </p:cNvSpPr>
            <p:nvPr/>
          </p:nvSpPr>
          <p:spPr bwMode="hidden">
            <a:xfrm>
              <a:off x="4156075" y="4316413"/>
              <a:ext cx="4940300" cy="927100"/>
            </a:xfrm>
            <a:custGeom>
              <a:avLst/>
              <a:gdLst>
                <a:gd name="T0" fmla="*/ 0 w 3112"/>
                <a:gd name="T1" fmla="*/ 927100 h 584"/>
                <a:gd name="T2" fmla="*/ 0 w 3112"/>
                <a:gd name="T3" fmla="*/ 927100 h 584"/>
                <a:gd name="T4" fmla="*/ 142875 w 3112"/>
                <a:gd name="T5" fmla="*/ 889000 h 584"/>
                <a:gd name="T6" fmla="*/ 533400 w 3112"/>
                <a:gd name="T7" fmla="*/ 790575 h 584"/>
                <a:gd name="T8" fmla="*/ 803275 w 3112"/>
                <a:gd name="T9" fmla="*/ 723900 h 584"/>
                <a:gd name="T10" fmla="*/ 1114425 w 3112"/>
                <a:gd name="T11" fmla="*/ 650875 h 584"/>
                <a:gd name="T12" fmla="*/ 1460500 w 3112"/>
                <a:gd name="T13" fmla="*/ 571500 h 584"/>
                <a:gd name="T14" fmla="*/ 1831975 w 3112"/>
                <a:gd name="T15" fmla="*/ 485775 h 584"/>
                <a:gd name="T16" fmla="*/ 2225675 w 3112"/>
                <a:gd name="T17" fmla="*/ 403225 h 584"/>
                <a:gd name="T18" fmla="*/ 2628900 w 3112"/>
                <a:gd name="T19" fmla="*/ 320675 h 584"/>
                <a:gd name="T20" fmla="*/ 3041650 w 3112"/>
                <a:gd name="T21" fmla="*/ 244475 h 584"/>
                <a:gd name="T22" fmla="*/ 3451225 w 3112"/>
                <a:gd name="T23" fmla="*/ 171450 h 584"/>
                <a:gd name="T24" fmla="*/ 3654425 w 3112"/>
                <a:gd name="T25" fmla="*/ 139700 h 584"/>
                <a:gd name="T26" fmla="*/ 3851275 w 3112"/>
                <a:gd name="T27" fmla="*/ 107950 h 584"/>
                <a:gd name="T28" fmla="*/ 4048125 w 3112"/>
                <a:gd name="T29" fmla="*/ 82550 h 584"/>
                <a:gd name="T30" fmla="*/ 4238625 w 3112"/>
                <a:gd name="T31" fmla="*/ 57150 h 584"/>
                <a:gd name="T32" fmla="*/ 4425950 w 3112"/>
                <a:gd name="T33" fmla="*/ 38100 h 584"/>
                <a:gd name="T34" fmla="*/ 4603750 w 3112"/>
                <a:gd name="T35" fmla="*/ 22225 h 584"/>
                <a:gd name="T36" fmla="*/ 4775200 w 3112"/>
                <a:gd name="T37" fmla="*/ 9525 h 584"/>
                <a:gd name="T38" fmla="*/ 4940300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useBgFill="1">
          <p:nvSpPr>
            <p:cNvPr id="10" name="Freeform 10"/>
            <p:cNvSpPr>
              <a:spLocks/>
            </p:cNvSpPr>
            <p:nvPr/>
          </p:nvSpPr>
          <p:spPr bwMode="hidden">
            <a:xfrm>
              <a:off x="-3905250" y="4294188"/>
              <a:ext cx="13011150" cy="1892300"/>
            </a:xfrm>
            <a:custGeom>
              <a:avLst/>
              <a:gdLst>
                <a:gd name="T0" fmla="*/ 13004800 w 8196"/>
                <a:gd name="T1" fmla="*/ 812800 h 1192"/>
                <a:gd name="T2" fmla="*/ 12763500 w 8196"/>
                <a:gd name="T3" fmla="*/ 904875 h 1192"/>
                <a:gd name="T4" fmla="*/ 12506325 w 8196"/>
                <a:gd name="T5" fmla="*/ 984250 h 1192"/>
                <a:gd name="T6" fmla="*/ 12233275 w 8196"/>
                <a:gd name="T7" fmla="*/ 1057275 h 1192"/>
                <a:gd name="T8" fmla="*/ 11941175 w 8196"/>
                <a:gd name="T9" fmla="*/ 1114425 h 1192"/>
                <a:gd name="T10" fmla="*/ 11623675 w 8196"/>
                <a:gd name="T11" fmla="*/ 1158875 h 1192"/>
                <a:gd name="T12" fmla="*/ 11280775 w 8196"/>
                <a:gd name="T13" fmla="*/ 1190625 h 1192"/>
                <a:gd name="T14" fmla="*/ 10909300 w 8196"/>
                <a:gd name="T15" fmla="*/ 1209675 h 1192"/>
                <a:gd name="T16" fmla="*/ 10506075 w 8196"/>
                <a:gd name="T17" fmla="*/ 1206500 h 1192"/>
                <a:gd name="T18" fmla="*/ 10067925 w 8196"/>
                <a:gd name="T19" fmla="*/ 1190625 h 1192"/>
                <a:gd name="T20" fmla="*/ 9591675 w 8196"/>
                <a:gd name="T21" fmla="*/ 1152525 h 1192"/>
                <a:gd name="T22" fmla="*/ 9074150 w 8196"/>
                <a:gd name="T23" fmla="*/ 1095375 h 1192"/>
                <a:gd name="T24" fmla="*/ 8515350 w 8196"/>
                <a:gd name="T25" fmla="*/ 1019175 h 1192"/>
                <a:gd name="T26" fmla="*/ 7908925 w 8196"/>
                <a:gd name="T27" fmla="*/ 917575 h 1192"/>
                <a:gd name="T28" fmla="*/ 7251700 w 8196"/>
                <a:gd name="T29" fmla="*/ 793750 h 1192"/>
                <a:gd name="T30" fmla="*/ 6543675 w 8196"/>
                <a:gd name="T31" fmla="*/ 644525 h 1192"/>
                <a:gd name="T32" fmla="*/ 5778500 w 8196"/>
                <a:gd name="T33" fmla="*/ 469900 h 1192"/>
                <a:gd name="T34" fmla="*/ 5391150 w 8196"/>
                <a:gd name="T35" fmla="*/ 381000 h 1192"/>
                <a:gd name="T36" fmla="*/ 4657725 w 8196"/>
                <a:gd name="T37" fmla="*/ 234950 h 1192"/>
                <a:gd name="T38" fmla="*/ 3987800 w 8196"/>
                <a:gd name="T39" fmla="*/ 130175 h 1192"/>
                <a:gd name="T40" fmla="*/ 3375025 w 8196"/>
                <a:gd name="T41" fmla="*/ 57150 h 1192"/>
                <a:gd name="T42" fmla="*/ 2819400 w 8196"/>
                <a:gd name="T43" fmla="*/ 15875 h 1192"/>
                <a:gd name="T44" fmla="*/ 2320925 w 8196"/>
                <a:gd name="T45" fmla="*/ 0 h 1192"/>
                <a:gd name="T46" fmla="*/ 1876425 w 8196"/>
                <a:gd name="T47" fmla="*/ 6350 h 1192"/>
                <a:gd name="T48" fmla="*/ 1482725 w 8196"/>
                <a:gd name="T49" fmla="*/ 31750 h 1192"/>
                <a:gd name="T50" fmla="*/ 1136650 w 8196"/>
                <a:gd name="T51" fmla="*/ 69850 h 1192"/>
                <a:gd name="T52" fmla="*/ 841375 w 8196"/>
                <a:gd name="T53" fmla="*/ 117475 h 1192"/>
                <a:gd name="T54" fmla="*/ 593725 w 8196"/>
                <a:gd name="T55" fmla="*/ 171450 h 1192"/>
                <a:gd name="T56" fmla="*/ 393700 w 8196"/>
                <a:gd name="T57" fmla="*/ 228600 h 1192"/>
                <a:gd name="T58" fmla="*/ 234950 w 8196"/>
                <a:gd name="T59" fmla="*/ 279400 h 1192"/>
                <a:gd name="T60" fmla="*/ 76200 w 8196"/>
                <a:gd name="T61" fmla="*/ 342900 h 1192"/>
                <a:gd name="T62" fmla="*/ 0 w 8196"/>
                <a:gd name="T63" fmla="*/ 381000 h 1192"/>
                <a:gd name="T64" fmla="*/ 13004800 w 8196"/>
                <a:gd name="T65" fmla="*/ 1892300 h 1192"/>
                <a:gd name="T66" fmla="*/ 13011150 w 8196"/>
                <a:gd name="T67" fmla="*/ 1882775 h 1192"/>
                <a:gd name="T68" fmla="*/ 13011150 w 8196"/>
                <a:gd name="T69" fmla="*/ 809625 h 1192"/>
                <a:gd name="T70" fmla="*/ 13004800 w 8196"/>
                <a:gd name="T71" fmla="*/ 812800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11" name="Date Placeholder 3"/>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ea typeface="ＭＳ Ｐゴシック" panose="020B0600070205080204" pitchFamily="50" charset="-128"/>
              </a:defRPr>
            </a:lvl1pPr>
          </a:lstStyle>
          <a:p>
            <a:pPr>
              <a:defRPr/>
            </a:pPr>
            <a:fld id="{4ED67E93-5773-46B5-BDC6-604980DDA6A3}" type="datetimeFigureOut">
              <a:rPr lang="ja-JP" altLang="en-US"/>
              <a:pPr>
                <a:defRPr/>
              </a:pPr>
              <a:t>2021/3/5</a:t>
            </a:fld>
            <a:endParaRPr lang="ja-JP" altLang="en-US"/>
          </a:p>
        </p:txBody>
      </p:sp>
      <p:sp>
        <p:nvSpPr>
          <p:cNvPr id="12" name="Footer Placeholder 4"/>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ea typeface="ＭＳ Ｐゴシック" panose="020B0600070205080204" pitchFamily="50" charset="-128"/>
              </a:defRPr>
            </a:lvl1pPr>
          </a:lstStyle>
          <a:p>
            <a:pPr>
              <a:defRPr/>
            </a:pPr>
            <a:endParaRPr lang="ja-JP" altLang="en-US"/>
          </a:p>
        </p:txBody>
      </p:sp>
      <p:sp>
        <p:nvSpPr>
          <p:cNvPr id="13" name="Slide Number Placeholder 5"/>
          <p:cNvSpPr>
            <a:spLocks noGrp="1"/>
          </p:cNvSpPr>
          <p:nvPr>
            <p:ph type="sldNum" sz="quarter" idx="12"/>
          </p:nvPr>
        </p:nvSpPr>
        <p:spPr/>
        <p:txBody>
          <a:bodyPr/>
          <a:lstStyle>
            <a:lvl1pPr eaLnBrk="0" fontAlgn="base" hangingPunct="0">
              <a:spcBef>
                <a:spcPct val="0"/>
              </a:spcBef>
              <a:spcAft>
                <a:spcPct val="0"/>
              </a:spcAft>
              <a:defRPr kumimoji="0"/>
            </a:lvl1pPr>
          </a:lstStyle>
          <a:p>
            <a:pPr>
              <a:defRPr/>
            </a:pPr>
            <a:fld id="{9C995845-791D-41B2-8FE0-3207BAAACECF}" type="slidenum">
              <a:rPr lang="ja-JP" altLang="en-US"/>
              <a:pPr>
                <a:defRPr/>
              </a:pPr>
              <a:t>‹#›</a:t>
            </a:fld>
            <a:endParaRPr lang="ja-JP" altLang="en-US"/>
          </a:p>
        </p:txBody>
      </p:sp>
    </p:spTree>
    <p:extLst>
      <p:ext uri="{BB962C8B-B14F-4D97-AF65-F5344CB8AC3E}">
        <p14:creationId xmlns:p14="http://schemas.microsoft.com/office/powerpoint/2010/main" val="23961338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Title 6"/>
          <p:cNvSpPr>
            <a:spLocks noGrp="1"/>
          </p:cNvSpPr>
          <p:nvPr>
            <p:ph type="title"/>
          </p:nvPr>
        </p:nvSpPr>
        <p:spPr/>
        <p:txBody>
          <a:bodyPr/>
          <a:lstStyle/>
          <a:p>
            <a:r>
              <a:rPr lang="ja-JP" altLang="en-US"/>
              <a:t>マスター タイトルの書式設定</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ea typeface="ＭＳ Ｐゴシック" panose="020B0600070205080204" pitchFamily="50" charset="-128"/>
              </a:defRPr>
            </a:lvl1pPr>
          </a:lstStyle>
          <a:p>
            <a:pPr>
              <a:defRPr/>
            </a:pPr>
            <a:fld id="{4ED67E93-5773-46B5-BDC6-604980DDA6A3}" type="datetimeFigureOut">
              <a:rPr lang="ja-JP" altLang="en-US"/>
              <a:pPr>
                <a:defRPr/>
              </a:pPr>
              <a:t>2021/3/5</a:t>
            </a:fld>
            <a:endParaRPr lang="ja-JP" alt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ea typeface="ＭＳ Ｐゴシック" panose="020B0600070205080204" pitchFamily="50" charset="-128"/>
              </a:defRPr>
            </a:lvl1pPr>
          </a:lstStyle>
          <a:p>
            <a:pPr>
              <a:defRPr/>
            </a:pPr>
            <a:endParaRPr lang="ja-JP" alt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0"/>
            </a:lvl1pPr>
          </a:lstStyle>
          <a:p>
            <a:pPr>
              <a:defRPr/>
            </a:pPr>
            <a:fld id="{11CEF9BB-5B9D-4322-A424-35E28CD179CE}" type="slidenum">
              <a:rPr lang="ja-JP" altLang="en-US"/>
              <a:pPr>
                <a:defRPr/>
              </a:pPr>
              <a:t>‹#›</a:t>
            </a:fld>
            <a:endParaRPr lang="ja-JP" altLang="en-US"/>
          </a:p>
        </p:txBody>
      </p:sp>
    </p:spTree>
    <p:extLst>
      <p:ext uri="{BB962C8B-B14F-4D97-AF65-F5344CB8AC3E}">
        <p14:creationId xmlns:p14="http://schemas.microsoft.com/office/powerpoint/2010/main" val="147040229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4" name="Rounded Rectangle 13"/>
          <p:cNvSpPr/>
          <p:nvPr/>
        </p:nvSpPr>
        <p:spPr>
          <a:xfrm>
            <a:off x="228600" y="228600"/>
            <a:ext cx="8696325" cy="473710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en-US">
              <a:solidFill>
                <a:prstClr val="white"/>
              </a:solidFill>
            </a:endParaRPr>
          </a:p>
        </p:txBody>
      </p:sp>
      <p:sp>
        <p:nvSpPr>
          <p:cNvPr id="5" name="Freeform 14"/>
          <p:cNvSpPr>
            <a:spLocks/>
          </p:cNvSpPr>
          <p:nvPr/>
        </p:nvSpPr>
        <p:spPr bwMode="hidden">
          <a:xfrm>
            <a:off x="6046788" y="4203700"/>
            <a:ext cx="2876550" cy="714375"/>
          </a:xfrm>
          <a:custGeom>
            <a:avLst/>
            <a:gdLst>
              <a:gd name="T0" fmla="*/ 2870172 w 2706"/>
              <a:gd name="T1" fmla="*/ 0 h 640"/>
              <a:gd name="T2" fmla="*/ 2870172 w 2706"/>
              <a:gd name="T3" fmla="*/ 0 h 640"/>
              <a:gd name="T4" fmla="*/ 2748987 w 2706"/>
              <a:gd name="T5" fmla="*/ 20092 h 640"/>
              <a:gd name="T6" fmla="*/ 2625676 w 2706"/>
              <a:gd name="T7" fmla="*/ 42416 h 640"/>
              <a:gd name="T8" fmla="*/ 2500239 w 2706"/>
              <a:gd name="T9" fmla="*/ 66973 h 640"/>
              <a:gd name="T10" fmla="*/ 2370549 w 2706"/>
              <a:gd name="T11" fmla="*/ 91529 h 640"/>
              <a:gd name="T12" fmla="*/ 2238734 w 2706"/>
              <a:gd name="T13" fmla="*/ 120551 h 640"/>
              <a:gd name="T14" fmla="*/ 2102667 w 2706"/>
              <a:gd name="T15" fmla="*/ 149572 h 640"/>
              <a:gd name="T16" fmla="*/ 1964473 w 2706"/>
              <a:gd name="T17" fmla="*/ 183059 h 640"/>
              <a:gd name="T18" fmla="*/ 1822028 w 2706"/>
              <a:gd name="T19" fmla="*/ 216545 h 640"/>
              <a:gd name="T20" fmla="*/ 1822028 w 2706"/>
              <a:gd name="T21" fmla="*/ 216545 h 640"/>
              <a:gd name="T22" fmla="*/ 1564775 w 2706"/>
              <a:gd name="T23" fmla="*/ 281285 h 640"/>
              <a:gd name="T24" fmla="*/ 1313901 w 2706"/>
              <a:gd name="T25" fmla="*/ 339328 h 640"/>
              <a:gd name="T26" fmla="*/ 1073657 w 2706"/>
              <a:gd name="T27" fmla="*/ 392906 h 640"/>
              <a:gd name="T28" fmla="*/ 841917 w 2706"/>
              <a:gd name="T29" fmla="*/ 444252 h 640"/>
              <a:gd name="T30" fmla="*/ 620808 w 2706"/>
              <a:gd name="T31" fmla="*/ 488900 h 640"/>
              <a:gd name="T32" fmla="*/ 406076 w 2706"/>
              <a:gd name="T33" fmla="*/ 529084 h 640"/>
              <a:gd name="T34" fmla="*/ 199849 w 2706"/>
              <a:gd name="T35" fmla="*/ 567035 h 640"/>
              <a:gd name="T36" fmla="*/ 0 w 2706"/>
              <a:gd name="T37" fmla="*/ 600521 h 640"/>
              <a:gd name="T38" fmla="*/ 0 w 2706"/>
              <a:gd name="T39" fmla="*/ 600521 h 640"/>
              <a:gd name="T40" fmla="*/ 138193 w 2706"/>
              <a:gd name="T41" fmla="*/ 620613 h 640"/>
              <a:gd name="T42" fmla="*/ 270009 w 2706"/>
              <a:gd name="T43" fmla="*/ 638473 h 640"/>
              <a:gd name="T44" fmla="*/ 397572 w 2706"/>
              <a:gd name="T45" fmla="*/ 654100 h 640"/>
              <a:gd name="T46" fmla="*/ 523009 w 2706"/>
              <a:gd name="T47" fmla="*/ 667494 h 640"/>
              <a:gd name="T48" fmla="*/ 644194 w 2706"/>
              <a:gd name="T49" fmla="*/ 680889 h 640"/>
              <a:gd name="T50" fmla="*/ 761127 w 2706"/>
              <a:gd name="T51" fmla="*/ 689818 h 640"/>
              <a:gd name="T52" fmla="*/ 873808 w 2706"/>
              <a:gd name="T53" fmla="*/ 698748 h 640"/>
              <a:gd name="T54" fmla="*/ 984363 w 2706"/>
              <a:gd name="T55" fmla="*/ 705445 h 640"/>
              <a:gd name="T56" fmla="*/ 1092791 w 2706"/>
              <a:gd name="T57" fmla="*/ 709910 h 640"/>
              <a:gd name="T58" fmla="*/ 1196968 w 2706"/>
              <a:gd name="T59" fmla="*/ 712143 h 640"/>
              <a:gd name="T60" fmla="*/ 1296892 w 2706"/>
              <a:gd name="T61" fmla="*/ 714375 h 640"/>
              <a:gd name="T62" fmla="*/ 1394691 w 2706"/>
              <a:gd name="T63" fmla="*/ 714375 h 640"/>
              <a:gd name="T64" fmla="*/ 1490363 w 2706"/>
              <a:gd name="T65" fmla="*/ 712143 h 640"/>
              <a:gd name="T66" fmla="*/ 1583910 w 2706"/>
              <a:gd name="T67" fmla="*/ 709910 h 640"/>
              <a:gd name="T68" fmla="*/ 1673204 w 2706"/>
              <a:gd name="T69" fmla="*/ 705445 h 640"/>
              <a:gd name="T70" fmla="*/ 1760372 w 2706"/>
              <a:gd name="T71" fmla="*/ 698748 h 640"/>
              <a:gd name="T72" fmla="*/ 1843288 w 2706"/>
              <a:gd name="T73" fmla="*/ 692051 h 640"/>
              <a:gd name="T74" fmla="*/ 1926204 w 2706"/>
              <a:gd name="T75" fmla="*/ 683121 h 640"/>
              <a:gd name="T76" fmla="*/ 2004868 w 2706"/>
              <a:gd name="T77" fmla="*/ 671959 h 640"/>
              <a:gd name="T78" fmla="*/ 2083532 w 2706"/>
              <a:gd name="T79" fmla="*/ 660797 h 640"/>
              <a:gd name="T80" fmla="*/ 2157944 w 2706"/>
              <a:gd name="T81" fmla="*/ 647402 h 640"/>
              <a:gd name="T82" fmla="*/ 2232356 w 2706"/>
              <a:gd name="T83" fmla="*/ 634008 h 640"/>
              <a:gd name="T84" fmla="*/ 2302516 w 2706"/>
              <a:gd name="T85" fmla="*/ 618381 h 640"/>
              <a:gd name="T86" fmla="*/ 2372675 w 2706"/>
              <a:gd name="T87" fmla="*/ 602754 h 640"/>
              <a:gd name="T88" fmla="*/ 2440709 w 2706"/>
              <a:gd name="T89" fmla="*/ 584895 h 640"/>
              <a:gd name="T90" fmla="*/ 2506617 w 2706"/>
              <a:gd name="T91" fmla="*/ 567035 h 640"/>
              <a:gd name="T92" fmla="*/ 2570398 w 2706"/>
              <a:gd name="T93" fmla="*/ 546943 h 640"/>
              <a:gd name="T94" fmla="*/ 2634180 w 2706"/>
              <a:gd name="T95" fmla="*/ 526852 h 640"/>
              <a:gd name="T96" fmla="*/ 2755365 w 2706"/>
              <a:gd name="T97" fmla="*/ 482203 h 640"/>
              <a:gd name="T98" fmla="*/ 2872298 w 2706"/>
              <a:gd name="T99" fmla="*/ 435322 h 640"/>
              <a:gd name="T100" fmla="*/ 2872298 w 2706"/>
              <a:gd name="T101" fmla="*/ 435322 h 640"/>
              <a:gd name="T102" fmla="*/ 2876550 w 2706"/>
              <a:gd name="T103" fmla="*/ 433090 h 640"/>
              <a:gd name="T104" fmla="*/ 2876550 w 2706"/>
              <a:gd name="T105" fmla="*/ 433090 h 640"/>
              <a:gd name="T106" fmla="*/ 2876550 w 2706"/>
              <a:gd name="T107" fmla="*/ 0 h 640"/>
              <a:gd name="T108" fmla="*/ 2876550 w 2706"/>
              <a:gd name="T109" fmla="*/ 0 h 640"/>
              <a:gd name="T110" fmla="*/ 2870172 w 2706"/>
              <a:gd name="T111" fmla="*/ 0 h 640"/>
              <a:gd name="T112" fmla="*/ 2870172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 name="Freeform 18"/>
          <p:cNvSpPr>
            <a:spLocks/>
          </p:cNvSpPr>
          <p:nvPr/>
        </p:nvSpPr>
        <p:spPr bwMode="hidden">
          <a:xfrm>
            <a:off x="2619375" y="4075113"/>
            <a:ext cx="5545138" cy="850900"/>
          </a:xfrm>
          <a:custGeom>
            <a:avLst/>
            <a:gdLst>
              <a:gd name="T0" fmla="*/ 5545138 w 5216"/>
              <a:gd name="T1" fmla="*/ 797300 h 762"/>
              <a:gd name="T2" fmla="*/ 5298498 w 5216"/>
              <a:gd name="T3" fmla="*/ 766033 h 762"/>
              <a:gd name="T4" fmla="*/ 4760569 w 5216"/>
              <a:gd name="T5" fmla="*/ 681167 h 762"/>
              <a:gd name="T6" fmla="*/ 4160980 w 5216"/>
              <a:gd name="T7" fmla="*/ 567267 h 762"/>
              <a:gd name="T8" fmla="*/ 3493352 w 5216"/>
              <a:gd name="T9" fmla="*/ 417633 h 762"/>
              <a:gd name="T10" fmla="*/ 3131897 w 5216"/>
              <a:gd name="T11" fmla="*/ 330533 h 762"/>
              <a:gd name="T12" fmla="*/ 2851239 w 5216"/>
              <a:gd name="T13" fmla="*/ 263533 h 762"/>
              <a:gd name="T14" fmla="*/ 2583337 w 5216"/>
              <a:gd name="T15" fmla="*/ 205467 h 762"/>
              <a:gd name="T16" fmla="*/ 2328193 w 5216"/>
              <a:gd name="T17" fmla="*/ 156333 h 762"/>
              <a:gd name="T18" fmla="*/ 2083679 w 5216"/>
              <a:gd name="T19" fmla="*/ 113900 h 762"/>
              <a:gd name="T20" fmla="*/ 1849797 w 5216"/>
              <a:gd name="T21" fmla="*/ 80400 h 762"/>
              <a:gd name="T22" fmla="*/ 1418178 w 5216"/>
              <a:gd name="T23" fmla="*/ 31267 h 762"/>
              <a:gd name="T24" fmla="*/ 1031209 w 5216"/>
              <a:gd name="T25" fmla="*/ 4467 h 762"/>
              <a:gd name="T26" fmla="*/ 684637 w 5216"/>
              <a:gd name="T27" fmla="*/ 0 h 762"/>
              <a:gd name="T28" fmla="*/ 380590 w 5216"/>
              <a:gd name="T29" fmla="*/ 11167 h 762"/>
              <a:gd name="T30" fmla="*/ 116941 w 5216"/>
              <a:gd name="T31" fmla="*/ 35733 h 762"/>
              <a:gd name="T32" fmla="*/ 0 w 5216"/>
              <a:gd name="T33" fmla="*/ 53600 h 762"/>
              <a:gd name="T34" fmla="*/ 333814 w 5216"/>
              <a:gd name="T35" fmla="*/ 96033 h 762"/>
              <a:gd name="T36" fmla="*/ 693142 w 5216"/>
              <a:gd name="T37" fmla="*/ 156333 h 762"/>
              <a:gd name="T38" fmla="*/ 1077985 w 5216"/>
              <a:gd name="T39" fmla="*/ 234500 h 762"/>
              <a:gd name="T40" fmla="*/ 1490468 w 5216"/>
              <a:gd name="T41" fmla="*/ 330533 h 762"/>
              <a:gd name="T42" fmla="*/ 1866806 w 5216"/>
              <a:gd name="T43" fmla="*/ 422100 h 762"/>
              <a:gd name="T44" fmla="*/ 2559949 w 5216"/>
              <a:gd name="T45" fmla="*/ 576200 h 762"/>
              <a:gd name="T46" fmla="*/ 2878879 w 5216"/>
              <a:gd name="T47" fmla="*/ 638733 h 762"/>
              <a:gd name="T48" fmla="*/ 3180800 w 5216"/>
              <a:gd name="T49" fmla="*/ 692333 h 762"/>
              <a:gd name="T50" fmla="*/ 3465711 w 5216"/>
              <a:gd name="T51" fmla="*/ 739233 h 762"/>
              <a:gd name="T52" fmla="*/ 3733613 w 5216"/>
              <a:gd name="T53" fmla="*/ 774967 h 762"/>
              <a:gd name="T54" fmla="*/ 3986631 w 5216"/>
              <a:gd name="T55" fmla="*/ 806233 h 762"/>
              <a:gd name="T56" fmla="*/ 4224766 w 5216"/>
              <a:gd name="T57" fmla="*/ 826333 h 762"/>
              <a:gd name="T58" fmla="*/ 4448017 w 5216"/>
              <a:gd name="T59" fmla="*/ 841967 h 762"/>
              <a:gd name="T60" fmla="*/ 4660637 w 5216"/>
              <a:gd name="T61" fmla="*/ 850900 h 762"/>
              <a:gd name="T62" fmla="*/ 4858374 w 5216"/>
              <a:gd name="T63" fmla="*/ 850900 h 762"/>
              <a:gd name="T64" fmla="*/ 5045480 w 5216"/>
              <a:gd name="T65" fmla="*/ 846433 h 762"/>
              <a:gd name="T66" fmla="*/ 5221955 w 5216"/>
              <a:gd name="T67" fmla="*/ 835267 h 762"/>
              <a:gd name="T68" fmla="*/ 5387799 w 5216"/>
              <a:gd name="T69" fmla="*/ 817400 h 762"/>
              <a:gd name="T70" fmla="*/ 5545138 w 5216"/>
              <a:gd name="T71" fmla="*/ 797300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 name="Freeform 22"/>
          <p:cNvSpPr>
            <a:spLocks/>
          </p:cNvSpPr>
          <p:nvPr/>
        </p:nvSpPr>
        <p:spPr bwMode="hidden">
          <a:xfrm>
            <a:off x="2828925" y="4087813"/>
            <a:ext cx="5467350" cy="774700"/>
          </a:xfrm>
          <a:custGeom>
            <a:avLst/>
            <a:gdLst>
              <a:gd name="T0" fmla="*/ 0 w 5144"/>
              <a:gd name="T1" fmla="*/ 78140 h 694"/>
              <a:gd name="T2" fmla="*/ 0 w 5144"/>
              <a:gd name="T3" fmla="*/ 78140 h 694"/>
              <a:gd name="T4" fmla="*/ 19131 w 5144"/>
              <a:gd name="T5" fmla="*/ 73675 h 694"/>
              <a:gd name="T6" fmla="*/ 76526 w 5144"/>
              <a:gd name="T7" fmla="*/ 62512 h 694"/>
              <a:gd name="T8" fmla="*/ 174309 w 5144"/>
              <a:gd name="T9" fmla="*/ 46884 h 694"/>
              <a:gd name="T10" fmla="*/ 238081 w 5144"/>
              <a:gd name="T11" fmla="*/ 37954 h 694"/>
              <a:gd name="T12" fmla="*/ 312481 w 5144"/>
              <a:gd name="T13" fmla="*/ 29023 h 694"/>
              <a:gd name="T14" fmla="*/ 395384 w 5144"/>
              <a:gd name="T15" fmla="*/ 22326 h 694"/>
              <a:gd name="T16" fmla="*/ 491041 w 5144"/>
              <a:gd name="T17" fmla="*/ 15628 h 694"/>
              <a:gd name="T18" fmla="*/ 595201 w 5144"/>
              <a:gd name="T19" fmla="*/ 8930 h 694"/>
              <a:gd name="T20" fmla="*/ 712116 w 5144"/>
              <a:gd name="T21" fmla="*/ 4465 h 694"/>
              <a:gd name="T22" fmla="*/ 839659 w 5144"/>
              <a:gd name="T23" fmla="*/ 2233 h 694"/>
              <a:gd name="T24" fmla="*/ 977831 w 5144"/>
              <a:gd name="T25" fmla="*/ 0 h 694"/>
              <a:gd name="T26" fmla="*/ 1126631 w 5144"/>
              <a:gd name="T27" fmla="*/ 2233 h 694"/>
              <a:gd name="T28" fmla="*/ 1286060 w 5144"/>
              <a:gd name="T29" fmla="*/ 6698 h 694"/>
              <a:gd name="T30" fmla="*/ 1458243 w 5144"/>
              <a:gd name="T31" fmla="*/ 15628 h 694"/>
              <a:gd name="T32" fmla="*/ 1641055 w 5144"/>
              <a:gd name="T33" fmla="*/ 26791 h 694"/>
              <a:gd name="T34" fmla="*/ 1834496 w 5144"/>
              <a:gd name="T35" fmla="*/ 44651 h 694"/>
              <a:gd name="T36" fmla="*/ 2040691 w 5144"/>
              <a:gd name="T37" fmla="*/ 64744 h 694"/>
              <a:gd name="T38" fmla="*/ 2259640 w 5144"/>
              <a:gd name="T39" fmla="*/ 89303 h 694"/>
              <a:gd name="T40" fmla="*/ 2489217 w 5144"/>
              <a:gd name="T41" fmla="*/ 118326 h 694"/>
              <a:gd name="T42" fmla="*/ 2731549 w 5144"/>
              <a:gd name="T43" fmla="*/ 154047 h 694"/>
              <a:gd name="T44" fmla="*/ 2984510 w 5144"/>
              <a:gd name="T45" fmla="*/ 194233 h 694"/>
              <a:gd name="T46" fmla="*/ 3250225 w 5144"/>
              <a:gd name="T47" fmla="*/ 241117 h 694"/>
              <a:gd name="T48" fmla="*/ 3528694 w 5144"/>
              <a:gd name="T49" fmla="*/ 296931 h 694"/>
              <a:gd name="T50" fmla="*/ 3819918 w 5144"/>
              <a:gd name="T51" fmla="*/ 357210 h 694"/>
              <a:gd name="T52" fmla="*/ 4123895 w 5144"/>
              <a:gd name="T53" fmla="*/ 424187 h 694"/>
              <a:gd name="T54" fmla="*/ 4440628 w 5144"/>
              <a:gd name="T55" fmla="*/ 500095 h 694"/>
              <a:gd name="T56" fmla="*/ 4770114 w 5144"/>
              <a:gd name="T57" fmla="*/ 582699 h 694"/>
              <a:gd name="T58" fmla="*/ 5112355 w 5144"/>
              <a:gd name="T59" fmla="*/ 674235 h 694"/>
              <a:gd name="T60" fmla="*/ 5467350 w 5144"/>
              <a:gd name="T61" fmla="*/ 774700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8" name="Freeform 26"/>
          <p:cNvSpPr>
            <a:spLocks/>
          </p:cNvSpPr>
          <p:nvPr/>
        </p:nvSpPr>
        <p:spPr bwMode="hidden">
          <a:xfrm>
            <a:off x="5610225" y="4073525"/>
            <a:ext cx="3306763" cy="652463"/>
          </a:xfrm>
          <a:custGeom>
            <a:avLst/>
            <a:gdLst>
              <a:gd name="T0" fmla="*/ 0 w 3112"/>
              <a:gd name="T1" fmla="*/ 652463 h 584"/>
              <a:gd name="T2" fmla="*/ 0 w 3112"/>
              <a:gd name="T3" fmla="*/ 652463 h 584"/>
              <a:gd name="T4" fmla="*/ 95633 w 3112"/>
              <a:gd name="T5" fmla="*/ 625649 h 584"/>
              <a:gd name="T6" fmla="*/ 357028 w 3112"/>
              <a:gd name="T7" fmla="*/ 556381 h 584"/>
              <a:gd name="T8" fmla="*/ 537668 w 3112"/>
              <a:gd name="T9" fmla="*/ 509457 h 584"/>
              <a:gd name="T10" fmla="*/ 745934 w 3112"/>
              <a:gd name="T11" fmla="*/ 458065 h 584"/>
              <a:gd name="T12" fmla="*/ 977578 w 3112"/>
              <a:gd name="T13" fmla="*/ 402203 h 584"/>
              <a:gd name="T14" fmla="*/ 1226223 w 3112"/>
              <a:gd name="T15" fmla="*/ 341873 h 584"/>
              <a:gd name="T16" fmla="*/ 1489743 w 3112"/>
              <a:gd name="T17" fmla="*/ 283777 h 584"/>
              <a:gd name="T18" fmla="*/ 1759640 w 3112"/>
              <a:gd name="T19" fmla="*/ 225681 h 584"/>
              <a:gd name="T20" fmla="*/ 2035912 w 3112"/>
              <a:gd name="T21" fmla="*/ 172054 h 584"/>
              <a:gd name="T22" fmla="*/ 2310059 w 3112"/>
              <a:gd name="T23" fmla="*/ 120661 h 584"/>
              <a:gd name="T24" fmla="*/ 2446070 w 3112"/>
              <a:gd name="T25" fmla="*/ 98316 h 584"/>
              <a:gd name="T26" fmla="*/ 2577830 w 3112"/>
              <a:gd name="T27" fmla="*/ 75972 h 584"/>
              <a:gd name="T28" fmla="*/ 2709591 w 3112"/>
              <a:gd name="T29" fmla="*/ 58096 h 584"/>
              <a:gd name="T30" fmla="*/ 2837101 w 3112"/>
              <a:gd name="T31" fmla="*/ 40220 h 584"/>
              <a:gd name="T32" fmla="*/ 2962486 w 3112"/>
              <a:gd name="T33" fmla="*/ 26814 h 584"/>
              <a:gd name="T34" fmla="*/ 3081495 w 3112"/>
              <a:gd name="T35" fmla="*/ 15641 h 584"/>
              <a:gd name="T36" fmla="*/ 3196254 w 3112"/>
              <a:gd name="T37" fmla="*/ 6703 h 584"/>
              <a:gd name="T38" fmla="*/ 3306763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useBgFill="1">
        <p:nvSpPr>
          <p:cNvPr id="9" name="Freeform 10"/>
          <p:cNvSpPr>
            <a:spLocks/>
          </p:cNvSpPr>
          <p:nvPr/>
        </p:nvSpPr>
        <p:spPr bwMode="hidden">
          <a:xfrm>
            <a:off x="211138" y="4059238"/>
            <a:ext cx="8723312" cy="1328737"/>
          </a:xfrm>
          <a:custGeom>
            <a:avLst/>
            <a:gdLst>
              <a:gd name="T0" fmla="*/ 8719055 w 8196"/>
              <a:gd name="T1" fmla="*/ 570733 h 1192"/>
              <a:gd name="T2" fmla="*/ 8557275 w 8196"/>
              <a:gd name="T3" fmla="*/ 635386 h 1192"/>
              <a:gd name="T4" fmla="*/ 8384853 w 8196"/>
              <a:gd name="T5" fmla="*/ 691122 h 1192"/>
              <a:gd name="T6" fmla="*/ 8201787 w 8196"/>
              <a:gd name="T7" fmla="*/ 742398 h 1192"/>
              <a:gd name="T8" fmla="*/ 8005948 w 8196"/>
              <a:gd name="T9" fmla="*/ 782528 h 1192"/>
              <a:gd name="T10" fmla="*/ 7793081 w 8196"/>
              <a:gd name="T11" fmla="*/ 813740 h 1192"/>
              <a:gd name="T12" fmla="*/ 7563184 w 8196"/>
              <a:gd name="T13" fmla="*/ 836034 h 1192"/>
              <a:gd name="T14" fmla="*/ 7314129 w 8196"/>
              <a:gd name="T15" fmla="*/ 849411 h 1192"/>
              <a:gd name="T16" fmla="*/ 7043787 w 8196"/>
              <a:gd name="T17" fmla="*/ 847181 h 1192"/>
              <a:gd name="T18" fmla="*/ 6750030 w 8196"/>
              <a:gd name="T19" fmla="*/ 836034 h 1192"/>
              <a:gd name="T20" fmla="*/ 6430729 w 8196"/>
              <a:gd name="T21" fmla="*/ 809281 h 1192"/>
              <a:gd name="T22" fmla="*/ 6083754 w 8196"/>
              <a:gd name="T23" fmla="*/ 769151 h 1192"/>
              <a:gd name="T24" fmla="*/ 5709108 w 8196"/>
              <a:gd name="T25" fmla="*/ 715645 h 1192"/>
              <a:gd name="T26" fmla="*/ 5302531 w 8196"/>
              <a:gd name="T27" fmla="*/ 644304 h 1192"/>
              <a:gd name="T28" fmla="*/ 4861895 w 8196"/>
              <a:gd name="T29" fmla="*/ 557356 h 1192"/>
              <a:gd name="T30" fmla="*/ 4387200 w 8196"/>
              <a:gd name="T31" fmla="*/ 452573 h 1192"/>
              <a:gd name="T32" fmla="*/ 3874189 w 8196"/>
              <a:gd name="T33" fmla="*/ 329955 h 1192"/>
              <a:gd name="T34" fmla="*/ 3614491 w 8196"/>
              <a:gd name="T35" fmla="*/ 267531 h 1192"/>
              <a:gd name="T36" fmla="*/ 3122767 w 8196"/>
              <a:gd name="T37" fmla="*/ 164977 h 1192"/>
              <a:gd name="T38" fmla="*/ 2673616 w 8196"/>
              <a:gd name="T39" fmla="*/ 91406 h 1192"/>
              <a:gd name="T40" fmla="*/ 2262782 w 8196"/>
              <a:gd name="T41" fmla="*/ 40130 h 1192"/>
              <a:gd name="T42" fmla="*/ 1890264 w 8196"/>
              <a:gd name="T43" fmla="*/ 11147 h 1192"/>
              <a:gd name="T44" fmla="*/ 1556062 w 8196"/>
              <a:gd name="T45" fmla="*/ 0 h 1192"/>
              <a:gd name="T46" fmla="*/ 1258047 w 8196"/>
              <a:gd name="T47" fmla="*/ 4459 h 1192"/>
              <a:gd name="T48" fmla="*/ 994091 w 8196"/>
              <a:gd name="T49" fmla="*/ 22294 h 1192"/>
              <a:gd name="T50" fmla="*/ 762066 w 8196"/>
              <a:gd name="T51" fmla="*/ 49047 h 1192"/>
              <a:gd name="T52" fmla="*/ 564099 w 8196"/>
              <a:gd name="T53" fmla="*/ 82489 h 1192"/>
              <a:gd name="T54" fmla="*/ 398062 w 8196"/>
              <a:gd name="T55" fmla="*/ 120389 h 1192"/>
              <a:gd name="T56" fmla="*/ 263956 w 8196"/>
              <a:gd name="T57" fmla="*/ 160519 h 1192"/>
              <a:gd name="T58" fmla="*/ 157522 w 8196"/>
              <a:gd name="T59" fmla="*/ 196189 h 1192"/>
              <a:gd name="T60" fmla="*/ 51088 w 8196"/>
              <a:gd name="T61" fmla="*/ 240778 h 1192"/>
              <a:gd name="T62" fmla="*/ 0 w 8196"/>
              <a:gd name="T63" fmla="*/ 267531 h 1192"/>
              <a:gd name="T64" fmla="*/ 8719055 w 8196"/>
              <a:gd name="T65" fmla="*/ 1328737 h 1192"/>
              <a:gd name="T66" fmla="*/ 8723312 w 8196"/>
              <a:gd name="T67" fmla="*/ 1322049 h 1192"/>
              <a:gd name="T68" fmla="*/ 8723312 w 8196"/>
              <a:gd name="T69" fmla="*/ 568503 h 1192"/>
              <a:gd name="T70" fmla="*/ 8719055 w 8196"/>
              <a:gd name="T71" fmla="*/ 570733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10" name="Date Placeholder 3"/>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ea typeface="ＭＳ Ｐゴシック" panose="020B0600070205080204" pitchFamily="50" charset="-128"/>
              </a:defRPr>
            </a:lvl1pPr>
          </a:lstStyle>
          <a:p>
            <a:pPr>
              <a:defRPr/>
            </a:pPr>
            <a:fld id="{4ED67E93-5773-46B5-BDC6-604980DDA6A3}" type="datetimeFigureOut">
              <a:rPr lang="ja-JP" altLang="en-US"/>
              <a:pPr>
                <a:defRPr/>
              </a:pPr>
              <a:t>2021/3/5</a:t>
            </a:fld>
            <a:endParaRPr lang="ja-JP" altLang="en-US"/>
          </a:p>
        </p:txBody>
      </p:sp>
      <p:sp>
        <p:nvSpPr>
          <p:cNvPr id="11" name="Footer Placeholder 4"/>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ea typeface="ＭＳ Ｐゴシック" panose="020B0600070205080204" pitchFamily="50" charset="-128"/>
              </a:defRPr>
            </a:lvl1pPr>
          </a:lstStyle>
          <a:p>
            <a:pPr>
              <a:defRPr/>
            </a:pPr>
            <a:endParaRPr lang="ja-JP" altLang="en-US"/>
          </a:p>
        </p:txBody>
      </p:sp>
      <p:sp>
        <p:nvSpPr>
          <p:cNvPr id="12" name="Slide Number Placeholder 5"/>
          <p:cNvSpPr>
            <a:spLocks noGrp="1"/>
          </p:cNvSpPr>
          <p:nvPr>
            <p:ph type="sldNum" sz="quarter" idx="12"/>
          </p:nvPr>
        </p:nvSpPr>
        <p:spPr/>
        <p:txBody>
          <a:bodyPr/>
          <a:lstStyle>
            <a:lvl1pPr eaLnBrk="0" fontAlgn="base" hangingPunct="0">
              <a:spcBef>
                <a:spcPct val="0"/>
              </a:spcBef>
              <a:spcAft>
                <a:spcPct val="0"/>
              </a:spcAft>
              <a:defRPr kumimoji="0"/>
            </a:lvl1pPr>
          </a:lstStyle>
          <a:p>
            <a:pPr>
              <a:defRPr/>
            </a:pPr>
            <a:fld id="{5C7453C8-1FB1-47CB-984D-7EAE47F6F8E7}" type="slidenum">
              <a:rPr lang="ja-JP" altLang="en-US"/>
              <a:pPr>
                <a:defRPr/>
              </a:pPr>
              <a:t>‹#›</a:t>
            </a:fld>
            <a:endParaRPr lang="ja-JP" altLang="en-US"/>
          </a:p>
        </p:txBody>
      </p:sp>
    </p:spTree>
    <p:extLst>
      <p:ext uri="{BB962C8B-B14F-4D97-AF65-F5344CB8AC3E}">
        <p14:creationId xmlns:p14="http://schemas.microsoft.com/office/powerpoint/2010/main" val="6727836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5"/>
          </p:nvPr>
        </p:nvSpPr>
        <p:spPr/>
        <p:txBody>
          <a:bodyPr/>
          <a:lstStyle>
            <a:lvl1pPr eaLnBrk="0" fontAlgn="base" hangingPunct="0">
              <a:spcBef>
                <a:spcPct val="0"/>
              </a:spcBef>
              <a:spcAft>
                <a:spcPct val="0"/>
              </a:spcAft>
              <a:defRPr kumimoji="0">
                <a:latin typeface="Arial" panose="020B0604020202020204" pitchFamily="34" charset="0"/>
                <a:ea typeface="ＭＳ Ｐゴシック" panose="020B0600070205080204" pitchFamily="50" charset="-128"/>
              </a:defRPr>
            </a:lvl1pPr>
          </a:lstStyle>
          <a:p>
            <a:pPr>
              <a:defRPr/>
            </a:pPr>
            <a:fld id="{4ED67E93-5773-46B5-BDC6-604980DDA6A3}" type="datetimeFigureOut">
              <a:rPr lang="ja-JP" altLang="en-US"/>
              <a:pPr>
                <a:defRPr/>
              </a:pPr>
              <a:t>2021/3/5</a:t>
            </a:fld>
            <a:endParaRPr lang="ja-JP" altLang="en-US"/>
          </a:p>
        </p:txBody>
      </p:sp>
      <p:sp>
        <p:nvSpPr>
          <p:cNvPr id="6" name="Footer Placeholder 5"/>
          <p:cNvSpPr>
            <a:spLocks noGrp="1"/>
          </p:cNvSpPr>
          <p:nvPr>
            <p:ph type="ftr" sz="quarter" idx="16"/>
          </p:nvPr>
        </p:nvSpPr>
        <p:spPr/>
        <p:txBody>
          <a:bodyPr/>
          <a:lstStyle>
            <a:lvl1pPr eaLnBrk="0" fontAlgn="base" hangingPunct="0">
              <a:spcBef>
                <a:spcPct val="0"/>
              </a:spcBef>
              <a:spcAft>
                <a:spcPct val="0"/>
              </a:spcAft>
              <a:defRPr kumimoji="0">
                <a:latin typeface="Arial" panose="020B0604020202020204" pitchFamily="34" charset="0"/>
                <a:ea typeface="ＭＳ Ｐゴシック" panose="020B0600070205080204" pitchFamily="50" charset="-128"/>
              </a:defRPr>
            </a:lvl1pPr>
          </a:lstStyle>
          <a:p>
            <a:pPr>
              <a:defRPr/>
            </a:pPr>
            <a:endParaRPr lang="ja-JP" altLang="en-US"/>
          </a:p>
        </p:txBody>
      </p:sp>
      <p:sp>
        <p:nvSpPr>
          <p:cNvPr id="7" name="Slide Number Placeholder 6"/>
          <p:cNvSpPr>
            <a:spLocks noGrp="1"/>
          </p:cNvSpPr>
          <p:nvPr>
            <p:ph type="sldNum" sz="quarter" idx="17"/>
          </p:nvPr>
        </p:nvSpPr>
        <p:spPr/>
        <p:txBody>
          <a:bodyPr/>
          <a:lstStyle>
            <a:lvl1pPr eaLnBrk="0" fontAlgn="base" hangingPunct="0">
              <a:spcBef>
                <a:spcPct val="0"/>
              </a:spcBef>
              <a:spcAft>
                <a:spcPct val="0"/>
              </a:spcAft>
              <a:defRPr kumimoji="0"/>
            </a:lvl1pPr>
          </a:lstStyle>
          <a:p>
            <a:pPr>
              <a:defRPr/>
            </a:pPr>
            <a:fld id="{A20B56A1-159B-42BD-9427-274A2D9823F9}" type="slidenum">
              <a:rPr lang="ja-JP" altLang="en-US"/>
              <a:pPr>
                <a:defRPr/>
              </a:pPr>
              <a:t>‹#›</a:t>
            </a:fld>
            <a:endParaRPr lang="ja-JP" altLang="en-US"/>
          </a:p>
        </p:txBody>
      </p:sp>
    </p:spTree>
    <p:extLst>
      <p:ext uri="{BB962C8B-B14F-4D97-AF65-F5344CB8AC3E}">
        <p14:creationId xmlns:p14="http://schemas.microsoft.com/office/powerpoint/2010/main" val="81048058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ea typeface="ＭＳ Ｐゴシック" panose="020B0600070205080204" pitchFamily="50" charset="-128"/>
              </a:defRPr>
            </a:lvl1pPr>
          </a:lstStyle>
          <a:p>
            <a:pPr>
              <a:defRPr/>
            </a:pPr>
            <a:fld id="{4ED67E93-5773-46B5-BDC6-604980DDA6A3}" type="datetimeFigureOut">
              <a:rPr lang="ja-JP" altLang="en-US"/>
              <a:pPr>
                <a:defRPr/>
              </a:pPr>
              <a:t>2021/3/5</a:t>
            </a:fld>
            <a:endParaRPr lang="ja-JP" alt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ea typeface="ＭＳ Ｐゴシック" panose="020B0600070205080204" pitchFamily="50" charset="-128"/>
              </a:defRPr>
            </a:lvl1pPr>
          </a:lstStyle>
          <a:p>
            <a:pPr>
              <a:defRPr/>
            </a:pPr>
            <a:endParaRPr lang="ja-JP" alt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kumimoji="0"/>
            </a:lvl1pPr>
          </a:lstStyle>
          <a:p>
            <a:pPr>
              <a:defRPr/>
            </a:pPr>
            <a:fld id="{00028DFF-AE13-49BD-815E-7C508AF8BD48}" type="slidenum">
              <a:rPr lang="ja-JP" altLang="en-US"/>
              <a:pPr>
                <a:defRPr/>
              </a:pPr>
              <a:t>‹#›</a:t>
            </a:fld>
            <a:endParaRPr lang="ja-JP" altLang="en-US"/>
          </a:p>
        </p:txBody>
      </p:sp>
    </p:spTree>
    <p:extLst>
      <p:ext uri="{BB962C8B-B14F-4D97-AF65-F5344CB8AC3E}">
        <p14:creationId xmlns:p14="http://schemas.microsoft.com/office/powerpoint/2010/main" val="427627390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ea typeface="ＭＳ Ｐゴシック" panose="020B0600070205080204" pitchFamily="50" charset="-128"/>
              </a:defRPr>
            </a:lvl1pPr>
          </a:lstStyle>
          <a:p>
            <a:pPr>
              <a:defRPr/>
            </a:pPr>
            <a:fld id="{4ED67E93-5773-46B5-BDC6-604980DDA6A3}" type="datetimeFigureOut">
              <a:rPr lang="ja-JP" altLang="en-US"/>
              <a:pPr>
                <a:defRPr/>
              </a:pPr>
              <a:t>2021/3/5</a:t>
            </a:fld>
            <a:endParaRPr lang="ja-JP" alt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ea typeface="ＭＳ Ｐゴシック" panose="020B0600070205080204" pitchFamily="50" charset="-128"/>
              </a:defRPr>
            </a:lvl1pPr>
          </a:lstStyle>
          <a:p>
            <a:pPr>
              <a:defRPr/>
            </a:pPr>
            <a:endParaRPr lang="ja-JP" alt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kumimoji="0"/>
            </a:lvl1pPr>
          </a:lstStyle>
          <a:p>
            <a:pPr>
              <a:defRPr/>
            </a:pPr>
            <a:fld id="{05AE9F13-5759-42E3-B23D-1D45FDEE5BDA}" type="slidenum">
              <a:rPr lang="ja-JP" altLang="en-US"/>
              <a:pPr>
                <a:defRPr/>
              </a:pPr>
              <a:t>‹#›</a:t>
            </a:fld>
            <a:endParaRPr lang="ja-JP" altLang="en-US"/>
          </a:p>
        </p:txBody>
      </p:sp>
    </p:spTree>
    <p:extLst>
      <p:ext uri="{BB962C8B-B14F-4D97-AF65-F5344CB8AC3E}">
        <p14:creationId xmlns:p14="http://schemas.microsoft.com/office/powerpoint/2010/main" val="236815616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Rounded Rectangle 11"/>
          <p:cNvSpPr/>
          <p:nvPr/>
        </p:nvSpPr>
        <p:spPr>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en-US">
              <a:solidFill>
                <a:prstClr val="white"/>
              </a:solidFill>
            </a:endParaRPr>
          </a:p>
        </p:txBody>
      </p:sp>
      <p:grpSp>
        <p:nvGrpSpPr>
          <p:cNvPr id="3" name="Group 5"/>
          <p:cNvGrpSpPr>
            <a:grpSpLocks noChangeAspect="1"/>
          </p:cNvGrpSpPr>
          <p:nvPr/>
        </p:nvGrpSpPr>
        <p:grpSpPr bwMode="auto">
          <a:xfrm>
            <a:off x="211138" y="714375"/>
            <a:ext cx="8723312" cy="1330325"/>
            <a:chOff x="-3905251" y="4294188"/>
            <a:chExt cx="13027839" cy="1892300"/>
          </a:xfrm>
        </p:grpSpPr>
        <p:sp>
          <p:nvSpPr>
            <p:cNvPr id="4" name="Freeform 14"/>
            <p:cNvSpPr>
              <a:spLocks/>
            </p:cNvSpPr>
            <p:nvPr/>
          </p:nvSpPr>
          <p:spPr bwMode="hidden">
            <a:xfrm>
              <a:off x="4810125" y="4500563"/>
              <a:ext cx="4295775" cy="1016000"/>
            </a:xfrm>
            <a:custGeom>
              <a:avLst/>
              <a:gdLst>
                <a:gd name="T0" fmla="*/ 4286250 w 2706"/>
                <a:gd name="T1" fmla="*/ 0 h 640"/>
                <a:gd name="T2" fmla="*/ 4286250 w 2706"/>
                <a:gd name="T3" fmla="*/ 0 h 640"/>
                <a:gd name="T4" fmla="*/ 4105275 w 2706"/>
                <a:gd name="T5" fmla="*/ 28575 h 640"/>
                <a:gd name="T6" fmla="*/ 3921125 w 2706"/>
                <a:gd name="T7" fmla="*/ 60325 h 640"/>
                <a:gd name="T8" fmla="*/ 3733800 w 2706"/>
                <a:gd name="T9" fmla="*/ 95250 h 640"/>
                <a:gd name="T10" fmla="*/ 3540125 w 2706"/>
                <a:gd name="T11" fmla="*/ 130175 h 640"/>
                <a:gd name="T12" fmla="*/ 3343275 w 2706"/>
                <a:gd name="T13" fmla="*/ 171450 h 640"/>
                <a:gd name="T14" fmla="*/ 3140075 w 2706"/>
                <a:gd name="T15" fmla="*/ 212725 h 640"/>
                <a:gd name="T16" fmla="*/ 2933700 w 2706"/>
                <a:gd name="T17" fmla="*/ 260350 h 640"/>
                <a:gd name="T18" fmla="*/ 2720975 w 2706"/>
                <a:gd name="T19" fmla="*/ 307975 h 640"/>
                <a:gd name="T20" fmla="*/ 2720975 w 2706"/>
                <a:gd name="T21" fmla="*/ 307975 h 640"/>
                <a:gd name="T22" fmla="*/ 2336800 w 2706"/>
                <a:gd name="T23" fmla="*/ 400050 h 640"/>
                <a:gd name="T24" fmla="*/ 1962150 w 2706"/>
                <a:gd name="T25" fmla="*/ 482600 h 640"/>
                <a:gd name="T26" fmla="*/ 1603375 w 2706"/>
                <a:gd name="T27" fmla="*/ 558800 h 640"/>
                <a:gd name="T28" fmla="*/ 1257300 w 2706"/>
                <a:gd name="T29" fmla="*/ 631825 h 640"/>
                <a:gd name="T30" fmla="*/ 927100 w 2706"/>
                <a:gd name="T31" fmla="*/ 695325 h 640"/>
                <a:gd name="T32" fmla="*/ 606425 w 2706"/>
                <a:gd name="T33" fmla="*/ 752475 h 640"/>
                <a:gd name="T34" fmla="*/ 298450 w 2706"/>
                <a:gd name="T35" fmla="*/ 806450 h 640"/>
                <a:gd name="T36" fmla="*/ 0 w 2706"/>
                <a:gd name="T37" fmla="*/ 854075 h 640"/>
                <a:gd name="T38" fmla="*/ 0 w 2706"/>
                <a:gd name="T39" fmla="*/ 854075 h 640"/>
                <a:gd name="T40" fmla="*/ 206375 w 2706"/>
                <a:gd name="T41" fmla="*/ 882650 h 640"/>
                <a:gd name="T42" fmla="*/ 403225 w 2706"/>
                <a:gd name="T43" fmla="*/ 908050 h 640"/>
                <a:gd name="T44" fmla="*/ 593725 w 2706"/>
                <a:gd name="T45" fmla="*/ 930275 h 640"/>
                <a:gd name="T46" fmla="*/ 781050 w 2706"/>
                <a:gd name="T47" fmla="*/ 949325 h 640"/>
                <a:gd name="T48" fmla="*/ 962025 w 2706"/>
                <a:gd name="T49" fmla="*/ 968375 h 640"/>
                <a:gd name="T50" fmla="*/ 1136650 w 2706"/>
                <a:gd name="T51" fmla="*/ 981075 h 640"/>
                <a:gd name="T52" fmla="*/ 1304925 w 2706"/>
                <a:gd name="T53" fmla="*/ 993775 h 640"/>
                <a:gd name="T54" fmla="*/ 1470025 w 2706"/>
                <a:gd name="T55" fmla="*/ 1003300 h 640"/>
                <a:gd name="T56" fmla="*/ 1631950 w 2706"/>
                <a:gd name="T57" fmla="*/ 1009650 h 640"/>
                <a:gd name="T58" fmla="*/ 1787525 w 2706"/>
                <a:gd name="T59" fmla="*/ 1012825 h 640"/>
                <a:gd name="T60" fmla="*/ 1936750 w 2706"/>
                <a:gd name="T61" fmla="*/ 1016000 h 640"/>
                <a:gd name="T62" fmla="*/ 2082800 w 2706"/>
                <a:gd name="T63" fmla="*/ 1016000 h 640"/>
                <a:gd name="T64" fmla="*/ 2225675 w 2706"/>
                <a:gd name="T65" fmla="*/ 1012825 h 640"/>
                <a:gd name="T66" fmla="*/ 2365375 w 2706"/>
                <a:gd name="T67" fmla="*/ 1009650 h 640"/>
                <a:gd name="T68" fmla="*/ 2498725 w 2706"/>
                <a:gd name="T69" fmla="*/ 1003300 h 640"/>
                <a:gd name="T70" fmla="*/ 2628900 w 2706"/>
                <a:gd name="T71" fmla="*/ 993775 h 640"/>
                <a:gd name="T72" fmla="*/ 2752725 w 2706"/>
                <a:gd name="T73" fmla="*/ 984250 h 640"/>
                <a:gd name="T74" fmla="*/ 2876550 w 2706"/>
                <a:gd name="T75" fmla="*/ 971550 h 640"/>
                <a:gd name="T76" fmla="*/ 2994025 w 2706"/>
                <a:gd name="T77" fmla="*/ 955675 h 640"/>
                <a:gd name="T78" fmla="*/ 3111500 w 2706"/>
                <a:gd name="T79" fmla="*/ 939800 h 640"/>
                <a:gd name="T80" fmla="*/ 3222625 w 2706"/>
                <a:gd name="T81" fmla="*/ 920750 h 640"/>
                <a:gd name="T82" fmla="*/ 3333750 w 2706"/>
                <a:gd name="T83" fmla="*/ 901700 h 640"/>
                <a:gd name="T84" fmla="*/ 3438525 w 2706"/>
                <a:gd name="T85" fmla="*/ 879475 h 640"/>
                <a:gd name="T86" fmla="*/ 3543300 w 2706"/>
                <a:gd name="T87" fmla="*/ 857250 h 640"/>
                <a:gd name="T88" fmla="*/ 3644900 w 2706"/>
                <a:gd name="T89" fmla="*/ 831850 h 640"/>
                <a:gd name="T90" fmla="*/ 3743325 w 2706"/>
                <a:gd name="T91" fmla="*/ 806450 h 640"/>
                <a:gd name="T92" fmla="*/ 3838575 w 2706"/>
                <a:gd name="T93" fmla="*/ 777875 h 640"/>
                <a:gd name="T94" fmla="*/ 3933825 w 2706"/>
                <a:gd name="T95" fmla="*/ 749300 h 640"/>
                <a:gd name="T96" fmla="*/ 4114800 w 2706"/>
                <a:gd name="T97" fmla="*/ 685800 h 640"/>
                <a:gd name="T98" fmla="*/ 4289425 w 2706"/>
                <a:gd name="T99" fmla="*/ 619125 h 640"/>
                <a:gd name="T100" fmla="*/ 4289425 w 2706"/>
                <a:gd name="T101" fmla="*/ 619125 h 640"/>
                <a:gd name="T102" fmla="*/ 4295775 w 2706"/>
                <a:gd name="T103" fmla="*/ 615950 h 640"/>
                <a:gd name="T104" fmla="*/ 4295775 w 2706"/>
                <a:gd name="T105" fmla="*/ 615950 h 640"/>
                <a:gd name="T106" fmla="*/ 4295775 w 2706"/>
                <a:gd name="T107" fmla="*/ 0 h 640"/>
                <a:gd name="T108" fmla="*/ 4295775 w 2706"/>
                <a:gd name="T109" fmla="*/ 0 h 640"/>
                <a:gd name="T110" fmla="*/ 4286250 w 2706"/>
                <a:gd name="T111" fmla="*/ 0 h 640"/>
                <a:gd name="T112" fmla="*/ 428625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 name="Freeform 18"/>
            <p:cNvSpPr>
              <a:spLocks/>
            </p:cNvSpPr>
            <p:nvPr/>
          </p:nvSpPr>
          <p:spPr bwMode="hidden">
            <a:xfrm>
              <a:off x="-309563" y="4318000"/>
              <a:ext cx="8280401" cy="1209675"/>
            </a:xfrm>
            <a:custGeom>
              <a:avLst/>
              <a:gdLst>
                <a:gd name="T0" fmla="*/ 8280401 w 5216"/>
                <a:gd name="T1" fmla="*/ 1133475 h 762"/>
                <a:gd name="T2" fmla="*/ 7912101 w 5216"/>
                <a:gd name="T3" fmla="*/ 1089025 h 762"/>
                <a:gd name="T4" fmla="*/ 7108826 w 5216"/>
                <a:gd name="T5" fmla="*/ 968375 h 762"/>
                <a:gd name="T6" fmla="*/ 6213476 w 5216"/>
                <a:gd name="T7" fmla="*/ 806450 h 762"/>
                <a:gd name="T8" fmla="*/ 5216526 w 5216"/>
                <a:gd name="T9" fmla="*/ 593725 h 762"/>
                <a:gd name="T10" fmla="*/ 4676776 w 5216"/>
                <a:gd name="T11" fmla="*/ 469900 h 762"/>
                <a:gd name="T12" fmla="*/ 4257676 w 5216"/>
                <a:gd name="T13" fmla="*/ 374650 h 762"/>
                <a:gd name="T14" fmla="*/ 3857625 w 5216"/>
                <a:gd name="T15" fmla="*/ 292100 h 762"/>
                <a:gd name="T16" fmla="*/ 3476625 w 5216"/>
                <a:gd name="T17" fmla="*/ 222250 h 762"/>
                <a:gd name="T18" fmla="*/ 3111500 w 5216"/>
                <a:gd name="T19" fmla="*/ 161925 h 762"/>
                <a:gd name="T20" fmla="*/ 2762250 w 5216"/>
                <a:gd name="T21" fmla="*/ 114300 h 762"/>
                <a:gd name="T22" fmla="*/ 2117725 w 5216"/>
                <a:gd name="T23" fmla="*/ 44450 h 762"/>
                <a:gd name="T24" fmla="*/ 1539875 w 5216"/>
                <a:gd name="T25" fmla="*/ 6350 h 762"/>
                <a:gd name="T26" fmla="*/ 1022350 w 5216"/>
                <a:gd name="T27" fmla="*/ 0 h 762"/>
                <a:gd name="T28" fmla="*/ 568325 w 5216"/>
                <a:gd name="T29" fmla="*/ 15875 h 762"/>
                <a:gd name="T30" fmla="*/ 174625 w 5216"/>
                <a:gd name="T31" fmla="*/ 50800 h 762"/>
                <a:gd name="T32" fmla="*/ 0 w 5216"/>
                <a:gd name="T33" fmla="*/ 76200 h 762"/>
                <a:gd name="T34" fmla="*/ 498475 w 5216"/>
                <a:gd name="T35" fmla="*/ 136525 h 762"/>
                <a:gd name="T36" fmla="*/ 1035050 w 5216"/>
                <a:gd name="T37" fmla="*/ 222250 h 762"/>
                <a:gd name="T38" fmla="*/ 1609725 w 5216"/>
                <a:gd name="T39" fmla="*/ 333375 h 762"/>
                <a:gd name="T40" fmla="*/ 2225675 w 5216"/>
                <a:gd name="T41" fmla="*/ 469900 h 762"/>
                <a:gd name="T42" fmla="*/ 2787650 w 5216"/>
                <a:gd name="T43" fmla="*/ 600075 h 762"/>
                <a:gd name="T44" fmla="*/ 3822700 w 5216"/>
                <a:gd name="T45" fmla="*/ 819150 h 762"/>
                <a:gd name="T46" fmla="*/ 4298951 w 5216"/>
                <a:gd name="T47" fmla="*/ 908050 h 762"/>
                <a:gd name="T48" fmla="*/ 4749801 w 5216"/>
                <a:gd name="T49" fmla="*/ 984250 h 762"/>
                <a:gd name="T50" fmla="*/ 5175251 w 5216"/>
                <a:gd name="T51" fmla="*/ 1050925 h 762"/>
                <a:gd name="T52" fmla="*/ 5575301 w 5216"/>
                <a:gd name="T53" fmla="*/ 1101725 h 762"/>
                <a:gd name="T54" fmla="*/ 5953126 w 5216"/>
                <a:gd name="T55" fmla="*/ 1146175 h 762"/>
                <a:gd name="T56" fmla="*/ 6308726 w 5216"/>
                <a:gd name="T57" fmla="*/ 1174750 h 762"/>
                <a:gd name="T58" fmla="*/ 6642101 w 5216"/>
                <a:gd name="T59" fmla="*/ 1196975 h 762"/>
                <a:gd name="T60" fmla="*/ 6959601 w 5216"/>
                <a:gd name="T61" fmla="*/ 1209675 h 762"/>
                <a:gd name="T62" fmla="*/ 7254876 w 5216"/>
                <a:gd name="T63" fmla="*/ 1209675 h 762"/>
                <a:gd name="T64" fmla="*/ 7534276 w 5216"/>
                <a:gd name="T65" fmla="*/ 1203325 h 762"/>
                <a:gd name="T66" fmla="*/ 7797801 w 5216"/>
                <a:gd name="T67" fmla="*/ 1187450 h 762"/>
                <a:gd name="T68" fmla="*/ 8045451 w 5216"/>
                <a:gd name="T69" fmla="*/ 1162050 h 762"/>
                <a:gd name="T70" fmla="*/ 8280401 w 5216"/>
                <a:gd name="T71" fmla="*/ 1133475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 name="Freeform 22"/>
            <p:cNvSpPr>
              <a:spLocks/>
            </p:cNvSpPr>
            <p:nvPr/>
          </p:nvSpPr>
          <p:spPr bwMode="hidden">
            <a:xfrm>
              <a:off x="3175" y="4335463"/>
              <a:ext cx="8166100" cy="1101725"/>
            </a:xfrm>
            <a:custGeom>
              <a:avLst/>
              <a:gdLst>
                <a:gd name="T0" fmla="*/ 0 w 5144"/>
                <a:gd name="T1" fmla="*/ 111125 h 694"/>
                <a:gd name="T2" fmla="*/ 0 w 5144"/>
                <a:gd name="T3" fmla="*/ 111125 h 694"/>
                <a:gd name="T4" fmla="*/ 28575 w 5144"/>
                <a:gd name="T5" fmla="*/ 104775 h 694"/>
                <a:gd name="T6" fmla="*/ 114300 w 5144"/>
                <a:gd name="T7" fmla="*/ 88900 h 694"/>
                <a:gd name="T8" fmla="*/ 260350 w 5144"/>
                <a:gd name="T9" fmla="*/ 66675 h 694"/>
                <a:gd name="T10" fmla="*/ 355600 w 5144"/>
                <a:gd name="T11" fmla="*/ 53975 h 694"/>
                <a:gd name="T12" fmla="*/ 466725 w 5144"/>
                <a:gd name="T13" fmla="*/ 41275 h 694"/>
                <a:gd name="T14" fmla="*/ 590550 w 5144"/>
                <a:gd name="T15" fmla="*/ 31750 h 694"/>
                <a:gd name="T16" fmla="*/ 733425 w 5144"/>
                <a:gd name="T17" fmla="*/ 22225 h 694"/>
                <a:gd name="T18" fmla="*/ 889000 w 5144"/>
                <a:gd name="T19" fmla="*/ 12700 h 694"/>
                <a:gd name="T20" fmla="*/ 1063625 w 5144"/>
                <a:gd name="T21" fmla="*/ 6350 h 694"/>
                <a:gd name="T22" fmla="*/ 1254125 w 5144"/>
                <a:gd name="T23" fmla="*/ 3175 h 694"/>
                <a:gd name="T24" fmla="*/ 1460500 w 5144"/>
                <a:gd name="T25" fmla="*/ 0 h 694"/>
                <a:gd name="T26" fmla="*/ 1682750 w 5144"/>
                <a:gd name="T27" fmla="*/ 3175 h 694"/>
                <a:gd name="T28" fmla="*/ 1920875 w 5144"/>
                <a:gd name="T29" fmla="*/ 9525 h 694"/>
                <a:gd name="T30" fmla="*/ 2178050 w 5144"/>
                <a:gd name="T31" fmla="*/ 22225 h 694"/>
                <a:gd name="T32" fmla="*/ 2451100 w 5144"/>
                <a:gd name="T33" fmla="*/ 38100 h 694"/>
                <a:gd name="T34" fmla="*/ 2740025 w 5144"/>
                <a:gd name="T35" fmla="*/ 63500 h 694"/>
                <a:gd name="T36" fmla="*/ 3048000 w 5144"/>
                <a:gd name="T37" fmla="*/ 92075 h 694"/>
                <a:gd name="T38" fmla="*/ 3375025 w 5144"/>
                <a:gd name="T39" fmla="*/ 127000 h 694"/>
                <a:gd name="T40" fmla="*/ 3717925 w 5144"/>
                <a:gd name="T41" fmla="*/ 168275 h 694"/>
                <a:gd name="T42" fmla="*/ 4079875 w 5144"/>
                <a:gd name="T43" fmla="*/ 219075 h 694"/>
                <a:gd name="T44" fmla="*/ 4457700 w 5144"/>
                <a:gd name="T45" fmla="*/ 276225 h 694"/>
                <a:gd name="T46" fmla="*/ 4854575 w 5144"/>
                <a:gd name="T47" fmla="*/ 342900 h 694"/>
                <a:gd name="T48" fmla="*/ 5270500 w 5144"/>
                <a:gd name="T49" fmla="*/ 422275 h 694"/>
                <a:gd name="T50" fmla="*/ 5705475 w 5144"/>
                <a:gd name="T51" fmla="*/ 508000 h 694"/>
                <a:gd name="T52" fmla="*/ 6159500 w 5144"/>
                <a:gd name="T53" fmla="*/ 603250 h 694"/>
                <a:gd name="T54" fmla="*/ 6632575 w 5144"/>
                <a:gd name="T55" fmla="*/ 711200 h 694"/>
                <a:gd name="T56" fmla="*/ 7124700 w 5144"/>
                <a:gd name="T57" fmla="*/ 828675 h 694"/>
                <a:gd name="T58" fmla="*/ 7635875 w 5144"/>
                <a:gd name="T59" fmla="*/ 958850 h 694"/>
                <a:gd name="T60" fmla="*/ 8166100 w 5144"/>
                <a:gd name="T61" fmla="*/ 1101725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7" name="Freeform 26"/>
            <p:cNvSpPr>
              <a:spLocks/>
            </p:cNvSpPr>
            <p:nvPr/>
          </p:nvSpPr>
          <p:spPr bwMode="hidden">
            <a:xfrm>
              <a:off x="4156075" y="4316413"/>
              <a:ext cx="4940300" cy="927100"/>
            </a:xfrm>
            <a:custGeom>
              <a:avLst/>
              <a:gdLst>
                <a:gd name="T0" fmla="*/ 0 w 3112"/>
                <a:gd name="T1" fmla="*/ 927100 h 584"/>
                <a:gd name="T2" fmla="*/ 0 w 3112"/>
                <a:gd name="T3" fmla="*/ 927100 h 584"/>
                <a:gd name="T4" fmla="*/ 142875 w 3112"/>
                <a:gd name="T5" fmla="*/ 889000 h 584"/>
                <a:gd name="T6" fmla="*/ 533400 w 3112"/>
                <a:gd name="T7" fmla="*/ 790575 h 584"/>
                <a:gd name="T8" fmla="*/ 803275 w 3112"/>
                <a:gd name="T9" fmla="*/ 723900 h 584"/>
                <a:gd name="T10" fmla="*/ 1114425 w 3112"/>
                <a:gd name="T11" fmla="*/ 650875 h 584"/>
                <a:gd name="T12" fmla="*/ 1460500 w 3112"/>
                <a:gd name="T13" fmla="*/ 571500 h 584"/>
                <a:gd name="T14" fmla="*/ 1831975 w 3112"/>
                <a:gd name="T15" fmla="*/ 485775 h 584"/>
                <a:gd name="T16" fmla="*/ 2225675 w 3112"/>
                <a:gd name="T17" fmla="*/ 403225 h 584"/>
                <a:gd name="T18" fmla="*/ 2628900 w 3112"/>
                <a:gd name="T19" fmla="*/ 320675 h 584"/>
                <a:gd name="T20" fmla="*/ 3041650 w 3112"/>
                <a:gd name="T21" fmla="*/ 244475 h 584"/>
                <a:gd name="T22" fmla="*/ 3451225 w 3112"/>
                <a:gd name="T23" fmla="*/ 171450 h 584"/>
                <a:gd name="T24" fmla="*/ 3654425 w 3112"/>
                <a:gd name="T25" fmla="*/ 139700 h 584"/>
                <a:gd name="T26" fmla="*/ 3851275 w 3112"/>
                <a:gd name="T27" fmla="*/ 107950 h 584"/>
                <a:gd name="T28" fmla="*/ 4048125 w 3112"/>
                <a:gd name="T29" fmla="*/ 82550 h 584"/>
                <a:gd name="T30" fmla="*/ 4238625 w 3112"/>
                <a:gd name="T31" fmla="*/ 57150 h 584"/>
                <a:gd name="T32" fmla="*/ 4425950 w 3112"/>
                <a:gd name="T33" fmla="*/ 38100 h 584"/>
                <a:gd name="T34" fmla="*/ 4603750 w 3112"/>
                <a:gd name="T35" fmla="*/ 22225 h 584"/>
                <a:gd name="T36" fmla="*/ 4775200 w 3112"/>
                <a:gd name="T37" fmla="*/ 9525 h 584"/>
                <a:gd name="T38" fmla="*/ 4940300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useBgFill="1">
          <p:nvSpPr>
            <p:cNvPr id="8" name="Freeform 10"/>
            <p:cNvSpPr>
              <a:spLocks/>
            </p:cNvSpPr>
            <p:nvPr/>
          </p:nvSpPr>
          <p:spPr bwMode="hidden">
            <a:xfrm>
              <a:off x="-3905251" y="4294188"/>
              <a:ext cx="13027839" cy="1892300"/>
            </a:xfrm>
            <a:custGeom>
              <a:avLst/>
              <a:gdLst>
                <a:gd name="T0" fmla="*/ 13021481 w 8196"/>
                <a:gd name="T1" fmla="*/ 812800 h 1192"/>
                <a:gd name="T2" fmla="*/ 12779871 w 8196"/>
                <a:gd name="T3" fmla="*/ 904875 h 1192"/>
                <a:gd name="T4" fmla="*/ 12522366 w 8196"/>
                <a:gd name="T5" fmla="*/ 984250 h 1192"/>
                <a:gd name="T6" fmla="*/ 12248966 w 8196"/>
                <a:gd name="T7" fmla="*/ 1057275 h 1192"/>
                <a:gd name="T8" fmla="*/ 11956492 w 8196"/>
                <a:gd name="T9" fmla="*/ 1114425 h 1192"/>
                <a:gd name="T10" fmla="*/ 11638584 w 8196"/>
                <a:gd name="T11" fmla="*/ 1158875 h 1192"/>
                <a:gd name="T12" fmla="*/ 11295245 w 8196"/>
                <a:gd name="T13" fmla="*/ 1190625 h 1192"/>
                <a:gd name="T14" fmla="*/ 10923293 w 8196"/>
                <a:gd name="T15" fmla="*/ 1209675 h 1192"/>
                <a:gd name="T16" fmla="*/ 10519551 w 8196"/>
                <a:gd name="T17" fmla="*/ 1206500 h 1192"/>
                <a:gd name="T18" fmla="*/ 10080839 w 8196"/>
                <a:gd name="T19" fmla="*/ 1190625 h 1192"/>
                <a:gd name="T20" fmla="*/ 9603978 w 8196"/>
                <a:gd name="T21" fmla="*/ 1152525 h 1192"/>
                <a:gd name="T22" fmla="*/ 9085789 w 8196"/>
                <a:gd name="T23" fmla="*/ 1095375 h 1192"/>
                <a:gd name="T24" fmla="*/ 8526272 w 8196"/>
                <a:gd name="T25" fmla="*/ 1019175 h 1192"/>
                <a:gd name="T26" fmla="*/ 7919070 w 8196"/>
                <a:gd name="T27" fmla="*/ 917575 h 1192"/>
                <a:gd name="T28" fmla="*/ 7261002 w 8196"/>
                <a:gd name="T29" fmla="*/ 793750 h 1192"/>
                <a:gd name="T30" fmla="*/ 6552068 w 8196"/>
                <a:gd name="T31" fmla="*/ 644525 h 1192"/>
                <a:gd name="T32" fmla="*/ 5785912 w 8196"/>
                <a:gd name="T33" fmla="*/ 469900 h 1192"/>
                <a:gd name="T34" fmla="*/ 5398065 w 8196"/>
                <a:gd name="T35" fmla="*/ 381000 h 1192"/>
                <a:gd name="T36" fmla="*/ 4663699 w 8196"/>
                <a:gd name="T37" fmla="*/ 234950 h 1192"/>
                <a:gd name="T38" fmla="*/ 3992915 w 8196"/>
                <a:gd name="T39" fmla="*/ 130175 h 1192"/>
                <a:gd name="T40" fmla="*/ 3379354 w 8196"/>
                <a:gd name="T41" fmla="*/ 57150 h 1192"/>
                <a:gd name="T42" fmla="*/ 2823016 w 8196"/>
                <a:gd name="T43" fmla="*/ 15875 h 1192"/>
                <a:gd name="T44" fmla="*/ 2323902 w 8196"/>
                <a:gd name="T45" fmla="*/ 0 h 1192"/>
                <a:gd name="T46" fmla="*/ 1878832 w 8196"/>
                <a:gd name="T47" fmla="*/ 6350 h 1192"/>
                <a:gd name="T48" fmla="*/ 1484627 w 8196"/>
                <a:gd name="T49" fmla="*/ 31750 h 1192"/>
                <a:gd name="T50" fmla="*/ 1138108 w 8196"/>
                <a:gd name="T51" fmla="*/ 69850 h 1192"/>
                <a:gd name="T52" fmla="*/ 842454 w 8196"/>
                <a:gd name="T53" fmla="*/ 117475 h 1192"/>
                <a:gd name="T54" fmla="*/ 594487 w 8196"/>
                <a:gd name="T55" fmla="*/ 171450 h 1192"/>
                <a:gd name="T56" fmla="*/ 394205 w 8196"/>
                <a:gd name="T57" fmla="*/ 228600 h 1192"/>
                <a:gd name="T58" fmla="*/ 235251 w 8196"/>
                <a:gd name="T59" fmla="*/ 279400 h 1192"/>
                <a:gd name="T60" fmla="*/ 76298 w 8196"/>
                <a:gd name="T61" fmla="*/ 342900 h 1192"/>
                <a:gd name="T62" fmla="*/ 0 w 8196"/>
                <a:gd name="T63" fmla="*/ 381000 h 1192"/>
                <a:gd name="T64" fmla="*/ 13021481 w 8196"/>
                <a:gd name="T65" fmla="*/ 1892300 h 1192"/>
                <a:gd name="T66" fmla="*/ 13027839 w 8196"/>
                <a:gd name="T67" fmla="*/ 1882775 h 1192"/>
                <a:gd name="T68" fmla="*/ 13027839 w 8196"/>
                <a:gd name="T69" fmla="*/ 809625 h 1192"/>
                <a:gd name="T70" fmla="*/ 13021481 w 8196"/>
                <a:gd name="T71" fmla="*/ 812800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sp>
        <p:nvSpPr>
          <p:cNvPr id="9" name="Date Placeholder 1"/>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ea typeface="ＭＳ Ｐゴシック" panose="020B0600070205080204" pitchFamily="50" charset="-128"/>
              </a:defRPr>
            </a:lvl1pPr>
          </a:lstStyle>
          <a:p>
            <a:pPr>
              <a:defRPr/>
            </a:pPr>
            <a:fld id="{4ED67E93-5773-46B5-BDC6-604980DDA6A3}" type="datetimeFigureOut">
              <a:rPr lang="ja-JP" altLang="en-US"/>
              <a:pPr>
                <a:defRPr/>
              </a:pPr>
              <a:t>2021/3/5</a:t>
            </a:fld>
            <a:endParaRPr lang="ja-JP" altLang="en-US"/>
          </a:p>
        </p:txBody>
      </p:sp>
      <p:sp>
        <p:nvSpPr>
          <p:cNvPr id="10" name="Footer Placeholder 2"/>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ea typeface="ＭＳ Ｐゴシック" panose="020B0600070205080204" pitchFamily="50" charset="-128"/>
              </a:defRPr>
            </a:lvl1pPr>
          </a:lstStyle>
          <a:p>
            <a:pPr>
              <a:defRPr/>
            </a:pPr>
            <a:endParaRPr lang="ja-JP" altLang="en-US"/>
          </a:p>
        </p:txBody>
      </p:sp>
      <p:sp>
        <p:nvSpPr>
          <p:cNvPr id="11" name="Slide Number Placeholder 3"/>
          <p:cNvSpPr>
            <a:spLocks noGrp="1"/>
          </p:cNvSpPr>
          <p:nvPr>
            <p:ph type="sldNum" sz="quarter" idx="12"/>
          </p:nvPr>
        </p:nvSpPr>
        <p:spPr/>
        <p:txBody>
          <a:bodyPr/>
          <a:lstStyle>
            <a:lvl1pPr eaLnBrk="0" fontAlgn="base" hangingPunct="0">
              <a:spcBef>
                <a:spcPct val="0"/>
              </a:spcBef>
              <a:spcAft>
                <a:spcPct val="0"/>
              </a:spcAft>
              <a:defRPr kumimoji="0"/>
            </a:lvl1pPr>
          </a:lstStyle>
          <a:p>
            <a:pPr>
              <a:defRPr/>
            </a:pPr>
            <a:fld id="{2420B413-A4EF-4DF9-BBAD-36DEEC4621B9}" type="slidenum">
              <a:rPr lang="ja-JP" altLang="en-US"/>
              <a:pPr>
                <a:defRPr/>
              </a:pPr>
              <a:t>‹#›</a:t>
            </a:fld>
            <a:endParaRPr lang="ja-JP" altLang="en-US"/>
          </a:p>
        </p:txBody>
      </p:sp>
    </p:spTree>
    <p:extLst>
      <p:ext uri="{BB962C8B-B14F-4D97-AF65-F5344CB8AC3E}">
        <p14:creationId xmlns:p14="http://schemas.microsoft.com/office/powerpoint/2010/main" val="23316506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eaLnBrk="0" hangingPunct="0">
              <a:defRPr/>
            </a:lvl1pPr>
          </a:lstStyle>
          <a:p>
            <a:pPr>
              <a:defRPr/>
            </a:pPr>
            <a:fld id="{5032C72D-E1D3-45B5-83D9-0CFBC1C5DF8C}" type="datetime1">
              <a:rPr lang="ja-JP" altLang="en-US"/>
              <a:pPr>
                <a:defRPr/>
              </a:pPr>
              <a:t>2021/3/5</a:t>
            </a:fld>
            <a:endParaRPr lang="ja-JP" altLang="en-US" sz="1800">
              <a:solidFill>
                <a:srgbClr val="000000"/>
              </a:solidFill>
            </a:endParaRPr>
          </a:p>
        </p:txBody>
      </p:sp>
      <p:sp>
        <p:nvSpPr>
          <p:cNvPr id="5" name="フッター プレースホルダー 4"/>
          <p:cNvSpPr>
            <a:spLocks noGrp="1"/>
          </p:cNvSpPr>
          <p:nvPr>
            <p:ph type="ftr" sz="quarter" idx="11"/>
          </p:nvPr>
        </p:nvSpPr>
        <p:spPr/>
        <p:txBody>
          <a:bodyPr/>
          <a:lstStyle>
            <a:lvl1pPr eaLnBrk="0" hangingPunct="0">
              <a:defRPr/>
            </a:lvl1pPr>
          </a:lstStyle>
          <a:p>
            <a:pPr>
              <a:defRPr/>
            </a:pPr>
            <a:endParaRPr lang="ja-JP" altLang="ja-JP"/>
          </a:p>
        </p:txBody>
      </p:sp>
      <p:sp>
        <p:nvSpPr>
          <p:cNvPr id="6" name="スライド番号プレースホルダー 5"/>
          <p:cNvSpPr>
            <a:spLocks noGrp="1"/>
          </p:cNvSpPr>
          <p:nvPr>
            <p:ph type="sldNum" sz="quarter" idx="12"/>
          </p:nvPr>
        </p:nvSpPr>
        <p:spPr/>
        <p:txBody>
          <a:bodyPr/>
          <a:lstStyle>
            <a:lvl1pPr eaLnBrk="0" hangingPunct="0">
              <a:defRPr/>
            </a:lvl1pPr>
          </a:lstStyle>
          <a:p>
            <a:pPr>
              <a:defRPr/>
            </a:pPr>
            <a:fld id="{98A6C8EE-579A-4B71-978A-A1E8D061192F}" type="slidenum">
              <a:rPr lang="ja-JP" altLang="en-US"/>
              <a:pPr>
                <a:defRPr/>
              </a:pPr>
              <a:t>‹#›</a:t>
            </a:fld>
            <a:endParaRPr lang="ja-JP" altLang="en-US" sz="1800">
              <a:solidFill>
                <a:srgbClr val="000000"/>
              </a:solidFill>
            </a:endParaRPr>
          </a:p>
        </p:txBody>
      </p:sp>
    </p:spTree>
    <p:extLst>
      <p:ext uri="{BB962C8B-B14F-4D97-AF65-F5344CB8AC3E}">
        <p14:creationId xmlns:p14="http://schemas.microsoft.com/office/powerpoint/2010/main" val="300746187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5" name="Rounded Rectangle 14"/>
          <p:cNvSpPr/>
          <p:nvPr/>
        </p:nvSpPr>
        <p:spPr>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en-US">
              <a:solidFill>
                <a:prstClr val="white"/>
              </a:solidFill>
            </a:endParaRPr>
          </a:p>
        </p:txBody>
      </p:sp>
      <p:grpSp>
        <p:nvGrpSpPr>
          <p:cNvPr id="6" name="Group 23"/>
          <p:cNvGrpSpPr>
            <a:grpSpLocks noChangeAspect="1"/>
          </p:cNvGrpSpPr>
          <p:nvPr/>
        </p:nvGrpSpPr>
        <p:grpSpPr bwMode="auto">
          <a:xfrm>
            <a:off x="211138" y="714375"/>
            <a:ext cx="8723312" cy="1331913"/>
            <a:chOff x="-3905250" y="4294188"/>
            <a:chExt cx="13011150" cy="1892300"/>
          </a:xfrm>
        </p:grpSpPr>
        <p:sp>
          <p:nvSpPr>
            <p:cNvPr id="7" name="Freeform 14"/>
            <p:cNvSpPr>
              <a:spLocks/>
            </p:cNvSpPr>
            <p:nvPr/>
          </p:nvSpPr>
          <p:spPr bwMode="hidden">
            <a:xfrm>
              <a:off x="4810125" y="4500563"/>
              <a:ext cx="4295775" cy="1016000"/>
            </a:xfrm>
            <a:custGeom>
              <a:avLst/>
              <a:gdLst>
                <a:gd name="T0" fmla="*/ 4286250 w 2706"/>
                <a:gd name="T1" fmla="*/ 0 h 640"/>
                <a:gd name="T2" fmla="*/ 4286250 w 2706"/>
                <a:gd name="T3" fmla="*/ 0 h 640"/>
                <a:gd name="T4" fmla="*/ 4105275 w 2706"/>
                <a:gd name="T5" fmla="*/ 28575 h 640"/>
                <a:gd name="T6" fmla="*/ 3921125 w 2706"/>
                <a:gd name="T7" fmla="*/ 60325 h 640"/>
                <a:gd name="T8" fmla="*/ 3733800 w 2706"/>
                <a:gd name="T9" fmla="*/ 95250 h 640"/>
                <a:gd name="T10" fmla="*/ 3540125 w 2706"/>
                <a:gd name="T11" fmla="*/ 130175 h 640"/>
                <a:gd name="T12" fmla="*/ 3343275 w 2706"/>
                <a:gd name="T13" fmla="*/ 171450 h 640"/>
                <a:gd name="T14" fmla="*/ 3140075 w 2706"/>
                <a:gd name="T15" fmla="*/ 212725 h 640"/>
                <a:gd name="T16" fmla="*/ 2933700 w 2706"/>
                <a:gd name="T17" fmla="*/ 260350 h 640"/>
                <a:gd name="T18" fmla="*/ 2720975 w 2706"/>
                <a:gd name="T19" fmla="*/ 307975 h 640"/>
                <a:gd name="T20" fmla="*/ 2720975 w 2706"/>
                <a:gd name="T21" fmla="*/ 307975 h 640"/>
                <a:gd name="T22" fmla="*/ 2336800 w 2706"/>
                <a:gd name="T23" fmla="*/ 400050 h 640"/>
                <a:gd name="T24" fmla="*/ 1962150 w 2706"/>
                <a:gd name="T25" fmla="*/ 482600 h 640"/>
                <a:gd name="T26" fmla="*/ 1603375 w 2706"/>
                <a:gd name="T27" fmla="*/ 558800 h 640"/>
                <a:gd name="T28" fmla="*/ 1257300 w 2706"/>
                <a:gd name="T29" fmla="*/ 631825 h 640"/>
                <a:gd name="T30" fmla="*/ 927100 w 2706"/>
                <a:gd name="T31" fmla="*/ 695325 h 640"/>
                <a:gd name="T32" fmla="*/ 606425 w 2706"/>
                <a:gd name="T33" fmla="*/ 752475 h 640"/>
                <a:gd name="T34" fmla="*/ 298450 w 2706"/>
                <a:gd name="T35" fmla="*/ 806450 h 640"/>
                <a:gd name="T36" fmla="*/ 0 w 2706"/>
                <a:gd name="T37" fmla="*/ 854075 h 640"/>
                <a:gd name="T38" fmla="*/ 0 w 2706"/>
                <a:gd name="T39" fmla="*/ 854075 h 640"/>
                <a:gd name="T40" fmla="*/ 206375 w 2706"/>
                <a:gd name="T41" fmla="*/ 882650 h 640"/>
                <a:gd name="T42" fmla="*/ 403225 w 2706"/>
                <a:gd name="T43" fmla="*/ 908050 h 640"/>
                <a:gd name="T44" fmla="*/ 593725 w 2706"/>
                <a:gd name="T45" fmla="*/ 930275 h 640"/>
                <a:gd name="T46" fmla="*/ 781050 w 2706"/>
                <a:gd name="T47" fmla="*/ 949325 h 640"/>
                <a:gd name="T48" fmla="*/ 962025 w 2706"/>
                <a:gd name="T49" fmla="*/ 968375 h 640"/>
                <a:gd name="T50" fmla="*/ 1136650 w 2706"/>
                <a:gd name="T51" fmla="*/ 981075 h 640"/>
                <a:gd name="T52" fmla="*/ 1304925 w 2706"/>
                <a:gd name="T53" fmla="*/ 993775 h 640"/>
                <a:gd name="T54" fmla="*/ 1470025 w 2706"/>
                <a:gd name="T55" fmla="*/ 1003300 h 640"/>
                <a:gd name="T56" fmla="*/ 1631950 w 2706"/>
                <a:gd name="T57" fmla="*/ 1009650 h 640"/>
                <a:gd name="T58" fmla="*/ 1787525 w 2706"/>
                <a:gd name="T59" fmla="*/ 1012825 h 640"/>
                <a:gd name="T60" fmla="*/ 1936750 w 2706"/>
                <a:gd name="T61" fmla="*/ 1016000 h 640"/>
                <a:gd name="T62" fmla="*/ 2082800 w 2706"/>
                <a:gd name="T63" fmla="*/ 1016000 h 640"/>
                <a:gd name="T64" fmla="*/ 2225675 w 2706"/>
                <a:gd name="T65" fmla="*/ 1012825 h 640"/>
                <a:gd name="T66" fmla="*/ 2365375 w 2706"/>
                <a:gd name="T67" fmla="*/ 1009650 h 640"/>
                <a:gd name="T68" fmla="*/ 2498725 w 2706"/>
                <a:gd name="T69" fmla="*/ 1003300 h 640"/>
                <a:gd name="T70" fmla="*/ 2628900 w 2706"/>
                <a:gd name="T71" fmla="*/ 993775 h 640"/>
                <a:gd name="T72" fmla="*/ 2752725 w 2706"/>
                <a:gd name="T73" fmla="*/ 984250 h 640"/>
                <a:gd name="T74" fmla="*/ 2876550 w 2706"/>
                <a:gd name="T75" fmla="*/ 971550 h 640"/>
                <a:gd name="T76" fmla="*/ 2994025 w 2706"/>
                <a:gd name="T77" fmla="*/ 955675 h 640"/>
                <a:gd name="T78" fmla="*/ 3111500 w 2706"/>
                <a:gd name="T79" fmla="*/ 939800 h 640"/>
                <a:gd name="T80" fmla="*/ 3222625 w 2706"/>
                <a:gd name="T81" fmla="*/ 920750 h 640"/>
                <a:gd name="T82" fmla="*/ 3333750 w 2706"/>
                <a:gd name="T83" fmla="*/ 901700 h 640"/>
                <a:gd name="T84" fmla="*/ 3438525 w 2706"/>
                <a:gd name="T85" fmla="*/ 879475 h 640"/>
                <a:gd name="T86" fmla="*/ 3543300 w 2706"/>
                <a:gd name="T87" fmla="*/ 857250 h 640"/>
                <a:gd name="T88" fmla="*/ 3644900 w 2706"/>
                <a:gd name="T89" fmla="*/ 831850 h 640"/>
                <a:gd name="T90" fmla="*/ 3743325 w 2706"/>
                <a:gd name="T91" fmla="*/ 806450 h 640"/>
                <a:gd name="T92" fmla="*/ 3838575 w 2706"/>
                <a:gd name="T93" fmla="*/ 777875 h 640"/>
                <a:gd name="T94" fmla="*/ 3933825 w 2706"/>
                <a:gd name="T95" fmla="*/ 749300 h 640"/>
                <a:gd name="T96" fmla="*/ 4114800 w 2706"/>
                <a:gd name="T97" fmla="*/ 685800 h 640"/>
                <a:gd name="T98" fmla="*/ 4289425 w 2706"/>
                <a:gd name="T99" fmla="*/ 619125 h 640"/>
                <a:gd name="T100" fmla="*/ 4289425 w 2706"/>
                <a:gd name="T101" fmla="*/ 619125 h 640"/>
                <a:gd name="T102" fmla="*/ 4295775 w 2706"/>
                <a:gd name="T103" fmla="*/ 615950 h 640"/>
                <a:gd name="T104" fmla="*/ 4295775 w 2706"/>
                <a:gd name="T105" fmla="*/ 615950 h 640"/>
                <a:gd name="T106" fmla="*/ 4295775 w 2706"/>
                <a:gd name="T107" fmla="*/ 0 h 640"/>
                <a:gd name="T108" fmla="*/ 4295775 w 2706"/>
                <a:gd name="T109" fmla="*/ 0 h 640"/>
                <a:gd name="T110" fmla="*/ 4286250 w 2706"/>
                <a:gd name="T111" fmla="*/ 0 h 640"/>
                <a:gd name="T112" fmla="*/ 428625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8" name="Freeform 18"/>
            <p:cNvSpPr>
              <a:spLocks/>
            </p:cNvSpPr>
            <p:nvPr/>
          </p:nvSpPr>
          <p:spPr bwMode="hidden">
            <a:xfrm>
              <a:off x="-309563" y="4318000"/>
              <a:ext cx="8280401" cy="1209675"/>
            </a:xfrm>
            <a:custGeom>
              <a:avLst/>
              <a:gdLst>
                <a:gd name="T0" fmla="*/ 8280401 w 5216"/>
                <a:gd name="T1" fmla="*/ 1133475 h 762"/>
                <a:gd name="T2" fmla="*/ 7912101 w 5216"/>
                <a:gd name="T3" fmla="*/ 1089025 h 762"/>
                <a:gd name="T4" fmla="*/ 7108826 w 5216"/>
                <a:gd name="T5" fmla="*/ 968375 h 762"/>
                <a:gd name="T6" fmla="*/ 6213476 w 5216"/>
                <a:gd name="T7" fmla="*/ 806450 h 762"/>
                <a:gd name="T8" fmla="*/ 5216526 w 5216"/>
                <a:gd name="T9" fmla="*/ 593725 h 762"/>
                <a:gd name="T10" fmla="*/ 4676776 w 5216"/>
                <a:gd name="T11" fmla="*/ 469900 h 762"/>
                <a:gd name="T12" fmla="*/ 4257676 w 5216"/>
                <a:gd name="T13" fmla="*/ 374650 h 762"/>
                <a:gd name="T14" fmla="*/ 3857625 w 5216"/>
                <a:gd name="T15" fmla="*/ 292100 h 762"/>
                <a:gd name="T16" fmla="*/ 3476625 w 5216"/>
                <a:gd name="T17" fmla="*/ 222250 h 762"/>
                <a:gd name="T18" fmla="*/ 3111500 w 5216"/>
                <a:gd name="T19" fmla="*/ 161925 h 762"/>
                <a:gd name="T20" fmla="*/ 2762250 w 5216"/>
                <a:gd name="T21" fmla="*/ 114300 h 762"/>
                <a:gd name="T22" fmla="*/ 2117725 w 5216"/>
                <a:gd name="T23" fmla="*/ 44450 h 762"/>
                <a:gd name="T24" fmla="*/ 1539875 w 5216"/>
                <a:gd name="T25" fmla="*/ 6350 h 762"/>
                <a:gd name="T26" fmla="*/ 1022350 w 5216"/>
                <a:gd name="T27" fmla="*/ 0 h 762"/>
                <a:gd name="T28" fmla="*/ 568325 w 5216"/>
                <a:gd name="T29" fmla="*/ 15875 h 762"/>
                <a:gd name="T30" fmla="*/ 174625 w 5216"/>
                <a:gd name="T31" fmla="*/ 50800 h 762"/>
                <a:gd name="T32" fmla="*/ 0 w 5216"/>
                <a:gd name="T33" fmla="*/ 76200 h 762"/>
                <a:gd name="T34" fmla="*/ 498475 w 5216"/>
                <a:gd name="T35" fmla="*/ 136525 h 762"/>
                <a:gd name="T36" fmla="*/ 1035050 w 5216"/>
                <a:gd name="T37" fmla="*/ 222250 h 762"/>
                <a:gd name="T38" fmla="*/ 1609725 w 5216"/>
                <a:gd name="T39" fmla="*/ 333375 h 762"/>
                <a:gd name="T40" fmla="*/ 2225675 w 5216"/>
                <a:gd name="T41" fmla="*/ 469900 h 762"/>
                <a:gd name="T42" fmla="*/ 2787650 w 5216"/>
                <a:gd name="T43" fmla="*/ 600075 h 762"/>
                <a:gd name="T44" fmla="*/ 3822700 w 5216"/>
                <a:gd name="T45" fmla="*/ 819150 h 762"/>
                <a:gd name="T46" fmla="*/ 4298951 w 5216"/>
                <a:gd name="T47" fmla="*/ 908050 h 762"/>
                <a:gd name="T48" fmla="*/ 4749801 w 5216"/>
                <a:gd name="T49" fmla="*/ 984250 h 762"/>
                <a:gd name="T50" fmla="*/ 5175251 w 5216"/>
                <a:gd name="T51" fmla="*/ 1050925 h 762"/>
                <a:gd name="T52" fmla="*/ 5575301 w 5216"/>
                <a:gd name="T53" fmla="*/ 1101725 h 762"/>
                <a:gd name="T54" fmla="*/ 5953126 w 5216"/>
                <a:gd name="T55" fmla="*/ 1146175 h 762"/>
                <a:gd name="T56" fmla="*/ 6308726 w 5216"/>
                <a:gd name="T57" fmla="*/ 1174750 h 762"/>
                <a:gd name="T58" fmla="*/ 6642101 w 5216"/>
                <a:gd name="T59" fmla="*/ 1196975 h 762"/>
                <a:gd name="T60" fmla="*/ 6959601 w 5216"/>
                <a:gd name="T61" fmla="*/ 1209675 h 762"/>
                <a:gd name="T62" fmla="*/ 7254876 w 5216"/>
                <a:gd name="T63" fmla="*/ 1209675 h 762"/>
                <a:gd name="T64" fmla="*/ 7534276 w 5216"/>
                <a:gd name="T65" fmla="*/ 1203325 h 762"/>
                <a:gd name="T66" fmla="*/ 7797801 w 5216"/>
                <a:gd name="T67" fmla="*/ 1187450 h 762"/>
                <a:gd name="T68" fmla="*/ 8045451 w 5216"/>
                <a:gd name="T69" fmla="*/ 1162050 h 762"/>
                <a:gd name="T70" fmla="*/ 8280401 w 5216"/>
                <a:gd name="T71" fmla="*/ 1133475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9" name="Freeform 22"/>
            <p:cNvSpPr>
              <a:spLocks/>
            </p:cNvSpPr>
            <p:nvPr/>
          </p:nvSpPr>
          <p:spPr bwMode="hidden">
            <a:xfrm>
              <a:off x="3175" y="4335463"/>
              <a:ext cx="8166100" cy="1101725"/>
            </a:xfrm>
            <a:custGeom>
              <a:avLst/>
              <a:gdLst>
                <a:gd name="T0" fmla="*/ 0 w 5144"/>
                <a:gd name="T1" fmla="*/ 111125 h 694"/>
                <a:gd name="T2" fmla="*/ 0 w 5144"/>
                <a:gd name="T3" fmla="*/ 111125 h 694"/>
                <a:gd name="T4" fmla="*/ 28575 w 5144"/>
                <a:gd name="T5" fmla="*/ 104775 h 694"/>
                <a:gd name="T6" fmla="*/ 114300 w 5144"/>
                <a:gd name="T7" fmla="*/ 88900 h 694"/>
                <a:gd name="T8" fmla="*/ 260350 w 5144"/>
                <a:gd name="T9" fmla="*/ 66675 h 694"/>
                <a:gd name="T10" fmla="*/ 355600 w 5144"/>
                <a:gd name="T11" fmla="*/ 53975 h 694"/>
                <a:gd name="T12" fmla="*/ 466725 w 5144"/>
                <a:gd name="T13" fmla="*/ 41275 h 694"/>
                <a:gd name="T14" fmla="*/ 590550 w 5144"/>
                <a:gd name="T15" fmla="*/ 31750 h 694"/>
                <a:gd name="T16" fmla="*/ 733425 w 5144"/>
                <a:gd name="T17" fmla="*/ 22225 h 694"/>
                <a:gd name="T18" fmla="*/ 889000 w 5144"/>
                <a:gd name="T19" fmla="*/ 12700 h 694"/>
                <a:gd name="T20" fmla="*/ 1063625 w 5144"/>
                <a:gd name="T21" fmla="*/ 6350 h 694"/>
                <a:gd name="T22" fmla="*/ 1254125 w 5144"/>
                <a:gd name="T23" fmla="*/ 3175 h 694"/>
                <a:gd name="T24" fmla="*/ 1460500 w 5144"/>
                <a:gd name="T25" fmla="*/ 0 h 694"/>
                <a:gd name="T26" fmla="*/ 1682750 w 5144"/>
                <a:gd name="T27" fmla="*/ 3175 h 694"/>
                <a:gd name="T28" fmla="*/ 1920875 w 5144"/>
                <a:gd name="T29" fmla="*/ 9525 h 694"/>
                <a:gd name="T30" fmla="*/ 2178050 w 5144"/>
                <a:gd name="T31" fmla="*/ 22225 h 694"/>
                <a:gd name="T32" fmla="*/ 2451100 w 5144"/>
                <a:gd name="T33" fmla="*/ 38100 h 694"/>
                <a:gd name="T34" fmla="*/ 2740025 w 5144"/>
                <a:gd name="T35" fmla="*/ 63500 h 694"/>
                <a:gd name="T36" fmla="*/ 3048000 w 5144"/>
                <a:gd name="T37" fmla="*/ 92075 h 694"/>
                <a:gd name="T38" fmla="*/ 3375025 w 5144"/>
                <a:gd name="T39" fmla="*/ 127000 h 694"/>
                <a:gd name="T40" fmla="*/ 3717925 w 5144"/>
                <a:gd name="T41" fmla="*/ 168275 h 694"/>
                <a:gd name="T42" fmla="*/ 4079875 w 5144"/>
                <a:gd name="T43" fmla="*/ 219075 h 694"/>
                <a:gd name="T44" fmla="*/ 4457700 w 5144"/>
                <a:gd name="T45" fmla="*/ 276225 h 694"/>
                <a:gd name="T46" fmla="*/ 4854575 w 5144"/>
                <a:gd name="T47" fmla="*/ 342900 h 694"/>
                <a:gd name="T48" fmla="*/ 5270500 w 5144"/>
                <a:gd name="T49" fmla="*/ 422275 h 694"/>
                <a:gd name="T50" fmla="*/ 5705475 w 5144"/>
                <a:gd name="T51" fmla="*/ 508000 h 694"/>
                <a:gd name="T52" fmla="*/ 6159500 w 5144"/>
                <a:gd name="T53" fmla="*/ 603250 h 694"/>
                <a:gd name="T54" fmla="*/ 6632575 w 5144"/>
                <a:gd name="T55" fmla="*/ 711200 h 694"/>
                <a:gd name="T56" fmla="*/ 7124700 w 5144"/>
                <a:gd name="T57" fmla="*/ 828675 h 694"/>
                <a:gd name="T58" fmla="*/ 7635875 w 5144"/>
                <a:gd name="T59" fmla="*/ 958850 h 694"/>
                <a:gd name="T60" fmla="*/ 8166100 w 5144"/>
                <a:gd name="T61" fmla="*/ 1101725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 name="Freeform 26"/>
            <p:cNvSpPr>
              <a:spLocks/>
            </p:cNvSpPr>
            <p:nvPr/>
          </p:nvSpPr>
          <p:spPr bwMode="hidden">
            <a:xfrm>
              <a:off x="4156075" y="4316413"/>
              <a:ext cx="4940300" cy="927100"/>
            </a:xfrm>
            <a:custGeom>
              <a:avLst/>
              <a:gdLst>
                <a:gd name="T0" fmla="*/ 0 w 3112"/>
                <a:gd name="T1" fmla="*/ 927100 h 584"/>
                <a:gd name="T2" fmla="*/ 0 w 3112"/>
                <a:gd name="T3" fmla="*/ 927100 h 584"/>
                <a:gd name="T4" fmla="*/ 142875 w 3112"/>
                <a:gd name="T5" fmla="*/ 889000 h 584"/>
                <a:gd name="T6" fmla="*/ 533400 w 3112"/>
                <a:gd name="T7" fmla="*/ 790575 h 584"/>
                <a:gd name="T8" fmla="*/ 803275 w 3112"/>
                <a:gd name="T9" fmla="*/ 723900 h 584"/>
                <a:gd name="T10" fmla="*/ 1114425 w 3112"/>
                <a:gd name="T11" fmla="*/ 650875 h 584"/>
                <a:gd name="T12" fmla="*/ 1460500 w 3112"/>
                <a:gd name="T13" fmla="*/ 571500 h 584"/>
                <a:gd name="T14" fmla="*/ 1831975 w 3112"/>
                <a:gd name="T15" fmla="*/ 485775 h 584"/>
                <a:gd name="T16" fmla="*/ 2225675 w 3112"/>
                <a:gd name="T17" fmla="*/ 403225 h 584"/>
                <a:gd name="T18" fmla="*/ 2628900 w 3112"/>
                <a:gd name="T19" fmla="*/ 320675 h 584"/>
                <a:gd name="T20" fmla="*/ 3041650 w 3112"/>
                <a:gd name="T21" fmla="*/ 244475 h 584"/>
                <a:gd name="T22" fmla="*/ 3451225 w 3112"/>
                <a:gd name="T23" fmla="*/ 171450 h 584"/>
                <a:gd name="T24" fmla="*/ 3654425 w 3112"/>
                <a:gd name="T25" fmla="*/ 139700 h 584"/>
                <a:gd name="T26" fmla="*/ 3851275 w 3112"/>
                <a:gd name="T27" fmla="*/ 107950 h 584"/>
                <a:gd name="T28" fmla="*/ 4048125 w 3112"/>
                <a:gd name="T29" fmla="*/ 82550 h 584"/>
                <a:gd name="T30" fmla="*/ 4238625 w 3112"/>
                <a:gd name="T31" fmla="*/ 57150 h 584"/>
                <a:gd name="T32" fmla="*/ 4425950 w 3112"/>
                <a:gd name="T33" fmla="*/ 38100 h 584"/>
                <a:gd name="T34" fmla="*/ 4603750 w 3112"/>
                <a:gd name="T35" fmla="*/ 22225 h 584"/>
                <a:gd name="T36" fmla="*/ 4775200 w 3112"/>
                <a:gd name="T37" fmla="*/ 9525 h 584"/>
                <a:gd name="T38" fmla="*/ 4940300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useBgFill="1">
          <p:nvSpPr>
            <p:cNvPr id="11" name="Freeform 28"/>
            <p:cNvSpPr>
              <a:spLocks/>
            </p:cNvSpPr>
            <p:nvPr/>
          </p:nvSpPr>
          <p:spPr bwMode="hidden">
            <a:xfrm>
              <a:off x="-3905250" y="4294188"/>
              <a:ext cx="13011150" cy="1892300"/>
            </a:xfrm>
            <a:custGeom>
              <a:avLst/>
              <a:gdLst>
                <a:gd name="T0" fmla="*/ 13004800 w 8196"/>
                <a:gd name="T1" fmla="*/ 812800 h 1192"/>
                <a:gd name="T2" fmla="*/ 12763500 w 8196"/>
                <a:gd name="T3" fmla="*/ 904875 h 1192"/>
                <a:gd name="T4" fmla="*/ 12506325 w 8196"/>
                <a:gd name="T5" fmla="*/ 984250 h 1192"/>
                <a:gd name="T6" fmla="*/ 12233275 w 8196"/>
                <a:gd name="T7" fmla="*/ 1057275 h 1192"/>
                <a:gd name="T8" fmla="*/ 11941175 w 8196"/>
                <a:gd name="T9" fmla="*/ 1114425 h 1192"/>
                <a:gd name="T10" fmla="*/ 11623675 w 8196"/>
                <a:gd name="T11" fmla="*/ 1158875 h 1192"/>
                <a:gd name="T12" fmla="*/ 11280775 w 8196"/>
                <a:gd name="T13" fmla="*/ 1190625 h 1192"/>
                <a:gd name="T14" fmla="*/ 10909300 w 8196"/>
                <a:gd name="T15" fmla="*/ 1209675 h 1192"/>
                <a:gd name="T16" fmla="*/ 10506075 w 8196"/>
                <a:gd name="T17" fmla="*/ 1206500 h 1192"/>
                <a:gd name="T18" fmla="*/ 10067925 w 8196"/>
                <a:gd name="T19" fmla="*/ 1190625 h 1192"/>
                <a:gd name="T20" fmla="*/ 9591675 w 8196"/>
                <a:gd name="T21" fmla="*/ 1152525 h 1192"/>
                <a:gd name="T22" fmla="*/ 9074150 w 8196"/>
                <a:gd name="T23" fmla="*/ 1095375 h 1192"/>
                <a:gd name="T24" fmla="*/ 8515350 w 8196"/>
                <a:gd name="T25" fmla="*/ 1019175 h 1192"/>
                <a:gd name="T26" fmla="*/ 7908925 w 8196"/>
                <a:gd name="T27" fmla="*/ 917575 h 1192"/>
                <a:gd name="T28" fmla="*/ 7251700 w 8196"/>
                <a:gd name="T29" fmla="*/ 793750 h 1192"/>
                <a:gd name="T30" fmla="*/ 6543675 w 8196"/>
                <a:gd name="T31" fmla="*/ 644525 h 1192"/>
                <a:gd name="T32" fmla="*/ 5778500 w 8196"/>
                <a:gd name="T33" fmla="*/ 469900 h 1192"/>
                <a:gd name="T34" fmla="*/ 5391150 w 8196"/>
                <a:gd name="T35" fmla="*/ 381000 h 1192"/>
                <a:gd name="T36" fmla="*/ 4657725 w 8196"/>
                <a:gd name="T37" fmla="*/ 234950 h 1192"/>
                <a:gd name="T38" fmla="*/ 3987800 w 8196"/>
                <a:gd name="T39" fmla="*/ 130175 h 1192"/>
                <a:gd name="T40" fmla="*/ 3375025 w 8196"/>
                <a:gd name="T41" fmla="*/ 57150 h 1192"/>
                <a:gd name="T42" fmla="*/ 2819400 w 8196"/>
                <a:gd name="T43" fmla="*/ 15875 h 1192"/>
                <a:gd name="T44" fmla="*/ 2320925 w 8196"/>
                <a:gd name="T45" fmla="*/ 0 h 1192"/>
                <a:gd name="T46" fmla="*/ 1876425 w 8196"/>
                <a:gd name="T47" fmla="*/ 6350 h 1192"/>
                <a:gd name="T48" fmla="*/ 1482725 w 8196"/>
                <a:gd name="T49" fmla="*/ 31750 h 1192"/>
                <a:gd name="T50" fmla="*/ 1136650 w 8196"/>
                <a:gd name="T51" fmla="*/ 69850 h 1192"/>
                <a:gd name="T52" fmla="*/ 841375 w 8196"/>
                <a:gd name="T53" fmla="*/ 117475 h 1192"/>
                <a:gd name="T54" fmla="*/ 593725 w 8196"/>
                <a:gd name="T55" fmla="*/ 171450 h 1192"/>
                <a:gd name="T56" fmla="*/ 393700 w 8196"/>
                <a:gd name="T57" fmla="*/ 228600 h 1192"/>
                <a:gd name="T58" fmla="*/ 234950 w 8196"/>
                <a:gd name="T59" fmla="*/ 279400 h 1192"/>
                <a:gd name="T60" fmla="*/ 76200 w 8196"/>
                <a:gd name="T61" fmla="*/ 342900 h 1192"/>
                <a:gd name="T62" fmla="*/ 0 w 8196"/>
                <a:gd name="T63" fmla="*/ 381000 h 1192"/>
                <a:gd name="T64" fmla="*/ 13004800 w 8196"/>
                <a:gd name="T65" fmla="*/ 1892300 h 1192"/>
                <a:gd name="T66" fmla="*/ 13011150 w 8196"/>
                <a:gd name="T67" fmla="*/ 1882775 h 1192"/>
                <a:gd name="T68" fmla="*/ 13011150 w 8196"/>
                <a:gd name="T69" fmla="*/ 809625 h 1192"/>
                <a:gd name="T70" fmla="*/ 13004800 w 8196"/>
                <a:gd name="T71" fmla="*/ 812800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sp>
        <p:nvSpPr>
          <p:cNvPr id="4" name="Text Placeholder 3"/>
          <p:cNvSpPr>
            <a:spLocks noGrp="1"/>
          </p:cNvSpPr>
          <p:nvPr>
            <p:ph type="body" sz="half" idx="2"/>
          </p:nvPr>
        </p:nvSpPr>
        <p:spPr>
          <a:xfrm>
            <a:off x="914400" y="3581400"/>
            <a:ext cx="3352800" cy="1905001"/>
          </a:xfrm>
        </p:spPr>
        <p:txBody>
          <a:bodyPr>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2" name="Date Placeholder 4"/>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ea typeface="ＭＳ Ｐゴシック" panose="020B0600070205080204" pitchFamily="50" charset="-128"/>
              </a:defRPr>
            </a:lvl1pPr>
          </a:lstStyle>
          <a:p>
            <a:pPr>
              <a:defRPr/>
            </a:pPr>
            <a:fld id="{4ED67E93-5773-46B5-BDC6-604980DDA6A3}" type="datetimeFigureOut">
              <a:rPr lang="ja-JP" altLang="en-US"/>
              <a:pPr>
                <a:defRPr/>
              </a:pPr>
              <a:t>2021/3/5</a:t>
            </a:fld>
            <a:endParaRPr lang="ja-JP" altLang="en-US"/>
          </a:p>
        </p:txBody>
      </p:sp>
      <p:sp>
        <p:nvSpPr>
          <p:cNvPr id="13" name="Footer Placeholder 5"/>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ea typeface="ＭＳ Ｐゴシック" panose="020B0600070205080204" pitchFamily="50" charset="-128"/>
              </a:defRPr>
            </a:lvl1pPr>
          </a:lstStyle>
          <a:p>
            <a:pPr>
              <a:defRPr/>
            </a:pPr>
            <a:endParaRPr lang="ja-JP" altLang="en-US"/>
          </a:p>
        </p:txBody>
      </p:sp>
      <p:sp>
        <p:nvSpPr>
          <p:cNvPr id="14" name="Slide Number Placeholder 6"/>
          <p:cNvSpPr>
            <a:spLocks noGrp="1"/>
          </p:cNvSpPr>
          <p:nvPr>
            <p:ph type="sldNum" sz="quarter" idx="12"/>
          </p:nvPr>
        </p:nvSpPr>
        <p:spPr/>
        <p:txBody>
          <a:bodyPr/>
          <a:lstStyle>
            <a:lvl1pPr eaLnBrk="0" fontAlgn="base" hangingPunct="0">
              <a:spcBef>
                <a:spcPct val="0"/>
              </a:spcBef>
              <a:spcAft>
                <a:spcPct val="0"/>
              </a:spcAft>
              <a:defRPr kumimoji="0"/>
            </a:lvl1pPr>
          </a:lstStyle>
          <a:p>
            <a:pPr>
              <a:defRPr/>
            </a:pPr>
            <a:fld id="{620B337D-368F-42DE-BBB1-31DA5D5B3E2E}" type="slidenum">
              <a:rPr lang="ja-JP" altLang="en-US"/>
              <a:pPr>
                <a:defRPr/>
              </a:pPr>
              <a:t>‹#›</a:t>
            </a:fld>
            <a:endParaRPr lang="ja-JP" altLang="en-US"/>
          </a:p>
        </p:txBody>
      </p:sp>
    </p:spTree>
    <p:extLst>
      <p:ext uri="{BB962C8B-B14F-4D97-AF65-F5344CB8AC3E}">
        <p14:creationId xmlns:p14="http://schemas.microsoft.com/office/powerpoint/2010/main" val="293298137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5" name="Rounded Rectangle 14"/>
          <p:cNvSpPr/>
          <p:nvPr/>
        </p:nvSpPr>
        <p:spPr>
          <a:xfrm>
            <a:off x="228600" y="228600"/>
            <a:ext cx="8696325"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en-US">
              <a:solidFill>
                <a:prstClr val="white"/>
              </a:solidFill>
            </a:endParaRPr>
          </a:p>
        </p:txBody>
      </p:sp>
      <p:grpSp>
        <p:nvGrpSpPr>
          <p:cNvPr id="6" name="Group 8"/>
          <p:cNvGrpSpPr>
            <a:grpSpLocks noChangeAspect="1"/>
          </p:cNvGrpSpPr>
          <p:nvPr/>
        </p:nvGrpSpPr>
        <p:grpSpPr bwMode="auto">
          <a:xfrm>
            <a:off x="211138" y="5354638"/>
            <a:ext cx="8723312" cy="1330325"/>
            <a:chOff x="-3905250" y="4294188"/>
            <a:chExt cx="13011150" cy="1892300"/>
          </a:xfrm>
        </p:grpSpPr>
        <p:sp>
          <p:nvSpPr>
            <p:cNvPr id="7" name="Freeform 14"/>
            <p:cNvSpPr>
              <a:spLocks/>
            </p:cNvSpPr>
            <p:nvPr/>
          </p:nvSpPr>
          <p:spPr bwMode="hidden">
            <a:xfrm>
              <a:off x="4810125" y="4500563"/>
              <a:ext cx="4295775" cy="1016000"/>
            </a:xfrm>
            <a:custGeom>
              <a:avLst/>
              <a:gdLst>
                <a:gd name="T0" fmla="*/ 4286250 w 2706"/>
                <a:gd name="T1" fmla="*/ 0 h 640"/>
                <a:gd name="T2" fmla="*/ 4286250 w 2706"/>
                <a:gd name="T3" fmla="*/ 0 h 640"/>
                <a:gd name="T4" fmla="*/ 4105275 w 2706"/>
                <a:gd name="T5" fmla="*/ 28575 h 640"/>
                <a:gd name="T6" fmla="*/ 3921125 w 2706"/>
                <a:gd name="T7" fmla="*/ 60325 h 640"/>
                <a:gd name="T8" fmla="*/ 3733800 w 2706"/>
                <a:gd name="T9" fmla="*/ 95250 h 640"/>
                <a:gd name="T10" fmla="*/ 3540125 w 2706"/>
                <a:gd name="T11" fmla="*/ 130175 h 640"/>
                <a:gd name="T12" fmla="*/ 3343275 w 2706"/>
                <a:gd name="T13" fmla="*/ 171450 h 640"/>
                <a:gd name="T14" fmla="*/ 3140075 w 2706"/>
                <a:gd name="T15" fmla="*/ 212725 h 640"/>
                <a:gd name="T16" fmla="*/ 2933700 w 2706"/>
                <a:gd name="T17" fmla="*/ 260350 h 640"/>
                <a:gd name="T18" fmla="*/ 2720975 w 2706"/>
                <a:gd name="T19" fmla="*/ 307975 h 640"/>
                <a:gd name="T20" fmla="*/ 2720975 w 2706"/>
                <a:gd name="T21" fmla="*/ 307975 h 640"/>
                <a:gd name="T22" fmla="*/ 2336800 w 2706"/>
                <a:gd name="T23" fmla="*/ 400050 h 640"/>
                <a:gd name="T24" fmla="*/ 1962150 w 2706"/>
                <a:gd name="T25" fmla="*/ 482600 h 640"/>
                <a:gd name="T26" fmla="*/ 1603375 w 2706"/>
                <a:gd name="T27" fmla="*/ 558800 h 640"/>
                <a:gd name="T28" fmla="*/ 1257300 w 2706"/>
                <a:gd name="T29" fmla="*/ 631825 h 640"/>
                <a:gd name="T30" fmla="*/ 927100 w 2706"/>
                <a:gd name="T31" fmla="*/ 695325 h 640"/>
                <a:gd name="T32" fmla="*/ 606425 w 2706"/>
                <a:gd name="T33" fmla="*/ 752475 h 640"/>
                <a:gd name="T34" fmla="*/ 298450 w 2706"/>
                <a:gd name="T35" fmla="*/ 806450 h 640"/>
                <a:gd name="T36" fmla="*/ 0 w 2706"/>
                <a:gd name="T37" fmla="*/ 854075 h 640"/>
                <a:gd name="T38" fmla="*/ 0 w 2706"/>
                <a:gd name="T39" fmla="*/ 854075 h 640"/>
                <a:gd name="T40" fmla="*/ 206375 w 2706"/>
                <a:gd name="T41" fmla="*/ 882650 h 640"/>
                <a:gd name="T42" fmla="*/ 403225 w 2706"/>
                <a:gd name="T43" fmla="*/ 908050 h 640"/>
                <a:gd name="T44" fmla="*/ 593725 w 2706"/>
                <a:gd name="T45" fmla="*/ 930275 h 640"/>
                <a:gd name="T46" fmla="*/ 781050 w 2706"/>
                <a:gd name="T47" fmla="*/ 949325 h 640"/>
                <a:gd name="T48" fmla="*/ 962025 w 2706"/>
                <a:gd name="T49" fmla="*/ 968375 h 640"/>
                <a:gd name="T50" fmla="*/ 1136650 w 2706"/>
                <a:gd name="T51" fmla="*/ 981075 h 640"/>
                <a:gd name="T52" fmla="*/ 1304925 w 2706"/>
                <a:gd name="T53" fmla="*/ 993775 h 640"/>
                <a:gd name="T54" fmla="*/ 1470025 w 2706"/>
                <a:gd name="T55" fmla="*/ 1003300 h 640"/>
                <a:gd name="T56" fmla="*/ 1631950 w 2706"/>
                <a:gd name="T57" fmla="*/ 1009650 h 640"/>
                <a:gd name="T58" fmla="*/ 1787525 w 2706"/>
                <a:gd name="T59" fmla="*/ 1012825 h 640"/>
                <a:gd name="T60" fmla="*/ 1936750 w 2706"/>
                <a:gd name="T61" fmla="*/ 1016000 h 640"/>
                <a:gd name="T62" fmla="*/ 2082800 w 2706"/>
                <a:gd name="T63" fmla="*/ 1016000 h 640"/>
                <a:gd name="T64" fmla="*/ 2225675 w 2706"/>
                <a:gd name="T65" fmla="*/ 1012825 h 640"/>
                <a:gd name="T66" fmla="*/ 2365375 w 2706"/>
                <a:gd name="T67" fmla="*/ 1009650 h 640"/>
                <a:gd name="T68" fmla="*/ 2498725 w 2706"/>
                <a:gd name="T69" fmla="*/ 1003300 h 640"/>
                <a:gd name="T70" fmla="*/ 2628900 w 2706"/>
                <a:gd name="T71" fmla="*/ 993775 h 640"/>
                <a:gd name="T72" fmla="*/ 2752725 w 2706"/>
                <a:gd name="T73" fmla="*/ 984250 h 640"/>
                <a:gd name="T74" fmla="*/ 2876550 w 2706"/>
                <a:gd name="T75" fmla="*/ 971550 h 640"/>
                <a:gd name="T76" fmla="*/ 2994025 w 2706"/>
                <a:gd name="T77" fmla="*/ 955675 h 640"/>
                <a:gd name="T78" fmla="*/ 3111500 w 2706"/>
                <a:gd name="T79" fmla="*/ 939800 h 640"/>
                <a:gd name="T80" fmla="*/ 3222625 w 2706"/>
                <a:gd name="T81" fmla="*/ 920750 h 640"/>
                <a:gd name="T82" fmla="*/ 3333750 w 2706"/>
                <a:gd name="T83" fmla="*/ 901700 h 640"/>
                <a:gd name="T84" fmla="*/ 3438525 w 2706"/>
                <a:gd name="T85" fmla="*/ 879475 h 640"/>
                <a:gd name="T86" fmla="*/ 3543300 w 2706"/>
                <a:gd name="T87" fmla="*/ 857250 h 640"/>
                <a:gd name="T88" fmla="*/ 3644900 w 2706"/>
                <a:gd name="T89" fmla="*/ 831850 h 640"/>
                <a:gd name="T90" fmla="*/ 3743325 w 2706"/>
                <a:gd name="T91" fmla="*/ 806450 h 640"/>
                <a:gd name="T92" fmla="*/ 3838575 w 2706"/>
                <a:gd name="T93" fmla="*/ 777875 h 640"/>
                <a:gd name="T94" fmla="*/ 3933825 w 2706"/>
                <a:gd name="T95" fmla="*/ 749300 h 640"/>
                <a:gd name="T96" fmla="*/ 4114800 w 2706"/>
                <a:gd name="T97" fmla="*/ 685800 h 640"/>
                <a:gd name="T98" fmla="*/ 4289425 w 2706"/>
                <a:gd name="T99" fmla="*/ 619125 h 640"/>
                <a:gd name="T100" fmla="*/ 4289425 w 2706"/>
                <a:gd name="T101" fmla="*/ 619125 h 640"/>
                <a:gd name="T102" fmla="*/ 4295775 w 2706"/>
                <a:gd name="T103" fmla="*/ 615950 h 640"/>
                <a:gd name="T104" fmla="*/ 4295775 w 2706"/>
                <a:gd name="T105" fmla="*/ 615950 h 640"/>
                <a:gd name="T106" fmla="*/ 4295775 w 2706"/>
                <a:gd name="T107" fmla="*/ 0 h 640"/>
                <a:gd name="T108" fmla="*/ 4295775 w 2706"/>
                <a:gd name="T109" fmla="*/ 0 h 640"/>
                <a:gd name="T110" fmla="*/ 4286250 w 2706"/>
                <a:gd name="T111" fmla="*/ 0 h 640"/>
                <a:gd name="T112" fmla="*/ 428625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8" name="Freeform 18"/>
            <p:cNvSpPr>
              <a:spLocks/>
            </p:cNvSpPr>
            <p:nvPr/>
          </p:nvSpPr>
          <p:spPr bwMode="hidden">
            <a:xfrm>
              <a:off x="-309563" y="4318000"/>
              <a:ext cx="8280401" cy="1209675"/>
            </a:xfrm>
            <a:custGeom>
              <a:avLst/>
              <a:gdLst>
                <a:gd name="T0" fmla="*/ 8280401 w 5216"/>
                <a:gd name="T1" fmla="*/ 1133475 h 762"/>
                <a:gd name="T2" fmla="*/ 7912101 w 5216"/>
                <a:gd name="T3" fmla="*/ 1089025 h 762"/>
                <a:gd name="T4" fmla="*/ 7108826 w 5216"/>
                <a:gd name="T5" fmla="*/ 968375 h 762"/>
                <a:gd name="T6" fmla="*/ 6213476 w 5216"/>
                <a:gd name="T7" fmla="*/ 806450 h 762"/>
                <a:gd name="T8" fmla="*/ 5216526 w 5216"/>
                <a:gd name="T9" fmla="*/ 593725 h 762"/>
                <a:gd name="T10" fmla="*/ 4676776 w 5216"/>
                <a:gd name="T11" fmla="*/ 469900 h 762"/>
                <a:gd name="T12" fmla="*/ 4257676 w 5216"/>
                <a:gd name="T13" fmla="*/ 374650 h 762"/>
                <a:gd name="T14" fmla="*/ 3857625 w 5216"/>
                <a:gd name="T15" fmla="*/ 292100 h 762"/>
                <a:gd name="T16" fmla="*/ 3476625 w 5216"/>
                <a:gd name="T17" fmla="*/ 222250 h 762"/>
                <a:gd name="T18" fmla="*/ 3111500 w 5216"/>
                <a:gd name="T19" fmla="*/ 161925 h 762"/>
                <a:gd name="T20" fmla="*/ 2762250 w 5216"/>
                <a:gd name="T21" fmla="*/ 114300 h 762"/>
                <a:gd name="T22" fmla="*/ 2117725 w 5216"/>
                <a:gd name="T23" fmla="*/ 44450 h 762"/>
                <a:gd name="T24" fmla="*/ 1539875 w 5216"/>
                <a:gd name="T25" fmla="*/ 6350 h 762"/>
                <a:gd name="T26" fmla="*/ 1022350 w 5216"/>
                <a:gd name="T27" fmla="*/ 0 h 762"/>
                <a:gd name="T28" fmla="*/ 568325 w 5216"/>
                <a:gd name="T29" fmla="*/ 15875 h 762"/>
                <a:gd name="T30" fmla="*/ 174625 w 5216"/>
                <a:gd name="T31" fmla="*/ 50800 h 762"/>
                <a:gd name="T32" fmla="*/ 0 w 5216"/>
                <a:gd name="T33" fmla="*/ 76200 h 762"/>
                <a:gd name="T34" fmla="*/ 498475 w 5216"/>
                <a:gd name="T35" fmla="*/ 136525 h 762"/>
                <a:gd name="T36" fmla="*/ 1035050 w 5216"/>
                <a:gd name="T37" fmla="*/ 222250 h 762"/>
                <a:gd name="T38" fmla="*/ 1609725 w 5216"/>
                <a:gd name="T39" fmla="*/ 333375 h 762"/>
                <a:gd name="T40" fmla="*/ 2225675 w 5216"/>
                <a:gd name="T41" fmla="*/ 469900 h 762"/>
                <a:gd name="T42" fmla="*/ 2787650 w 5216"/>
                <a:gd name="T43" fmla="*/ 600075 h 762"/>
                <a:gd name="T44" fmla="*/ 3822700 w 5216"/>
                <a:gd name="T45" fmla="*/ 819150 h 762"/>
                <a:gd name="T46" fmla="*/ 4298951 w 5216"/>
                <a:gd name="T47" fmla="*/ 908050 h 762"/>
                <a:gd name="T48" fmla="*/ 4749801 w 5216"/>
                <a:gd name="T49" fmla="*/ 984250 h 762"/>
                <a:gd name="T50" fmla="*/ 5175251 w 5216"/>
                <a:gd name="T51" fmla="*/ 1050925 h 762"/>
                <a:gd name="T52" fmla="*/ 5575301 w 5216"/>
                <a:gd name="T53" fmla="*/ 1101725 h 762"/>
                <a:gd name="T54" fmla="*/ 5953126 w 5216"/>
                <a:gd name="T55" fmla="*/ 1146175 h 762"/>
                <a:gd name="T56" fmla="*/ 6308726 w 5216"/>
                <a:gd name="T57" fmla="*/ 1174750 h 762"/>
                <a:gd name="T58" fmla="*/ 6642101 w 5216"/>
                <a:gd name="T59" fmla="*/ 1196975 h 762"/>
                <a:gd name="T60" fmla="*/ 6959601 w 5216"/>
                <a:gd name="T61" fmla="*/ 1209675 h 762"/>
                <a:gd name="T62" fmla="*/ 7254876 w 5216"/>
                <a:gd name="T63" fmla="*/ 1209675 h 762"/>
                <a:gd name="T64" fmla="*/ 7534276 w 5216"/>
                <a:gd name="T65" fmla="*/ 1203325 h 762"/>
                <a:gd name="T66" fmla="*/ 7797801 w 5216"/>
                <a:gd name="T67" fmla="*/ 1187450 h 762"/>
                <a:gd name="T68" fmla="*/ 8045451 w 5216"/>
                <a:gd name="T69" fmla="*/ 1162050 h 762"/>
                <a:gd name="T70" fmla="*/ 8280401 w 5216"/>
                <a:gd name="T71" fmla="*/ 1133475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9" name="Freeform 22"/>
            <p:cNvSpPr>
              <a:spLocks/>
            </p:cNvSpPr>
            <p:nvPr/>
          </p:nvSpPr>
          <p:spPr bwMode="hidden">
            <a:xfrm>
              <a:off x="3175" y="4335463"/>
              <a:ext cx="8166100" cy="1101725"/>
            </a:xfrm>
            <a:custGeom>
              <a:avLst/>
              <a:gdLst>
                <a:gd name="T0" fmla="*/ 0 w 5144"/>
                <a:gd name="T1" fmla="*/ 111125 h 694"/>
                <a:gd name="T2" fmla="*/ 0 w 5144"/>
                <a:gd name="T3" fmla="*/ 111125 h 694"/>
                <a:gd name="T4" fmla="*/ 28575 w 5144"/>
                <a:gd name="T5" fmla="*/ 104775 h 694"/>
                <a:gd name="T6" fmla="*/ 114300 w 5144"/>
                <a:gd name="T7" fmla="*/ 88900 h 694"/>
                <a:gd name="T8" fmla="*/ 260350 w 5144"/>
                <a:gd name="T9" fmla="*/ 66675 h 694"/>
                <a:gd name="T10" fmla="*/ 355600 w 5144"/>
                <a:gd name="T11" fmla="*/ 53975 h 694"/>
                <a:gd name="T12" fmla="*/ 466725 w 5144"/>
                <a:gd name="T13" fmla="*/ 41275 h 694"/>
                <a:gd name="T14" fmla="*/ 590550 w 5144"/>
                <a:gd name="T15" fmla="*/ 31750 h 694"/>
                <a:gd name="T16" fmla="*/ 733425 w 5144"/>
                <a:gd name="T17" fmla="*/ 22225 h 694"/>
                <a:gd name="T18" fmla="*/ 889000 w 5144"/>
                <a:gd name="T19" fmla="*/ 12700 h 694"/>
                <a:gd name="T20" fmla="*/ 1063625 w 5144"/>
                <a:gd name="T21" fmla="*/ 6350 h 694"/>
                <a:gd name="T22" fmla="*/ 1254125 w 5144"/>
                <a:gd name="T23" fmla="*/ 3175 h 694"/>
                <a:gd name="T24" fmla="*/ 1460500 w 5144"/>
                <a:gd name="T25" fmla="*/ 0 h 694"/>
                <a:gd name="T26" fmla="*/ 1682750 w 5144"/>
                <a:gd name="T27" fmla="*/ 3175 h 694"/>
                <a:gd name="T28" fmla="*/ 1920875 w 5144"/>
                <a:gd name="T29" fmla="*/ 9525 h 694"/>
                <a:gd name="T30" fmla="*/ 2178050 w 5144"/>
                <a:gd name="T31" fmla="*/ 22225 h 694"/>
                <a:gd name="T32" fmla="*/ 2451100 w 5144"/>
                <a:gd name="T33" fmla="*/ 38100 h 694"/>
                <a:gd name="T34" fmla="*/ 2740025 w 5144"/>
                <a:gd name="T35" fmla="*/ 63500 h 694"/>
                <a:gd name="T36" fmla="*/ 3048000 w 5144"/>
                <a:gd name="T37" fmla="*/ 92075 h 694"/>
                <a:gd name="T38" fmla="*/ 3375025 w 5144"/>
                <a:gd name="T39" fmla="*/ 127000 h 694"/>
                <a:gd name="T40" fmla="*/ 3717925 w 5144"/>
                <a:gd name="T41" fmla="*/ 168275 h 694"/>
                <a:gd name="T42" fmla="*/ 4079875 w 5144"/>
                <a:gd name="T43" fmla="*/ 219075 h 694"/>
                <a:gd name="T44" fmla="*/ 4457700 w 5144"/>
                <a:gd name="T45" fmla="*/ 276225 h 694"/>
                <a:gd name="T46" fmla="*/ 4854575 w 5144"/>
                <a:gd name="T47" fmla="*/ 342900 h 694"/>
                <a:gd name="T48" fmla="*/ 5270500 w 5144"/>
                <a:gd name="T49" fmla="*/ 422275 h 694"/>
                <a:gd name="T50" fmla="*/ 5705475 w 5144"/>
                <a:gd name="T51" fmla="*/ 508000 h 694"/>
                <a:gd name="T52" fmla="*/ 6159500 w 5144"/>
                <a:gd name="T53" fmla="*/ 603250 h 694"/>
                <a:gd name="T54" fmla="*/ 6632575 w 5144"/>
                <a:gd name="T55" fmla="*/ 711200 h 694"/>
                <a:gd name="T56" fmla="*/ 7124700 w 5144"/>
                <a:gd name="T57" fmla="*/ 828675 h 694"/>
                <a:gd name="T58" fmla="*/ 7635875 w 5144"/>
                <a:gd name="T59" fmla="*/ 958850 h 694"/>
                <a:gd name="T60" fmla="*/ 8166100 w 5144"/>
                <a:gd name="T61" fmla="*/ 1101725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 name="Freeform 26"/>
            <p:cNvSpPr>
              <a:spLocks/>
            </p:cNvSpPr>
            <p:nvPr/>
          </p:nvSpPr>
          <p:spPr bwMode="hidden">
            <a:xfrm>
              <a:off x="4156075" y="4316413"/>
              <a:ext cx="4940300" cy="927100"/>
            </a:xfrm>
            <a:custGeom>
              <a:avLst/>
              <a:gdLst>
                <a:gd name="T0" fmla="*/ 0 w 3112"/>
                <a:gd name="T1" fmla="*/ 927100 h 584"/>
                <a:gd name="T2" fmla="*/ 0 w 3112"/>
                <a:gd name="T3" fmla="*/ 927100 h 584"/>
                <a:gd name="T4" fmla="*/ 142875 w 3112"/>
                <a:gd name="T5" fmla="*/ 889000 h 584"/>
                <a:gd name="T6" fmla="*/ 533400 w 3112"/>
                <a:gd name="T7" fmla="*/ 790575 h 584"/>
                <a:gd name="T8" fmla="*/ 803275 w 3112"/>
                <a:gd name="T9" fmla="*/ 723900 h 584"/>
                <a:gd name="T10" fmla="*/ 1114425 w 3112"/>
                <a:gd name="T11" fmla="*/ 650875 h 584"/>
                <a:gd name="T12" fmla="*/ 1460500 w 3112"/>
                <a:gd name="T13" fmla="*/ 571500 h 584"/>
                <a:gd name="T14" fmla="*/ 1831975 w 3112"/>
                <a:gd name="T15" fmla="*/ 485775 h 584"/>
                <a:gd name="T16" fmla="*/ 2225675 w 3112"/>
                <a:gd name="T17" fmla="*/ 403225 h 584"/>
                <a:gd name="T18" fmla="*/ 2628900 w 3112"/>
                <a:gd name="T19" fmla="*/ 320675 h 584"/>
                <a:gd name="T20" fmla="*/ 3041650 w 3112"/>
                <a:gd name="T21" fmla="*/ 244475 h 584"/>
                <a:gd name="T22" fmla="*/ 3451225 w 3112"/>
                <a:gd name="T23" fmla="*/ 171450 h 584"/>
                <a:gd name="T24" fmla="*/ 3654425 w 3112"/>
                <a:gd name="T25" fmla="*/ 139700 h 584"/>
                <a:gd name="T26" fmla="*/ 3851275 w 3112"/>
                <a:gd name="T27" fmla="*/ 107950 h 584"/>
                <a:gd name="T28" fmla="*/ 4048125 w 3112"/>
                <a:gd name="T29" fmla="*/ 82550 h 584"/>
                <a:gd name="T30" fmla="*/ 4238625 w 3112"/>
                <a:gd name="T31" fmla="*/ 57150 h 584"/>
                <a:gd name="T32" fmla="*/ 4425950 w 3112"/>
                <a:gd name="T33" fmla="*/ 38100 h 584"/>
                <a:gd name="T34" fmla="*/ 4603750 w 3112"/>
                <a:gd name="T35" fmla="*/ 22225 h 584"/>
                <a:gd name="T36" fmla="*/ 4775200 w 3112"/>
                <a:gd name="T37" fmla="*/ 9525 h 584"/>
                <a:gd name="T38" fmla="*/ 4940300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useBgFill="1">
          <p:nvSpPr>
            <p:cNvPr id="11" name="Freeform 10"/>
            <p:cNvSpPr>
              <a:spLocks/>
            </p:cNvSpPr>
            <p:nvPr/>
          </p:nvSpPr>
          <p:spPr bwMode="hidden">
            <a:xfrm>
              <a:off x="-3905250" y="4294188"/>
              <a:ext cx="13011150" cy="1892300"/>
            </a:xfrm>
            <a:custGeom>
              <a:avLst/>
              <a:gdLst>
                <a:gd name="T0" fmla="*/ 13004800 w 8196"/>
                <a:gd name="T1" fmla="*/ 812800 h 1192"/>
                <a:gd name="T2" fmla="*/ 12763500 w 8196"/>
                <a:gd name="T3" fmla="*/ 904875 h 1192"/>
                <a:gd name="T4" fmla="*/ 12506325 w 8196"/>
                <a:gd name="T5" fmla="*/ 984250 h 1192"/>
                <a:gd name="T6" fmla="*/ 12233275 w 8196"/>
                <a:gd name="T7" fmla="*/ 1057275 h 1192"/>
                <a:gd name="T8" fmla="*/ 11941175 w 8196"/>
                <a:gd name="T9" fmla="*/ 1114425 h 1192"/>
                <a:gd name="T10" fmla="*/ 11623675 w 8196"/>
                <a:gd name="T11" fmla="*/ 1158875 h 1192"/>
                <a:gd name="T12" fmla="*/ 11280775 w 8196"/>
                <a:gd name="T13" fmla="*/ 1190625 h 1192"/>
                <a:gd name="T14" fmla="*/ 10909300 w 8196"/>
                <a:gd name="T15" fmla="*/ 1209675 h 1192"/>
                <a:gd name="T16" fmla="*/ 10506075 w 8196"/>
                <a:gd name="T17" fmla="*/ 1206500 h 1192"/>
                <a:gd name="T18" fmla="*/ 10067925 w 8196"/>
                <a:gd name="T19" fmla="*/ 1190625 h 1192"/>
                <a:gd name="T20" fmla="*/ 9591675 w 8196"/>
                <a:gd name="T21" fmla="*/ 1152525 h 1192"/>
                <a:gd name="T22" fmla="*/ 9074150 w 8196"/>
                <a:gd name="T23" fmla="*/ 1095375 h 1192"/>
                <a:gd name="T24" fmla="*/ 8515350 w 8196"/>
                <a:gd name="T25" fmla="*/ 1019175 h 1192"/>
                <a:gd name="T26" fmla="*/ 7908925 w 8196"/>
                <a:gd name="T27" fmla="*/ 917575 h 1192"/>
                <a:gd name="T28" fmla="*/ 7251700 w 8196"/>
                <a:gd name="T29" fmla="*/ 793750 h 1192"/>
                <a:gd name="T30" fmla="*/ 6543675 w 8196"/>
                <a:gd name="T31" fmla="*/ 644525 h 1192"/>
                <a:gd name="T32" fmla="*/ 5778500 w 8196"/>
                <a:gd name="T33" fmla="*/ 469900 h 1192"/>
                <a:gd name="T34" fmla="*/ 5391150 w 8196"/>
                <a:gd name="T35" fmla="*/ 381000 h 1192"/>
                <a:gd name="T36" fmla="*/ 4657725 w 8196"/>
                <a:gd name="T37" fmla="*/ 234950 h 1192"/>
                <a:gd name="T38" fmla="*/ 3987800 w 8196"/>
                <a:gd name="T39" fmla="*/ 130175 h 1192"/>
                <a:gd name="T40" fmla="*/ 3375025 w 8196"/>
                <a:gd name="T41" fmla="*/ 57150 h 1192"/>
                <a:gd name="T42" fmla="*/ 2819400 w 8196"/>
                <a:gd name="T43" fmla="*/ 15875 h 1192"/>
                <a:gd name="T44" fmla="*/ 2320925 w 8196"/>
                <a:gd name="T45" fmla="*/ 0 h 1192"/>
                <a:gd name="T46" fmla="*/ 1876425 w 8196"/>
                <a:gd name="T47" fmla="*/ 6350 h 1192"/>
                <a:gd name="T48" fmla="*/ 1482725 w 8196"/>
                <a:gd name="T49" fmla="*/ 31750 h 1192"/>
                <a:gd name="T50" fmla="*/ 1136650 w 8196"/>
                <a:gd name="T51" fmla="*/ 69850 h 1192"/>
                <a:gd name="T52" fmla="*/ 841375 w 8196"/>
                <a:gd name="T53" fmla="*/ 117475 h 1192"/>
                <a:gd name="T54" fmla="*/ 593725 w 8196"/>
                <a:gd name="T55" fmla="*/ 171450 h 1192"/>
                <a:gd name="T56" fmla="*/ 393700 w 8196"/>
                <a:gd name="T57" fmla="*/ 228600 h 1192"/>
                <a:gd name="T58" fmla="*/ 234950 w 8196"/>
                <a:gd name="T59" fmla="*/ 279400 h 1192"/>
                <a:gd name="T60" fmla="*/ 76200 w 8196"/>
                <a:gd name="T61" fmla="*/ 342900 h 1192"/>
                <a:gd name="T62" fmla="*/ 0 w 8196"/>
                <a:gd name="T63" fmla="*/ 381000 h 1192"/>
                <a:gd name="T64" fmla="*/ 13004800 w 8196"/>
                <a:gd name="T65" fmla="*/ 1892300 h 1192"/>
                <a:gd name="T66" fmla="*/ 13011150 w 8196"/>
                <a:gd name="T67" fmla="*/ 1882775 h 1192"/>
                <a:gd name="T68" fmla="*/ 13011150 w 8196"/>
                <a:gd name="T69" fmla="*/ 809625 h 1192"/>
                <a:gd name="T70" fmla="*/ 13004800 w 8196"/>
                <a:gd name="T71" fmla="*/ 812800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rtlCol="0">
            <a:normAutofit/>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アイコンをクリックして図を追加</a:t>
            </a:r>
            <a:endParaRPr lang="en-US" noProof="0" dirty="0"/>
          </a:p>
        </p:txBody>
      </p:sp>
      <p:sp>
        <p:nvSpPr>
          <p:cNvPr id="12" name="Date Placeholder 4"/>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ea typeface="ＭＳ Ｐゴシック" panose="020B0600070205080204" pitchFamily="50" charset="-128"/>
              </a:defRPr>
            </a:lvl1pPr>
          </a:lstStyle>
          <a:p>
            <a:pPr>
              <a:defRPr/>
            </a:pPr>
            <a:fld id="{4ED67E93-5773-46B5-BDC6-604980DDA6A3}" type="datetimeFigureOut">
              <a:rPr lang="ja-JP" altLang="en-US"/>
              <a:pPr>
                <a:defRPr/>
              </a:pPr>
              <a:t>2021/3/5</a:t>
            </a:fld>
            <a:endParaRPr lang="ja-JP" altLang="en-US"/>
          </a:p>
        </p:txBody>
      </p:sp>
      <p:sp>
        <p:nvSpPr>
          <p:cNvPr id="13" name="Footer Placeholder 5"/>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ea typeface="ＭＳ Ｐゴシック" panose="020B0600070205080204" pitchFamily="50" charset="-128"/>
              </a:defRPr>
            </a:lvl1pPr>
          </a:lstStyle>
          <a:p>
            <a:pPr>
              <a:defRPr/>
            </a:pPr>
            <a:endParaRPr lang="ja-JP" altLang="en-US"/>
          </a:p>
        </p:txBody>
      </p:sp>
      <p:sp>
        <p:nvSpPr>
          <p:cNvPr id="14" name="Slide Number Placeholder 6"/>
          <p:cNvSpPr>
            <a:spLocks noGrp="1"/>
          </p:cNvSpPr>
          <p:nvPr>
            <p:ph type="sldNum" sz="quarter" idx="12"/>
          </p:nvPr>
        </p:nvSpPr>
        <p:spPr/>
        <p:txBody>
          <a:bodyPr/>
          <a:lstStyle>
            <a:lvl1pPr eaLnBrk="0" fontAlgn="base" hangingPunct="0">
              <a:spcBef>
                <a:spcPct val="0"/>
              </a:spcBef>
              <a:spcAft>
                <a:spcPct val="0"/>
              </a:spcAft>
              <a:defRPr kumimoji="0"/>
            </a:lvl1pPr>
          </a:lstStyle>
          <a:p>
            <a:pPr>
              <a:defRPr/>
            </a:pPr>
            <a:fld id="{276C998F-97AC-4EDF-A18C-70BC8694ED8E}" type="slidenum">
              <a:rPr lang="ja-JP" altLang="en-US"/>
              <a:pPr>
                <a:defRPr/>
              </a:pPr>
              <a:t>‹#›</a:t>
            </a:fld>
            <a:endParaRPr lang="ja-JP" altLang="en-US"/>
          </a:p>
        </p:txBody>
      </p:sp>
    </p:spTree>
    <p:extLst>
      <p:ext uri="{BB962C8B-B14F-4D97-AF65-F5344CB8AC3E}">
        <p14:creationId xmlns:p14="http://schemas.microsoft.com/office/powerpoint/2010/main" val="53411917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ea typeface="ＭＳ Ｐゴシック" panose="020B0600070205080204" pitchFamily="50" charset="-128"/>
              </a:defRPr>
            </a:lvl1pPr>
          </a:lstStyle>
          <a:p>
            <a:pPr>
              <a:defRPr/>
            </a:pPr>
            <a:fld id="{4ED67E93-5773-46B5-BDC6-604980DDA6A3}" type="datetimeFigureOut">
              <a:rPr lang="ja-JP" altLang="en-US"/>
              <a:pPr>
                <a:defRPr/>
              </a:pPr>
              <a:t>2021/3/5</a:t>
            </a:fld>
            <a:endParaRPr lang="ja-JP" alt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ea typeface="ＭＳ Ｐゴシック" panose="020B0600070205080204" pitchFamily="50" charset="-128"/>
              </a:defRPr>
            </a:lvl1pPr>
          </a:lstStyle>
          <a:p>
            <a:pPr>
              <a:defRPr/>
            </a:pPr>
            <a:endParaRPr lang="ja-JP" alt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0"/>
            </a:lvl1pPr>
          </a:lstStyle>
          <a:p>
            <a:pPr>
              <a:defRPr/>
            </a:pPr>
            <a:fld id="{ADFEAAFA-2E00-4434-A8E0-6A9B64B8992D}" type="slidenum">
              <a:rPr lang="ja-JP" altLang="en-US"/>
              <a:pPr>
                <a:defRPr/>
              </a:pPr>
              <a:t>‹#›</a:t>
            </a:fld>
            <a:endParaRPr lang="ja-JP" altLang="en-US"/>
          </a:p>
        </p:txBody>
      </p:sp>
    </p:spTree>
    <p:extLst>
      <p:ext uri="{BB962C8B-B14F-4D97-AF65-F5344CB8AC3E}">
        <p14:creationId xmlns:p14="http://schemas.microsoft.com/office/powerpoint/2010/main" val="264371990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4" name="Rounded Rectangle 20"/>
          <p:cNvSpPr/>
          <p:nvPr/>
        </p:nvSpPr>
        <p:spPr bwMode="hidden">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en-US">
              <a:solidFill>
                <a:prstClr val="white"/>
              </a:solidFill>
            </a:endParaRPr>
          </a:p>
        </p:txBody>
      </p:sp>
      <p:grpSp>
        <p:nvGrpSpPr>
          <p:cNvPr id="5" name="Group 14"/>
          <p:cNvGrpSpPr>
            <a:grpSpLocks noChangeAspect="1"/>
          </p:cNvGrpSpPr>
          <p:nvPr/>
        </p:nvGrpSpPr>
        <p:grpSpPr bwMode="auto">
          <a:xfrm>
            <a:off x="211138" y="714375"/>
            <a:ext cx="8723312" cy="1331913"/>
            <a:chOff x="-3905250" y="4294188"/>
            <a:chExt cx="13011150" cy="1892300"/>
          </a:xfrm>
        </p:grpSpPr>
        <p:sp>
          <p:nvSpPr>
            <p:cNvPr id="6" name="Freeform 14"/>
            <p:cNvSpPr>
              <a:spLocks/>
            </p:cNvSpPr>
            <p:nvPr/>
          </p:nvSpPr>
          <p:spPr bwMode="hidden">
            <a:xfrm>
              <a:off x="4810125" y="4500563"/>
              <a:ext cx="4295775" cy="1016000"/>
            </a:xfrm>
            <a:custGeom>
              <a:avLst/>
              <a:gdLst>
                <a:gd name="T0" fmla="*/ 4286250 w 2706"/>
                <a:gd name="T1" fmla="*/ 0 h 640"/>
                <a:gd name="T2" fmla="*/ 4286250 w 2706"/>
                <a:gd name="T3" fmla="*/ 0 h 640"/>
                <a:gd name="T4" fmla="*/ 4105275 w 2706"/>
                <a:gd name="T5" fmla="*/ 28575 h 640"/>
                <a:gd name="T6" fmla="*/ 3921125 w 2706"/>
                <a:gd name="T7" fmla="*/ 60325 h 640"/>
                <a:gd name="T8" fmla="*/ 3733800 w 2706"/>
                <a:gd name="T9" fmla="*/ 95250 h 640"/>
                <a:gd name="T10" fmla="*/ 3540125 w 2706"/>
                <a:gd name="T11" fmla="*/ 130175 h 640"/>
                <a:gd name="T12" fmla="*/ 3343275 w 2706"/>
                <a:gd name="T13" fmla="*/ 171450 h 640"/>
                <a:gd name="T14" fmla="*/ 3140075 w 2706"/>
                <a:gd name="T15" fmla="*/ 212725 h 640"/>
                <a:gd name="T16" fmla="*/ 2933700 w 2706"/>
                <a:gd name="T17" fmla="*/ 260350 h 640"/>
                <a:gd name="T18" fmla="*/ 2720975 w 2706"/>
                <a:gd name="T19" fmla="*/ 307975 h 640"/>
                <a:gd name="T20" fmla="*/ 2720975 w 2706"/>
                <a:gd name="T21" fmla="*/ 307975 h 640"/>
                <a:gd name="T22" fmla="*/ 2336800 w 2706"/>
                <a:gd name="T23" fmla="*/ 400050 h 640"/>
                <a:gd name="T24" fmla="*/ 1962150 w 2706"/>
                <a:gd name="T25" fmla="*/ 482600 h 640"/>
                <a:gd name="T26" fmla="*/ 1603375 w 2706"/>
                <a:gd name="T27" fmla="*/ 558800 h 640"/>
                <a:gd name="T28" fmla="*/ 1257300 w 2706"/>
                <a:gd name="T29" fmla="*/ 631825 h 640"/>
                <a:gd name="T30" fmla="*/ 927100 w 2706"/>
                <a:gd name="T31" fmla="*/ 695325 h 640"/>
                <a:gd name="T32" fmla="*/ 606425 w 2706"/>
                <a:gd name="T33" fmla="*/ 752475 h 640"/>
                <a:gd name="T34" fmla="*/ 298450 w 2706"/>
                <a:gd name="T35" fmla="*/ 806450 h 640"/>
                <a:gd name="T36" fmla="*/ 0 w 2706"/>
                <a:gd name="T37" fmla="*/ 854075 h 640"/>
                <a:gd name="T38" fmla="*/ 0 w 2706"/>
                <a:gd name="T39" fmla="*/ 854075 h 640"/>
                <a:gd name="T40" fmla="*/ 206375 w 2706"/>
                <a:gd name="T41" fmla="*/ 882650 h 640"/>
                <a:gd name="T42" fmla="*/ 403225 w 2706"/>
                <a:gd name="T43" fmla="*/ 908050 h 640"/>
                <a:gd name="T44" fmla="*/ 593725 w 2706"/>
                <a:gd name="T45" fmla="*/ 930275 h 640"/>
                <a:gd name="T46" fmla="*/ 781050 w 2706"/>
                <a:gd name="T47" fmla="*/ 949325 h 640"/>
                <a:gd name="T48" fmla="*/ 962025 w 2706"/>
                <a:gd name="T49" fmla="*/ 968375 h 640"/>
                <a:gd name="T50" fmla="*/ 1136650 w 2706"/>
                <a:gd name="T51" fmla="*/ 981075 h 640"/>
                <a:gd name="T52" fmla="*/ 1304925 w 2706"/>
                <a:gd name="T53" fmla="*/ 993775 h 640"/>
                <a:gd name="T54" fmla="*/ 1470025 w 2706"/>
                <a:gd name="T55" fmla="*/ 1003300 h 640"/>
                <a:gd name="T56" fmla="*/ 1631950 w 2706"/>
                <a:gd name="T57" fmla="*/ 1009650 h 640"/>
                <a:gd name="T58" fmla="*/ 1787525 w 2706"/>
                <a:gd name="T59" fmla="*/ 1012825 h 640"/>
                <a:gd name="T60" fmla="*/ 1936750 w 2706"/>
                <a:gd name="T61" fmla="*/ 1016000 h 640"/>
                <a:gd name="T62" fmla="*/ 2082800 w 2706"/>
                <a:gd name="T63" fmla="*/ 1016000 h 640"/>
                <a:gd name="T64" fmla="*/ 2225675 w 2706"/>
                <a:gd name="T65" fmla="*/ 1012825 h 640"/>
                <a:gd name="T66" fmla="*/ 2365375 w 2706"/>
                <a:gd name="T67" fmla="*/ 1009650 h 640"/>
                <a:gd name="T68" fmla="*/ 2498725 w 2706"/>
                <a:gd name="T69" fmla="*/ 1003300 h 640"/>
                <a:gd name="T70" fmla="*/ 2628900 w 2706"/>
                <a:gd name="T71" fmla="*/ 993775 h 640"/>
                <a:gd name="T72" fmla="*/ 2752725 w 2706"/>
                <a:gd name="T73" fmla="*/ 984250 h 640"/>
                <a:gd name="T74" fmla="*/ 2876550 w 2706"/>
                <a:gd name="T75" fmla="*/ 971550 h 640"/>
                <a:gd name="T76" fmla="*/ 2994025 w 2706"/>
                <a:gd name="T77" fmla="*/ 955675 h 640"/>
                <a:gd name="T78" fmla="*/ 3111500 w 2706"/>
                <a:gd name="T79" fmla="*/ 939800 h 640"/>
                <a:gd name="T80" fmla="*/ 3222625 w 2706"/>
                <a:gd name="T81" fmla="*/ 920750 h 640"/>
                <a:gd name="T82" fmla="*/ 3333750 w 2706"/>
                <a:gd name="T83" fmla="*/ 901700 h 640"/>
                <a:gd name="T84" fmla="*/ 3438525 w 2706"/>
                <a:gd name="T85" fmla="*/ 879475 h 640"/>
                <a:gd name="T86" fmla="*/ 3543300 w 2706"/>
                <a:gd name="T87" fmla="*/ 857250 h 640"/>
                <a:gd name="T88" fmla="*/ 3644900 w 2706"/>
                <a:gd name="T89" fmla="*/ 831850 h 640"/>
                <a:gd name="T90" fmla="*/ 3743325 w 2706"/>
                <a:gd name="T91" fmla="*/ 806450 h 640"/>
                <a:gd name="T92" fmla="*/ 3838575 w 2706"/>
                <a:gd name="T93" fmla="*/ 777875 h 640"/>
                <a:gd name="T94" fmla="*/ 3933825 w 2706"/>
                <a:gd name="T95" fmla="*/ 749300 h 640"/>
                <a:gd name="T96" fmla="*/ 4114800 w 2706"/>
                <a:gd name="T97" fmla="*/ 685800 h 640"/>
                <a:gd name="T98" fmla="*/ 4289425 w 2706"/>
                <a:gd name="T99" fmla="*/ 619125 h 640"/>
                <a:gd name="T100" fmla="*/ 4289425 w 2706"/>
                <a:gd name="T101" fmla="*/ 619125 h 640"/>
                <a:gd name="T102" fmla="*/ 4295775 w 2706"/>
                <a:gd name="T103" fmla="*/ 615950 h 640"/>
                <a:gd name="T104" fmla="*/ 4295775 w 2706"/>
                <a:gd name="T105" fmla="*/ 615950 h 640"/>
                <a:gd name="T106" fmla="*/ 4295775 w 2706"/>
                <a:gd name="T107" fmla="*/ 0 h 640"/>
                <a:gd name="T108" fmla="*/ 4295775 w 2706"/>
                <a:gd name="T109" fmla="*/ 0 h 640"/>
                <a:gd name="T110" fmla="*/ 4286250 w 2706"/>
                <a:gd name="T111" fmla="*/ 0 h 640"/>
                <a:gd name="T112" fmla="*/ 428625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 name="Freeform 18"/>
            <p:cNvSpPr>
              <a:spLocks/>
            </p:cNvSpPr>
            <p:nvPr/>
          </p:nvSpPr>
          <p:spPr bwMode="hidden">
            <a:xfrm>
              <a:off x="-309563" y="4318000"/>
              <a:ext cx="8280401" cy="1209675"/>
            </a:xfrm>
            <a:custGeom>
              <a:avLst/>
              <a:gdLst>
                <a:gd name="T0" fmla="*/ 8280401 w 5216"/>
                <a:gd name="T1" fmla="*/ 1133475 h 762"/>
                <a:gd name="T2" fmla="*/ 7912101 w 5216"/>
                <a:gd name="T3" fmla="*/ 1089025 h 762"/>
                <a:gd name="T4" fmla="*/ 7108826 w 5216"/>
                <a:gd name="T5" fmla="*/ 968375 h 762"/>
                <a:gd name="T6" fmla="*/ 6213476 w 5216"/>
                <a:gd name="T7" fmla="*/ 806450 h 762"/>
                <a:gd name="T8" fmla="*/ 5216526 w 5216"/>
                <a:gd name="T9" fmla="*/ 593725 h 762"/>
                <a:gd name="T10" fmla="*/ 4676776 w 5216"/>
                <a:gd name="T11" fmla="*/ 469900 h 762"/>
                <a:gd name="T12" fmla="*/ 4257676 w 5216"/>
                <a:gd name="T13" fmla="*/ 374650 h 762"/>
                <a:gd name="T14" fmla="*/ 3857625 w 5216"/>
                <a:gd name="T15" fmla="*/ 292100 h 762"/>
                <a:gd name="T16" fmla="*/ 3476625 w 5216"/>
                <a:gd name="T17" fmla="*/ 222250 h 762"/>
                <a:gd name="T18" fmla="*/ 3111500 w 5216"/>
                <a:gd name="T19" fmla="*/ 161925 h 762"/>
                <a:gd name="T20" fmla="*/ 2762250 w 5216"/>
                <a:gd name="T21" fmla="*/ 114300 h 762"/>
                <a:gd name="T22" fmla="*/ 2117725 w 5216"/>
                <a:gd name="T23" fmla="*/ 44450 h 762"/>
                <a:gd name="T24" fmla="*/ 1539875 w 5216"/>
                <a:gd name="T25" fmla="*/ 6350 h 762"/>
                <a:gd name="T26" fmla="*/ 1022350 w 5216"/>
                <a:gd name="T27" fmla="*/ 0 h 762"/>
                <a:gd name="T28" fmla="*/ 568325 w 5216"/>
                <a:gd name="T29" fmla="*/ 15875 h 762"/>
                <a:gd name="T30" fmla="*/ 174625 w 5216"/>
                <a:gd name="T31" fmla="*/ 50800 h 762"/>
                <a:gd name="T32" fmla="*/ 0 w 5216"/>
                <a:gd name="T33" fmla="*/ 76200 h 762"/>
                <a:gd name="T34" fmla="*/ 498475 w 5216"/>
                <a:gd name="T35" fmla="*/ 136525 h 762"/>
                <a:gd name="T36" fmla="*/ 1035050 w 5216"/>
                <a:gd name="T37" fmla="*/ 222250 h 762"/>
                <a:gd name="T38" fmla="*/ 1609725 w 5216"/>
                <a:gd name="T39" fmla="*/ 333375 h 762"/>
                <a:gd name="T40" fmla="*/ 2225675 w 5216"/>
                <a:gd name="T41" fmla="*/ 469900 h 762"/>
                <a:gd name="T42" fmla="*/ 2787650 w 5216"/>
                <a:gd name="T43" fmla="*/ 600075 h 762"/>
                <a:gd name="T44" fmla="*/ 3822700 w 5216"/>
                <a:gd name="T45" fmla="*/ 819150 h 762"/>
                <a:gd name="T46" fmla="*/ 4298951 w 5216"/>
                <a:gd name="T47" fmla="*/ 908050 h 762"/>
                <a:gd name="T48" fmla="*/ 4749801 w 5216"/>
                <a:gd name="T49" fmla="*/ 984250 h 762"/>
                <a:gd name="T50" fmla="*/ 5175251 w 5216"/>
                <a:gd name="T51" fmla="*/ 1050925 h 762"/>
                <a:gd name="T52" fmla="*/ 5575301 w 5216"/>
                <a:gd name="T53" fmla="*/ 1101725 h 762"/>
                <a:gd name="T54" fmla="*/ 5953126 w 5216"/>
                <a:gd name="T55" fmla="*/ 1146175 h 762"/>
                <a:gd name="T56" fmla="*/ 6308726 w 5216"/>
                <a:gd name="T57" fmla="*/ 1174750 h 762"/>
                <a:gd name="T58" fmla="*/ 6642101 w 5216"/>
                <a:gd name="T59" fmla="*/ 1196975 h 762"/>
                <a:gd name="T60" fmla="*/ 6959601 w 5216"/>
                <a:gd name="T61" fmla="*/ 1209675 h 762"/>
                <a:gd name="T62" fmla="*/ 7254876 w 5216"/>
                <a:gd name="T63" fmla="*/ 1209675 h 762"/>
                <a:gd name="T64" fmla="*/ 7534276 w 5216"/>
                <a:gd name="T65" fmla="*/ 1203325 h 762"/>
                <a:gd name="T66" fmla="*/ 7797801 w 5216"/>
                <a:gd name="T67" fmla="*/ 1187450 h 762"/>
                <a:gd name="T68" fmla="*/ 8045451 w 5216"/>
                <a:gd name="T69" fmla="*/ 1162050 h 762"/>
                <a:gd name="T70" fmla="*/ 8280401 w 5216"/>
                <a:gd name="T71" fmla="*/ 1133475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8" name="Freeform 22"/>
            <p:cNvSpPr>
              <a:spLocks/>
            </p:cNvSpPr>
            <p:nvPr/>
          </p:nvSpPr>
          <p:spPr bwMode="hidden">
            <a:xfrm>
              <a:off x="3175" y="4335463"/>
              <a:ext cx="8166100" cy="1101725"/>
            </a:xfrm>
            <a:custGeom>
              <a:avLst/>
              <a:gdLst>
                <a:gd name="T0" fmla="*/ 0 w 5144"/>
                <a:gd name="T1" fmla="*/ 111125 h 694"/>
                <a:gd name="T2" fmla="*/ 0 w 5144"/>
                <a:gd name="T3" fmla="*/ 111125 h 694"/>
                <a:gd name="T4" fmla="*/ 28575 w 5144"/>
                <a:gd name="T5" fmla="*/ 104775 h 694"/>
                <a:gd name="T6" fmla="*/ 114300 w 5144"/>
                <a:gd name="T7" fmla="*/ 88900 h 694"/>
                <a:gd name="T8" fmla="*/ 260350 w 5144"/>
                <a:gd name="T9" fmla="*/ 66675 h 694"/>
                <a:gd name="T10" fmla="*/ 355600 w 5144"/>
                <a:gd name="T11" fmla="*/ 53975 h 694"/>
                <a:gd name="T12" fmla="*/ 466725 w 5144"/>
                <a:gd name="T13" fmla="*/ 41275 h 694"/>
                <a:gd name="T14" fmla="*/ 590550 w 5144"/>
                <a:gd name="T15" fmla="*/ 31750 h 694"/>
                <a:gd name="T16" fmla="*/ 733425 w 5144"/>
                <a:gd name="T17" fmla="*/ 22225 h 694"/>
                <a:gd name="T18" fmla="*/ 889000 w 5144"/>
                <a:gd name="T19" fmla="*/ 12700 h 694"/>
                <a:gd name="T20" fmla="*/ 1063625 w 5144"/>
                <a:gd name="T21" fmla="*/ 6350 h 694"/>
                <a:gd name="T22" fmla="*/ 1254125 w 5144"/>
                <a:gd name="T23" fmla="*/ 3175 h 694"/>
                <a:gd name="T24" fmla="*/ 1460500 w 5144"/>
                <a:gd name="T25" fmla="*/ 0 h 694"/>
                <a:gd name="T26" fmla="*/ 1682750 w 5144"/>
                <a:gd name="T27" fmla="*/ 3175 h 694"/>
                <a:gd name="T28" fmla="*/ 1920875 w 5144"/>
                <a:gd name="T29" fmla="*/ 9525 h 694"/>
                <a:gd name="T30" fmla="*/ 2178050 w 5144"/>
                <a:gd name="T31" fmla="*/ 22225 h 694"/>
                <a:gd name="T32" fmla="*/ 2451100 w 5144"/>
                <a:gd name="T33" fmla="*/ 38100 h 694"/>
                <a:gd name="T34" fmla="*/ 2740025 w 5144"/>
                <a:gd name="T35" fmla="*/ 63500 h 694"/>
                <a:gd name="T36" fmla="*/ 3048000 w 5144"/>
                <a:gd name="T37" fmla="*/ 92075 h 694"/>
                <a:gd name="T38" fmla="*/ 3375025 w 5144"/>
                <a:gd name="T39" fmla="*/ 127000 h 694"/>
                <a:gd name="T40" fmla="*/ 3717925 w 5144"/>
                <a:gd name="T41" fmla="*/ 168275 h 694"/>
                <a:gd name="T42" fmla="*/ 4079875 w 5144"/>
                <a:gd name="T43" fmla="*/ 219075 h 694"/>
                <a:gd name="T44" fmla="*/ 4457700 w 5144"/>
                <a:gd name="T45" fmla="*/ 276225 h 694"/>
                <a:gd name="T46" fmla="*/ 4854575 w 5144"/>
                <a:gd name="T47" fmla="*/ 342900 h 694"/>
                <a:gd name="T48" fmla="*/ 5270500 w 5144"/>
                <a:gd name="T49" fmla="*/ 422275 h 694"/>
                <a:gd name="T50" fmla="*/ 5705475 w 5144"/>
                <a:gd name="T51" fmla="*/ 508000 h 694"/>
                <a:gd name="T52" fmla="*/ 6159500 w 5144"/>
                <a:gd name="T53" fmla="*/ 603250 h 694"/>
                <a:gd name="T54" fmla="*/ 6632575 w 5144"/>
                <a:gd name="T55" fmla="*/ 711200 h 694"/>
                <a:gd name="T56" fmla="*/ 7124700 w 5144"/>
                <a:gd name="T57" fmla="*/ 828675 h 694"/>
                <a:gd name="T58" fmla="*/ 7635875 w 5144"/>
                <a:gd name="T59" fmla="*/ 958850 h 694"/>
                <a:gd name="T60" fmla="*/ 8166100 w 5144"/>
                <a:gd name="T61" fmla="*/ 1101725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9" name="Freeform 26"/>
            <p:cNvSpPr>
              <a:spLocks/>
            </p:cNvSpPr>
            <p:nvPr/>
          </p:nvSpPr>
          <p:spPr bwMode="hidden">
            <a:xfrm>
              <a:off x="4156075" y="4316413"/>
              <a:ext cx="4940300" cy="927100"/>
            </a:xfrm>
            <a:custGeom>
              <a:avLst/>
              <a:gdLst>
                <a:gd name="T0" fmla="*/ 0 w 3112"/>
                <a:gd name="T1" fmla="*/ 927100 h 584"/>
                <a:gd name="T2" fmla="*/ 0 w 3112"/>
                <a:gd name="T3" fmla="*/ 927100 h 584"/>
                <a:gd name="T4" fmla="*/ 142875 w 3112"/>
                <a:gd name="T5" fmla="*/ 889000 h 584"/>
                <a:gd name="T6" fmla="*/ 533400 w 3112"/>
                <a:gd name="T7" fmla="*/ 790575 h 584"/>
                <a:gd name="T8" fmla="*/ 803275 w 3112"/>
                <a:gd name="T9" fmla="*/ 723900 h 584"/>
                <a:gd name="T10" fmla="*/ 1114425 w 3112"/>
                <a:gd name="T11" fmla="*/ 650875 h 584"/>
                <a:gd name="T12" fmla="*/ 1460500 w 3112"/>
                <a:gd name="T13" fmla="*/ 571500 h 584"/>
                <a:gd name="T14" fmla="*/ 1831975 w 3112"/>
                <a:gd name="T15" fmla="*/ 485775 h 584"/>
                <a:gd name="T16" fmla="*/ 2225675 w 3112"/>
                <a:gd name="T17" fmla="*/ 403225 h 584"/>
                <a:gd name="T18" fmla="*/ 2628900 w 3112"/>
                <a:gd name="T19" fmla="*/ 320675 h 584"/>
                <a:gd name="T20" fmla="*/ 3041650 w 3112"/>
                <a:gd name="T21" fmla="*/ 244475 h 584"/>
                <a:gd name="T22" fmla="*/ 3451225 w 3112"/>
                <a:gd name="T23" fmla="*/ 171450 h 584"/>
                <a:gd name="T24" fmla="*/ 3654425 w 3112"/>
                <a:gd name="T25" fmla="*/ 139700 h 584"/>
                <a:gd name="T26" fmla="*/ 3851275 w 3112"/>
                <a:gd name="T27" fmla="*/ 107950 h 584"/>
                <a:gd name="T28" fmla="*/ 4048125 w 3112"/>
                <a:gd name="T29" fmla="*/ 82550 h 584"/>
                <a:gd name="T30" fmla="*/ 4238625 w 3112"/>
                <a:gd name="T31" fmla="*/ 57150 h 584"/>
                <a:gd name="T32" fmla="*/ 4425950 w 3112"/>
                <a:gd name="T33" fmla="*/ 38100 h 584"/>
                <a:gd name="T34" fmla="*/ 4603750 w 3112"/>
                <a:gd name="T35" fmla="*/ 22225 h 584"/>
                <a:gd name="T36" fmla="*/ 4775200 w 3112"/>
                <a:gd name="T37" fmla="*/ 9525 h 584"/>
                <a:gd name="T38" fmla="*/ 4940300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useBgFill="1">
          <p:nvSpPr>
            <p:cNvPr id="10" name="Freeform 19"/>
            <p:cNvSpPr>
              <a:spLocks/>
            </p:cNvSpPr>
            <p:nvPr/>
          </p:nvSpPr>
          <p:spPr bwMode="hidden">
            <a:xfrm>
              <a:off x="-3905250" y="4294188"/>
              <a:ext cx="13011150" cy="1892300"/>
            </a:xfrm>
            <a:custGeom>
              <a:avLst/>
              <a:gdLst>
                <a:gd name="T0" fmla="*/ 13004800 w 8196"/>
                <a:gd name="T1" fmla="*/ 812800 h 1192"/>
                <a:gd name="T2" fmla="*/ 12763500 w 8196"/>
                <a:gd name="T3" fmla="*/ 904875 h 1192"/>
                <a:gd name="T4" fmla="*/ 12506325 w 8196"/>
                <a:gd name="T5" fmla="*/ 984250 h 1192"/>
                <a:gd name="T6" fmla="*/ 12233275 w 8196"/>
                <a:gd name="T7" fmla="*/ 1057275 h 1192"/>
                <a:gd name="T8" fmla="*/ 11941175 w 8196"/>
                <a:gd name="T9" fmla="*/ 1114425 h 1192"/>
                <a:gd name="T10" fmla="*/ 11623675 w 8196"/>
                <a:gd name="T11" fmla="*/ 1158875 h 1192"/>
                <a:gd name="T12" fmla="*/ 11280775 w 8196"/>
                <a:gd name="T13" fmla="*/ 1190625 h 1192"/>
                <a:gd name="T14" fmla="*/ 10909300 w 8196"/>
                <a:gd name="T15" fmla="*/ 1209675 h 1192"/>
                <a:gd name="T16" fmla="*/ 10506075 w 8196"/>
                <a:gd name="T17" fmla="*/ 1206500 h 1192"/>
                <a:gd name="T18" fmla="*/ 10067925 w 8196"/>
                <a:gd name="T19" fmla="*/ 1190625 h 1192"/>
                <a:gd name="T20" fmla="*/ 9591675 w 8196"/>
                <a:gd name="T21" fmla="*/ 1152525 h 1192"/>
                <a:gd name="T22" fmla="*/ 9074150 w 8196"/>
                <a:gd name="T23" fmla="*/ 1095375 h 1192"/>
                <a:gd name="T24" fmla="*/ 8515350 w 8196"/>
                <a:gd name="T25" fmla="*/ 1019175 h 1192"/>
                <a:gd name="T26" fmla="*/ 7908925 w 8196"/>
                <a:gd name="T27" fmla="*/ 917575 h 1192"/>
                <a:gd name="T28" fmla="*/ 7251700 w 8196"/>
                <a:gd name="T29" fmla="*/ 793750 h 1192"/>
                <a:gd name="T30" fmla="*/ 6543675 w 8196"/>
                <a:gd name="T31" fmla="*/ 644525 h 1192"/>
                <a:gd name="T32" fmla="*/ 5778500 w 8196"/>
                <a:gd name="T33" fmla="*/ 469900 h 1192"/>
                <a:gd name="T34" fmla="*/ 5391150 w 8196"/>
                <a:gd name="T35" fmla="*/ 381000 h 1192"/>
                <a:gd name="T36" fmla="*/ 4657725 w 8196"/>
                <a:gd name="T37" fmla="*/ 234950 h 1192"/>
                <a:gd name="T38" fmla="*/ 3987800 w 8196"/>
                <a:gd name="T39" fmla="*/ 130175 h 1192"/>
                <a:gd name="T40" fmla="*/ 3375025 w 8196"/>
                <a:gd name="T41" fmla="*/ 57150 h 1192"/>
                <a:gd name="T42" fmla="*/ 2819400 w 8196"/>
                <a:gd name="T43" fmla="*/ 15875 h 1192"/>
                <a:gd name="T44" fmla="*/ 2320925 w 8196"/>
                <a:gd name="T45" fmla="*/ 0 h 1192"/>
                <a:gd name="T46" fmla="*/ 1876425 w 8196"/>
                <a:gd name="T47" fmla="*/ 6350 h 1192"/>
                <a:gd name="T48" fmla="*/ 1482725 w 8196"/>
                <a:gd name="T49" fmla="*/ 31750 h 1192"/>
                <a:gd name="T50" fmla="*/ 1136650 w 8196"/>
                <a:gd name="T51" fmla="*/ 69850 h 1192"/>
                <a:gd name="T52" fmla="*/ 841375 w 8196"/>
                <a:gd name="T53" fmla="*/ 117475 h 1192"/>
                <a:gd name="T54" fmla="*/ 593725 w 8196"/>
                <a:gd name="T55" fmla="*/ 171450 h 1192"/>
                <a:gd name="T56" fmla="*/ 393700 w 8196"/>
                <a:gd name="T57" fmla="*/ 228600 h 1192"/>
                <a:gd name="T58" fmla="*/ 234950 w 8196"/>
                <a:gd name="T59" fmla="*/ 279400 h 1192"/>
                <a:gd name="T60" fmla="*/ 76200 w 8196"/>
                <a:gd name="T61" fmla="*/ 342900 h 1192"/>
                <a:gd name="T62" fmla="*/ 0 w 8196"/>
                <a:gd name="T63" fmla="*/ 381000 h 1192"/>
                <a:gd name="T64" fmla="*/ 13004800 w 8196"/>
                <a:gd name="T65" fmla="*/ 1892300 h 1192"/>
                <a:gd name="T66" fmla="*/ 13011150 w 8196"/>
                <a:gd name="T67" fmla="*/ 1882775 h 1192"/>
                <a:gd name="T68" fmla="*/ 13011150 w 8196"/>
                <a:gd name="T69" fmla="*/ 809625 h 1192"/>
                <a:gd name="T70" fmla="*/ 13004800 w 8196"/>
                <a:gd name="T71" fmla="*/ 812800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sp>
        <p:nvSpPr>
          <p:cNvPr id="2" name="Vertical Title 1"/>
          <p:cNvSpPr>
            <a:spLocks noGrp="1"/>
          </p:cNvSpPr>
          <p:nvPr>
            <p:ph type="title" orient="vert"/>
          </p:nvPr>
        </p:nvSpPr>
        <p:spPr>
          <a:xfrm>
            <a:off x="6629400" y="1447800"/>
            <a:ext cx="2057400" cy="4487333"/>
          </a:xfrm>
        </p:spPr>
        <p:txBody>
          <a:bodyPr vert="eaVert"/>
          <a:lstStyle>
            <a:lvl1pPr algn="l">
              <a:defRPr>
                <a:solidFill>
                  <a:schemeClr val="tx2"/>
                </a:solidFill>
              </a:defRPr>
            </a:lvl1p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1" name="Date Placeholder 3"/>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ea typeface="ＭＳ Ｐゴシック" panose="020B0600070205080204" pitchFamily="50" charset="-128"/>
              </a:defRPr>
            </a:lvl1pPr>
          </a:lstStyle>
          <a:p>
            <a:pPr>
              <a:defRPr/>
            </a:pPr>
            <a:fld id="{4ED67E93-5773-46B5-BDC6-604980DDA6A3}" type="datetimeFigureOut">
              <a:rPr lang="ja-JP" altLang="en-US"/>
              <a:pPr>
                <a:defRPr/>
              </a:pPr>
              <a:t>2021/3/5</a:t>
            </a:fld>
            <a:endParaRPr lang="ja-JP" altLang="en-US"/>
          </a:p>
        </p:txBody>
      </p:sp>
      <p:sp>
        <p:nvSpPr>
          <p:cNvPr id="12" name="Footer Placeholder 4"/>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ea typeface="ＭＳ Ｐゴシック" panose="020B0600070205080204" pitchFamily="50" charset="-128"/>
              </a:defRPr>
            </a:lvl1pPr>
          </a:lstStyle>
          <a:p>
            <a:pPr>
              <a:defRPr/>
            </a:pPr>
            <a:endParaRPr lang="ja-JP" altLang="en-US"/>
          </a:p>
        </p:txBody>
      </p:sp>
      <p:sp>
        <p:nvSpPr>
          <p:cNvPr id="13" name="Slide Number Placeholder 5"/>
          <p:cNvSpPr>
            <a:spLocks noGrp="1"/>
          </p:cNvSpPr>
          <p:nvPr>
            <p:ph type="sldNum" sz="quarter" idx="12"/>
          </p:nvPr>
        </p:nvSpPr>
        <p:spPr/>
        <p:txBody>
          <a:bodyPr/>
          <a:lstStyle>
            <a:lvl1pPr eaLnBrk="0" fontAlgn="base" hangingPunct="0">
              <a:spcBef>
                <a:spcPct val="0"/>
              </a:spcBef>
              <a:spcAft>
                <a:spcPct val="0"/>
              </a:spcAft>
              <a:defRPr kumimoji="0"/>
            </a:lvl1pPr>
          </a:lstStyle>
          <a:p>
            <a:pPr>
              <a:defRPr/>
            </a:pPr>
            <a:fld id="{DA6B00E8-6419-4546-9082-8991174FC1E6}" type="slidenum">
              <a:rPr lang="ja-JP" altLang="en-US"/>
              <a:pPr>
                <a:defRPr/>
              </a:pPr>
              <a:t>‹#›</a:t>
            </a:fld>
            <a:endParaRPr lang="ja-JP" altLang="en-US"/>
          </a:p>
        </p:txBody>
      </p:sp>
    </p:spTree>
    <p:extLst>
      <p:ext uri="{BB962C8B-B14F-4D97-AF65-F5344CB8AC3E}">
        <p14:creationId xmlns:p14="http://schemas.microsoft.com/office/powerpoint/2010/main" val="112636876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ja-JP" altLang="en-US"/>
          </a:p>
        </p:txBody>
      </p:sp>
      <p:sp>
        <p:nvSpPr>
          <p:cNvPr id="4" name="日付プレースホルダ 3"/>
          <p:cNvSpPr>
            <a:spLocks noGrp="1" noChangeArrowheads="1"/>
          </p:cNvSpPr>
          <p:nvPr>
            <p:ph type="dt" sz="half" idx="10"/>
          </p:nvPr>
        </p:nvSpPr>
        <p:spPr>
          <a:ln/>
        </p:spPr>
        <p:txBody>
          <a:bodyPr/>
          <a:lstStyle>
            <a:lvl1pPr>
              <a:defRPr/>
            </a:lvl1pPr>
          </a:lstStyle>
          <a:p>
            <a:pPr>
              <a:defRPr/>
            </a:pPr>
            <a:fld id="{6BFFCA04-D18F-4A5B-96BE-145A8BE44023}" type="datetime1">
              <a:rPr lang="ja-JP" altLang="en-US"/>
              <a:pPr>
                <a:defRPr/>
              </a:pPr>
              <a:t>2021/3/5</a:t>
            </a:fld>
            <a:endParaRPr lang="ja-JP" altLang="en-US" sz="1800">
              <a:solidFill>
                <a:srgbClr val="000000"/>
              </a:solidFill>
            </a:endParaRPr>
          </a:p>
        </p:txBody>
      </p:sp>
      <p:sp>
        <p:nvSpPr>
          <p:cNvPr id="5" name="フッター プレースホルダ 4"/>
          <p:cNvSpPr>
            <a:spLocks noGrp="1" noChangeArrowheads="1"/>
          </p:cNvSpPr>
          <p:nvPr>
            <p:ph type="ftr" sz="quarter" idx="11"/>
          </p:nvPr>
        </p:nvSpPr>
        <p:spPr>
          <a:ln/>
        </p:spPr>
        <p:txBody>
          <a:bodyPr/>
          <a:lstStyle>
            <a:lvl1pPr>
              <a:defRPr/>
            </a:lvl1pPr>
          </a:lstStyle>
          <a:p>
            <a:pPr>
              <a:defRPr/>
            </a:pPr>
            <a:endParaRPr lang="ja-JP" altLang="ja-JP"/>
          </a:p>
        </p:txBody>
      </p:sp>
      <p:sp>
        <p:nvSpPr>
          <p:cNvPr id="6" name="スライド番号プレースホルダ 5"/>
          <p:cNvSpPr>
            <a:spLocks noGrp="1" noChangeArrowheads="1"/>
          </p:cNvSpPr>
          <p:nvPr>
            <p:ph type="sldNum" sz="quarter" idx="12"/>
          </p:nvPr>
        </p:nvSpPr>
        <p:spPr>
          <a:ln/>
        </p:spPr>
        <p:txBody>
          <a:bodyPr/>
          <a:lstStyle>
            <a:lvl1pPr>
              <a:defRPr/>
            </a:lvl1pPr>
          </a:lstStyle>
          <a:p>
            <a:pPr>
              <a:defRPr/>
            </a:pPr>
            <a:fld id="{20CEF07E-FC41-43FC-BF42-0E44C9DA29E7}" type="slidenum">
              <a:rPr lang="ja-JP" altLang="en-US"/>
              <a:pPr>
                <a:defRPr/>
              </a:pPr>
              <a:t>‹#›</a:t>
            </a:fld>
            <a:endParaRPr lang="ja-JP" altLang="en-US" sz="1800">
              <a:solidFill>
                <a:srgbClr val="000000"/>
              </a:solidFill>
            </a:endParaRPr>
          </a:p>
        </p:txBody>
      </p:sp>
    </p:spTree>
    <p:extLst>
      <p:ext uri="{BB962C8B-B14F-4D97-AF65-F5344CB8AC3E}">
        <p14:creationId xmlns:p14="http://schemas.microsoft.com/office/powerpoint/2010/main" val="160265466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noChangeArrowheads="1"/>
          </p:cNvSpPr>
          <p:nvPr>
            <p:ph type="dt" sz="half" idx="10"/>
          </p:nvPr>
        </p:nvSpPr>
        <p:spPr>
          <a:ln/>
        </p:spPr>
        <p:txBody>
          <a:bodyPr/>
          <a:lstStyle>
            <a:lvl1pPr>
              <a:defRPr/>
            </a:lvl1pPr>
          </a:lstStyle>
          <a:p>
            <a:pPr>
              <a:defRPr/>
            </a:pPr>
            <a:fld id="{B97A01E9-7DFE-4FF0-BD49-25C6E4848C0A}" type="datetime1">
              <a:rPr lang="ja-JP" altLang="en-US"/>
              <a:pPr>
                <a:defRPr/>
              </a:pPr>
              <a:t>2021/3/5</a:t>
            </a:fld>
            <a:endParaRPr lang="ja-JP" altLang="en-US" sz="1800">
              <a:solidFill>
                <a:srgbClr val="000000"/>
              </a:solidFill>
            </a:endParaRPr>
          </a:p>
        </p:txBody>
      </p:sp>
      <p:sp>
        <p:nvSpPr>
          <p:cNvPr id="5" name="フッター プレースホルダ 4"/>
          <p:cNvSpPr>
            <a:spLocks noGrp="1" noChangeArrowheads="1"/>
          </p:cNvSpPr>
          <p:nvPr>
            <p:ph type="ftr" sz="quarter" idx="11"/>
          </p:nvPr>
        </p:nvSpPr>
        <p:spPr>
          <a:ln/>
        </p:spPr>
        <p:txBody>
          <a:bodyPr/>
          <a:lstStyle>
            <a:lvl1pPr>
              <a:defRPr/>
            </a:lvl1pPr>
          </a:lstStyle>
          <a:p>
            <a:pPr>
              <a:defRPr/>
            </a:pPr>
            <a:endParaRPr lang="ja-JP" altLang="ja-JP"/>
          </a:p>
        </p:txBody>
      </p:sp>
      <p:sp>
        <p:nvSpPr>
          <p:cNvPr id="6" name="スライド番号プレースホルダ 5"/>
          <p:cNvSpPr>
            <a:spLocks noGrp="1" noChangeArrowheads="1"/>
          </p:cNvSpPr>
          <p:nvPr>
            <p:ph type="sldNum" sz="quarter" idx="12"/>
          </p:nvPr>
        </p:nvSpPr>
        <p:spPr>
          <a:ln/>
        </p:spPr>
        <p:txBody>
          <a:bodyPr/>
          <a:lstStyle>
            <a:lvl1pPr>
              <a:defRPr/>
            </a:lvl1pPr>
          </a:lstStyle>
          <a:p>
            <a:pPr>
              <a:defRPr/>
            </a:pPr>
            <a:fld id="{EC7CBF49-D201-469A-860E-A945F3133309}" type="slidenum">
              <a:rPr lang="ja-JP" altLang="en-US"/>
              <a:pPr>
                <a:defRPr/>
              </a:pPr>
              <a:t>‹#›</a:t>
            </a:fld>
            <a:endParaRPr lang="ja-JP" altLang="en-US" sz="1800">
              <a:solidFill>
                <a:srgbClr val="000000"/>
              </a:solidFill>
            </a:endParaRPr>
          </a:p>
        </p:txBody>
      </p:sp>
    </p:spTree>
    <p:extLst>
      <p:ext uri="{BB962C8B-B14F-4D97-AF65-F5344CB8AC3E}">
        <p14:creationId xmlns:p14="http://schemas.microsoft.com/office/powerpoint/2010/main" val="188049715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smtClean="0"/>
              <a:t>マスター テキストの書式設定</a:t>
            </a:r>
          </a:p>
        </p:txBody>
      </p:sp>
      <p:sp>
        <p:nvSpPr>
          <p:cNvPr id="4" name="日付プレースホルダ 3"/>
          <p:cNvSpPr>
            <a:spLocks noGrp="1" noChangeArrowheads="1"/>
          </p:cNvSpPr>
          <p:nvPr>
            <p:ph type="dt" sz="half" idx="10"/>
          </p:nvPr>
        </p:nvSpPr>
        <p:spPr>
          <a:ln/>
        </p:spPr>
        <p:txBody>
          <a:bodyPr/>
          <a:lstStyle>
            <a:lvl1pPr>
              <a:defRPr/>
            </a:lvl1pPr>
          </a:lstStyle>
          <a:p>
            <a:pPr>
              <a:defRPr/>
            </a:pPr>
            <a:fld id="{B24B860C-91F3-46B5-9F54-1D8702C547B3}" type="datetime1">
              <a:rPr lang="ja-JP" altLang="en-US"/>
              <a:pPr>
                <a:defRPr/>
              </a:pPr>
              <a:t>2021/3/5</a:t>
            </a:fld>
            <a:endParaRPr lang="ja-JP" altLang="en-US" sz="1800">
              <a:solidFill>
                <a:srgbClr val="000000"/>
              </a:solidFill>
            </a:endParaRPr>
          </a:p>
        </p:txBody>
      </p:sp>
      <p:sp>
        <p:nvSpPr>
          <p:cNvPr id="5" name="フッター プレースホルダ 4"/>
          <p:cNvSpPr>
            <a:spLocks noGrp="1" noChangeArrowheads="1"/>
          </p:cNvSpPr>
          <p:nvPr>
            <p:ph type="ftr" sz="quarter" idx="11"/>
          </p:nvPr>
        </p:nvSpPr>
        <p:spPr>
          <a:ln/>
        </p:spPr>
        <p:txBody>
          <a:bodyPr/>
          <a:lstStyle>
            <a:lvl1pPr>
              <a:defRPr/>
            </a:lvl1pPr>
          </a:lstStyle>
          <a:p>
            <a:pPr>
              <a:defRPr/>
            </a:pPr>
            <a:endParaRPr lang="ja-JP" altLang="ja-JP"/>
          </a:p>
        </p:txBody>
      </p:sp>
      <p:sp>
        <p:nvSpPr>
          <p:cNvPr id="6" name="スライド番号プレースホルダ 5"/>
          <p:cNvSpPr>
            <a:spLocks noGrp="1" noChangeArrowheads="1"/>
          </p:cNvSpPr>
          <p:nvPr>
            <p:ph type="sldNum" sz="quarter" idx="12"/>
          </p:nvPr>
        </p:nvSpPr>
        <p:spPr>
          <a:ln/>
        </p:spPr>
        <p:txBody>
          <a:bodyPr/>
          <a:lstStyle>
            <a:lvl1pPr>
              <a:defRPr/>
            </a:lvl1pPr>
          </a:lstStyle>
          <a:p>
            <a:pPr>
              <a:defRPr/>
            </a:pPr>
            <a:fld id="{6A60DB30-BA78-46D2-B209-298431CA7912}" type="slidenum">
              <a:rPr lang="ja-JP" altLang="en-US"/>
              <a:pPr>
                <a:defRPr/>
              </a:pPr>
              <a:t>‹#›</a:t>
            </a:fld>
            <a:endParaRPr lang="ja-JP" altLang="en-US" sz="1800">
              <a:solidFill>
                <a:srgbClr val="000000"/>
              </a:solidFill>
            </a:endParaRPr>
          </a:p>
        </p:txBody>
      </p:sp>
    </p:spTree>
    <p:extLst>
      <p:ext uri="{BB962C8B-B14F-4D97-AF65-F5344CB8AC3E}">
        <p14:creationId xmlns:p14="http://schemas.microsoft.com/office/powerpoint/2010/main" val="21922419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noChangeArrowheads="1"/>
          </p:cNvSpPr>
          <p:nvPr>
            <p:ph type="dt" sz="half" idx="10"/>
          </p:nvPr>
        </p:nvSpPr>
        <p:spPr>
          <a:ln/>
        </p:spPr>
        <p:txBody>
          <a:bodyPr/>
          <a:lstStyle>
            <a:lvl1pPr>
              <a:defRPr/>
            </a:lvl1pPr>
          </a:lstStyle>
          <a:p>
            <a:pPr>
              <a:defRPr/>
            </a:pPr>
            <a:fld id="{10BD3F4F-7F3B-48F9-95A6-449C766DE4DE}" type="datetime1">
              <a:rPr lang="ja-JP" altLang="en-US"/>
              <a:pPr>
                <a:defRPr/>
              </a:pPr>
              <a:t>2021/3/5</a:t>
            </a:fld>
            <a:endParaRPr lang="ja-JP" altLang="en-US" sz="1800">
              <a:solidFill>
                <a:srgbClr val="000000"/>
              </a:solidFill>
            </a:endParaRPr>
          </a:p>
        </p:txBody>
      </p:sp>
      <p:sp>
        <p:nvSpPr>
          <p:cNvPr id="6" name="フッター プレースホルダ 4"/>
          <p:cNvSpPr>
            <a:spLocks noGrp="1" noChangeArrowheads="1"/>
          </p:cNvSpPr>
          <p:nvPr>
            <p:ph type="ftr" sz="quarter" idx="11"/>
          </p:nvPr>
        </p:nvSpPr>
        <p:spPr>
          <a:ln/>
        </p:spPr>
        <p:txBody>
          <a:bodyPr/>
          <a:lstStyle>
            <a:lvl1pPr>
              <a:defRPr/>
            </a:lvl1pPr>
          </a:lstStyle>
          <a:p>
            <a:pPr>
              <a:defRPr/>
            </a:pPr>
            <a:endParaRPr lang="ja-JP" altLang="ja-JP"/>
          </a:p>
        </p:txBody>
      </p:sp>
      <p:sp>
        <p:nvSpPr>
          <p:cNvPr id="7" name="スライド番号プレースホルダ 5"/>
          <p:cNvSpPr>
            <a:spLocks noGrp="1" noChangeArrowheads="1"/>
          </p:cNvSpPr>
          <p:nvPr>
            <p:ph type="sldNum" sz="quarter" idx="12"/>
          </p:nvPr>
        </p:nvSpPr>
        <p:spPr>
          <a:ln/>
        </p:spPr>
        <p:txBody>
          <a:bodyPr/>
          <a:lstStyle>
            <a:lvl1pPr>
              <a:defRPr/>
            </a:lvl1pPr>
          </a:lstStyle>
          <a:p>
            <a:pPr>
              <a:defRPr/>
            </a:pPr>
            <a:fld id="{400D18D8-27B8-4A84-9284-CB27AF02FFF3}" type="slidenum">
              <a:rPr lang="ja-JP" altLang="en-US"/>
              <a:pPr>
                <a:defRPr/>
              </a:pPr>
              <a:t>‹#›</a:t>
            </a:fld>
            <a:endParaRPr lang="ja-JP" altLang="en-US" sz="1800">
              <a:solidFill>
                <a:srgbClr val="000000"/>
              </a:solidFill>
            </a:endParaRPr>
          </a:p>
        </p:txBody>
      </p:sp>
    </p:spTree>
    <p:extLst>
      <p:ext uri="{BB962C8B-B14F-4D97-AF65-F5344CB8AC3E}">
        <p14:creationId xmlns:p14="http://schemas.microsoft.com/office/powerpoint/2010/main" val="129312293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noChangeArrowheads="1"/>
          </p:cNvSpPr>
          <p:nvPr>
            <p:ph type="dt" sz="half" idx="10"/>
          </p:nvPr>
        </p:nvSpPr>
        <p:spPr>
          <a:ln/>
        </p:spPr>
        <p:txBody>
          <a:bodyPr/>
          <a:lstStyle>
            <a:lvl1pPr>
              <a:defRPr/>
            </a:lvl1pPr>
          </a:lstStyle>
          <a:p>
            <a:pPr>
              <a:defRPr/>
            </a:pPr>
            <a:fld id="{F08E1014-A468-4813-A78D-7934AA2E379F}" type="datetime1">
              <a:rPr lang="ja-JP" altLang="en-US"/>
              <a:pPr>
                <a:defRPr/>
              </a:pPr>
              <a:t>2021/3/5</a:t>
            </a:fld>
            <a:endParaRPr lang="ja-JP" altLang="en-US" sz="1800">
              <a:solidFill>
                <a:srgbClr val="000000"/>
              </a:solidFill>
            </a:endParaRPr>
          </a:p>
        </p:txBody>
      </p:sp>
      <p:sp>
        <p:nvSpPr>
          <p:cNvPr id="8" name="フッター プレースホルダ 4"/>
          <p:cNvSpPr>
            <a:spLocks noGrp="1" noChangeArrowheads="1"/>
          </p:cNvSpPr>
          <p:nvPr>
            <p:ph type="ftr" sz="quarter" idx="11"/>
          </p:nvPr>
        </p:nvSpPr>
        <p:spPr>
          <a:ln/>
        </p:spPr>
        <p:txBody>
          <a:bodyPr/>
          <a:lstStyle>
            <a:lvl1pPr>
              <a:defRPr/>
            </a:lvl1pPr>
          </a:lstStyle>
          <a:p>
            <a:pPr>
              <a:defRPr/>
            </a:pPr>
            <a:endParaRPr lang="ja-JP" altLang="ja-JP"/>
          </a:p>
        </p:txBody>
      </p:sp>
      <p:sp>
        <p:nvSpPr>
          <p:cNvPr id="9" name="スライド番号プレースホルダ 5"/>
          <p:cNvSpPr>
            <a:spLocks noGrp="1" noChangeArrowheads="1"/>
          </p:cNvSpPr>
          <p:nvPr>
            <p:ph type="sldNum" sz="quarter" idx="12"/>
          </p:nvPr>
        </p:nvSpPr>
        <p:spPr>
          <a:ln/>
        </p:spPr>
        <p:txBody>
          <a:bodyPr/>
          <a:lstStyle>
            <a:lvl1pPr>
              <a:defRPr/>
            </a:lvl1pPr>
          </a:lstStyle>
          <a:p>
            <a:pPr>
              <a:defRPr/>
            </a:pPr>
            <a:fld id="{8EDFD378-4D19-4D23-9A98-417A4E16FB7A}" type="slidenum">
              <a:rPr lang="ja-JP" altLang="en-US"/>
              <a:pPr>
                <a:defRPr/>
              </a:pPr>
              <a:t>‹#›</a:t>
            </a:fld>
            <a:endParaRPr lang="ja-JP" altLang="en-US" sz="1800">
              <a:solidFill>
                <a:srgbClr val="000000"/>
              </a:solidFill>
            </a:endParaRPr>
          </a:p>
        </p:txBody>
      </p:sp>
    </p:spTree>
    <p:extLst>
      <p:ext uri="{BB962C8B-B14F-4D97-AF65-F5344CB8AC3E}">
        <p14:creationId xmlns:p14="http://schemas.microsoft.com/office/powerpoint/2010/main" val="399564080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 3"/>
          <p:cNvSpPr>
            <a:spLocks noGrp="1" noChangeArrowheads="1"/>
          </p:cNvSpPr>
          <p:nvPr>
            <p:ph type="dt" sz="half" idx="10"/>
          </p:nvPr>
        </p:nvSpPr>
        <p:spPr>
          <a:ln/>
        </p:spPr>
        <p:txBody>
          <a:bodyPr/>
          <a:lstStyle>
            <a:lvl1pPr>
              <a:defRPr/>
            </a:lvl1pPr>
          </a:lstStyle>
          <a:p>
            <a:pPr>
              <a:defRPr/>
            </a:pPr>
            <a:fld id="{C0FD758E-C0FC-456A-8D25-7DBE51011E9D}" type="datetime1">
              <a:rPr lang="ja-JP" altLang="en-US"/>
              <a:pPr>
                <a:defRPr/>
              </a:pPr>
              <a:t>2021/3/5</a:t>
            </a:fld>
            <a:endParaRPr lang="ja-JP" altLang="en-US" sz="1800">
              <a:solidFill>
                <a:srgbClr val="000000"/>
              </a:solidFill>
            </a:endParaRPr>
          </a:p>
        </p:txBody>
      </p:sp>
      <p:sp>
        <p:nvSpPr>
          <p:cNvPr id="4" name="フッター プレースホルダ 4"/>
          <p:cNvSpPr>
            <a:spLocks noGrp="1" noChangeArrowheads="1"/>
          </p:cNvSpPr>
          <p:nvPr>
            <p:ph type="ftr" sz="quarter" idx="11"/>
          </p:nvPr>
        </p:nvSpPr>
        <p:spPr>
          <a:ln/>
        </p:spPr>
        <p:txBody>
          <a:bodyPr/>
          <a:lstStyle>
            <a:lvl1pPr>
              <a:defRPr/>
            </a:lvl1pPr>
          </a:lstStyle>
          <a:p>
            <a:pPr>
              <a:defRPr/>
            </a:pPr>
            <a:endParaRPr lang="ja-JP" altLang="ja-JP"/>
          </a:p>
        </p:txBody>
      </p:sp>
      <p:sp>
        <p:nvSpPr>
          <p:cNvPr id="5" name="スライド番号プレースホルダ 5"/>
          <p:cNvSpPr>
            <a:spLocks noGrp="1" noChangeArrowheads="1"/>
          </p:cNvSpPr>
          <p:nvPr>
            <p:ph type="sldNum" sz="quarter" idx="12"/>
          </p:nvPr>
        </p:nvSpPr>
        <p:spPr>
          <a:ln/>
        </p:spPr>
        <p:txBody>
          <a:bodyPr/>
          <a:lstStyle>
            <a:lvl1pPr>
              <a:defRPr/>
            </a:lvl1pPr>
          </a:lstStyle>
          <a:p>
            <a:pPr>
              <a:defRPr/>
            </a:pPr>
            <a:fld id="{FBCF9BB8-AC25-4E82-8458-3618EAFD4C96}" type="slidenum">
              <a:rPr lang="ja-JP" altLang="en-US"/>
              <a:pPr>
                <a:defRPr/>
              </a:pPr>
              <a:t>‹#›</a:t>
            </a:fld>
            <a:endParaRPr lang="ja-JP" altLang="en-US" sz="1800">
              <a:solidFill>
                <a:srgbClr val="000000"/>
              </a:solidFill>
            </a:endParaRPr>
          </a:p>
        </p:txBody>
      </p:sp>
    </p:spTree>
    <p:extLst>
      <p:ext uri="{BB962C8B-B14F-4D97-AF65-F5344CB8AC3E}">
        <p14:creationId xmlns:p14="http://schemas.microsoft.com/office/powerpoint/2010/main" val="40113330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p:txBody>
          <a:bodyPr/>
          <a:lstStyle>
            <a:lvl1pPr eaLnBrk="0" hangingPunct="0">
              <a:defRPr/>
            </a:lvl1pPr>
          </a:lstStyle>
          <a:p>
            <a:pPr>
              <a:defRPr/>
            </a:pPr>
            <a:fld id="{43C88E4E-F711-426D-BCA6-E1B4DCC4932E}" type="datetime1">
              <a:rPr lang="ja-JP" altLang="en-US"/>
              <a:pPr>
                <a:defRPr/>
              </a:pPr>
              <a:t>2021/3/5</a:t>
            </a:fld>
            <a:endParaRPr lang="ja-JP" altLang="en-US" sz="1800">
              <a:solidFill>
                <a:srgbClr val="000000"/>
              </a:solidFill>
            </a:endParaRPr>
          </a:p>
        </p:txBody>
      </p:sp>
      <p:sp>
        <p:nvSpPr>
          <p:cNvPr id="4" name="フッター プレースホルダー 3"/>
          <p:cNvSpPr>
            <a:spLocks noGrp="1"/>
          </p:cNvSpPr>
          <p:nvPr>
            <p:ph type="ftr" sz="quarter" idx="11"/>
          </p:nvPr>
        </p:nvSpPr>
        <p:spPr/>
        <p:txBody>
          <a:bodyPr/>
          <a:lstStyle>
            <a:lvl1pPr eaLnBrk="0" hangingPunct="0">
              <a:defRPr/>
            </a:lvl1pPr>
          </a:lstStyle>
          <a:p>
            <a:pPr>
              <a:defRPr/>
            </a:pPr>
            <a:endParaRPr lang="ja-JP" altLang="ja-JP"/>
          </a:p>
        </p:txBody>
      </p:sp>
      <p:sp>
        <p:nvSpPr>
          <p:cNvPr id="5" name="スライド番号プレースホルダー 4"/>
          <p:cNvSpPr>
            <a:spLocks noGrp="1"/>
          </p:cNvSpPr>
          <p:nvPr>
            <p:ph type="sldNum" sz="quarter" idx="12"/>
          </p:nvPr>
        </p:nvSpPr>
        <p:spPr/>
        <p:txBody>
          <a:bodyPr/>
          <a:lstStyle>
            <a:lvl1pPr eaLnBrk="0" hangingPunct="0">
              <a:defRPr/>
            </a:lvl1pPr>
          </a:lstStyle>
          <a:p>
            <a:pPr>
              <a:defRPr/>
            </a:pPr>
            <a:fld id="{CC59C61A-BFBE-46C3-911D-0F7871FB940E}" type="slidenum">
              <a:rPr lang="ja-JP" altLang="en-US"/>
              <a:pPr>
                <a:defRPr/>
              </a:pPr>
              <a:t>‹#›</a:t>
            </a:fld>
            <a:endParaRPr lang="ja-JP" altLang="en-US" sz="1800">
              <a:solidFill>
                <a:srgbClr val="000000"/>
              </a:solidFill>
            </a:endParaRPr>
          </a:p>
        </p:txBody>
      </p:sp>
    </p:spTree>
    <p:extLst>
      <p:ext uri="{BB962C8B-B14F-4D97-AF65-F5344CB8AC3E}">
        <p14:creationId xmlns:p14="http://schemas.microsoft.com/office/powerpoint/2010/main" val="177911557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noChangeArrowheads="1"/>
          </p:cNvSpPr>
          <p:nvPr>
            <p:ph type="dt" sz="half" idx="10"/>
          </p:nvPr>
        </p:nvSpPr>
        <p:spPr>
          <a:ln/>
        </p:spPr>
        <p:txBody>
          <a:bodyPr/>
          <a:lstStyle>
            <a:lvl1pPr>
              <a:defRPr/>
            </a:lvl1pPr>
          </a:lstStyle>
          <a:p>
            <a:pPr>
              <a:defRPr/>
            </a:pPr>
            <a:fld id="{75D4BBE0-2855-45DC-9EC4-8DDB1B31FE75}" type="datetime1">
              <a:rPr lang="ja-JP" altLang="en-US"/>
              <a:pPr>
                <a:defRPr/>
              </a:pPr>
              <a:t>2021/3/5</a:t>
            </a:fld>
            <a:endParaRPr lang="ja-JP" altLang="en-US" sz="1800">
              <a:solidFill>
                <a:srgbClr val="000000"/>
              </a:solidFill>
            </a:endParaRPr>
          </a:p>
        </p:txBody>
      </p:sp>
      <p:sp>
        <p:nvSpPr>
          <p:cNvPr id="3" name="フッター プレースホルダ 4"/>
          <p:cNvSpPr>
            <a:spLocks noGrp="1" noChangeArrowheads="1"/>
          </p:cNvSpPr>
          <p:nvPr>
            <p:ph type="ftr" sz="quarter" idx="11"/>
          </p:nvPr>
        </p:nvSpPr>
        <p:spPr>
          <a:ln/>
        </p:spPr>
        <p:txBody>
          <a:bodyPr/>
          <a:lstStyle>
            <a:lvl1pPr>
              <a:defRPr/>
            </a:lvl1pPr>
          </a:lstStyle>
          <a:p>
            <a:pPr>
              <a:defRPr/>
            </a:pPr>
            <a:endParaRPr lang="ja-JP" altLang="ja-JP"/>
          </a:p>
        </p:txBody>
      </p:sp>
      <p:sp>
        <p:nvSpPr>
          <p:cNvPr id="4" name="スライド番号プレースホルダ 5"/>
          <p:cNvSpPr>
            <a:spLocks noGrp="1" noChangeArrowheads="1"/>
          </p:cNvSpPr>
          <p:nvPr>
            <p:ph type="sldNum" sz="quarter" idx="12"/>
          </p:nvPr>
        </p:nvSpPr>
        <p:spPr>
          <a:ln/>
        </p:spPr>
        <p:txBody>
          <a:bodyPr/>
          <a:lstStyle>
            <a:lvl1pPr>
              <a:defRPr/>
            </a:lvl1pPr>
          </a:lstStyle>
          <a:p>
            <a:pPr>
              <a:defRPr/>
            </a:pPr>
            <a:fld id="{BDDB5C25-9CC4-46E6-B2A5-4E64001E6B68}" type="slidenum">
              <a:rPr lang="ja-JP" altLang="en-US"/>
              <a:pPr>
                <a:defRPr/>
              </a:pPr>
              <a:t>‹#›</a:t>
            </a:fld>
            <a:endParaRPr lang="ja-JP" altLang="en-US" sz="1800">
              <a:solidFill>
                <a:srgbClr val="000000"/>
              </a:solidFill>
            </a:endParaRPr>
          </a:p>
        </p:txBody>
      </p:sp>
    </p:spTree>
    <p:extLst>
      <p:ext uri="{BB962C8B-B14F-4D97-AF65-F5344CB8AC3E}">
        <p14:creationId xmlns:p14="http://schemas.microsoft.com/office/powerpoint/2010/main" val="375952532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日付プレースホルダ 3"/>
          <p:cNvSpPr>
            <a:spLocks noGrp="1" noChangeArrowheads="1"/>
          </p:cNvSpPr>
          <p:nvPr>
            <p:ph type="dt" sz="half" idx="10"/>
          </p:nvPr>
        </p:nvSpPr>
        <p:spPr>
          <a:ln/>
        </p:spPr>
        <p:txBody>
          <a:bodyPr/>
          <a:lstStyle>
            <a:lvl1pPr>
              <a:defRPr/>
            </a:lvl1pPr>
          </a:lstStyle>
          <a:p>
            <a:pPr>
              <a:defRPr/>
            </a:pPr>
            <a:fld id="{D268B83D-D03C-44D7-AEBE-E30BBA39D1D7}" type="datetime1">
              <a:rPr lang="ja-JP" altLang="en-US"/>
              <a:pPr>
                <a:defRPr/>
              </a:pPr>
              <a:t>2021/3/5</a:t>
            </a:fld>
            <a:endParaRPr lang="ja-JP" altLang="en-US" sz="1800">
              <a:solidFill>
                <a:srgbClr val="000000"/>
              </a:solidFill>
            </a:endParaRPr>
          </a:p>
        </p:txBody>
      </p:sp>
      <p:sp>
        <p:nvSpPr>
          <p:cNvPr id="6" name="フッター プレースホルダ 4"/>
          <p:cNvSpPr>
            <a:spLocks noGrp="1" noChangeArrowheads="1"/>
          </p:cNvSpPr>
          <p:nvPr>
            <p:ph type="ftr" sz="quarter" idx="11"/>
          </p:nvPr>
        </p:nvSpPr>
        <p:spPr>
          <a:ln/>
        </p:spPr>
        <p:txBody>
          <a:bodyPr/>
          <a:lstStyle>
            <a:lvl1pPr>
              <a:defRPr/>
            </a:lvl1pPr>
          </a:lstStyle>
          <a:p>
            <a:pPr>
              <a:defRPr/>
            </a:pPr>
            <a:endParaRPr lang="ja-JP" altLang="ja-JP"/>
          </a:p>
        </p:txBody>
      </p:sp>
      <p:sp>
        <p:nvSpPr>
          <p:cNvPr id="7" name="スライド番号プレースホルダ 5"/>
          <p:cNvSpPr>
            <a:spLocks noGrp="1" noChangeArrowheads="1"/>
          </p:cNvSpPr>
          <p:nvPr>
            <p:ph type="sldNum" sz="quarter" idx="12"/>
          </p:nvPr>
        </p:nvSpPr>
        <p:spPr>
          <a:ln/>
        </p:spPr>
        <p:txBody>
          <a:bodyPr/>
          <a:lstStyle>
            <a:lvl1pPr>
              <a:defRPr/>
            </a:lvl1pPr>
          </a:lstStyle>
          <a:p>
            <a:pPr>
              <a:defRPr/>
            </a:pPr>
            <a:fld id="{CA00932D-2A1A-445D-BED0-1DEB011722DE}" type="slidenum">
              <a:rPr lang="ja-JP" altLang="en-US"/>
              <a:pPr>
                <a:defRPr/>
              </a:pPr>
              <a:t>‹#›</a:t>
            </a:fld>
            <a:endParaRPr lang="ja-JP" altLang="en-US" sz="1800">
              <a:solidFill>
                <a:srgbClr val="000000"/>
              </a:solidFill>
            </a:endParaRPr>
          </a:p>
        </p:txBody>
      </p:sp>
    </p:spTree>
    <p:extLst>
      <p:ext uri="{BB962C8B-B14F-4D97-AF65-F5344CB8AC3E}">
        <p14:creationId xmlns:p14="http://schemas.microsoft.com/office/powerpoint/2010/main" val="350840686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sym typeface="Calibri" panose="020F0502020204030204" pitchFamily="34" charset="0"/>
            </a:endParaRP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日付プレースホルダ 3"/>
          <p:cNvSpPr>
            <a:spLocks noGrp="1" noChangeArrowheads="1"/>
          </p:cNvSpPr>
          <p:nvPr>
            <p:ph type="dt" sz="half" idx="10"/>
          </p:nvPr>
        </p:nvSpPr>
        <p:spPr>
          <a:ln/>
        </p:spPr>
        <p:txBody>
          <a:bodyPr/>
          <a:lstStyle>
            <a:lvl1pPr>
              <a:defRPr/>
            </a:lvl1pPr>
          </a:lstStyle>
          <a:p>
            <a:pPr>
              <a:defRPr/>
            </a:pPr>
            <a:fld id="{91733638-7E2A-41DB-8BF5-E468EE6AAF20}" type="datetime1">
              <a:rPr lang="ja-JP" altLang="en-US"/>
              <a:pPr>
                <a:defRPr/>
              </a:pPr>
              <a:t>2021/3/5</a:t>
            </a:fld>
            <a:endParaRPr lang="ja-JP" altLang="en-US" sz="1800">
              <a:solidFill>
                <a:srgbClr val="000000"/>
              </a:solidFill>
            </a:endParaRPr>
          </a:p>
        </p:txBody>
      </p:sp>
      <p:sp>
        <p:nvSpPr>
          <p:cNvPr id="6" name="フッター プレースホルダ 4"/>
          <p:cNvSpPr>
            <a:spLocks noGrp="1" noChangeArrowheads="1"/>
          </p:cNvSpPr>
          <p:nvPr>
            <p:ph type="ftr" sz="quarter" idx="11"/>
          </p:nvPr>
        </p:nvSpPr>
        <p:spPr>
          <a:ln/>
        </p:spPr>
        <p:txBody>
          <a:bodyPr/>
          <a:lstStyle>
            <a:lvl1pPr>
              <a:defRPr/>
            </a:lvl1pPr>
          </a:lstStyle>
          <a:p>
            <a:pPr>
              <a:defRPr/>
            </a:pPr>
            <a:endParaRPr lang="ja-JP" altLang="ja-JP"/>
          </a:p>
        </p:txBody>
      </p:sp>
      <p:sp>
        <p:nvSpPr>
          <p:cNvPr id="7" name="スライド番号プレースホルダ 5"/>
          <p:cNvSpPr>
            <a:spLocks noGrp="1" noChangeArrowheads="1"/>
          </p:cNvSpPr>
          <p:nvPr>
            <p:ph type="sldNum" sz="quarter" idx="12"/>
          </p:nvPr>
        </p:nvSpPr>
        <p:spPr>
          <a:ln/>
        </p:spPr>
        <p:txBody>
          <a:bodyPr/>
          <a:lstStyle>
            <a:lvl1pPr>
              <a:defRPr/>
            </a:lvl1pPr>
          </a:lstStyle>
          <a:p>
            <a:pPr>
              <a:defRPr/>
            </a:pPr>
            <a:fld id="{6D23D92E-A245-4663-B0A9-4BFB6D9DE12D}" type="slidenum">
              <a:rPr lang="ja-JP" altLang="en-US"/>
              <a:pPr>
                <a:defRPr/>
              </a:pPr>
              <a:t>‹#›</a:t>
            </a:fld>
            <a:endParaRPr lang="ja-JP" altLang="en-US" sz="1800">
              <a:solidFill>
                <a:srgbClr val="000000"/>
              </a:solidFill>
            </a:endParaRPr>
          </a:p>
        </p:txBody>
      </p:sp>
    </p:spTree>
    <p:extLst>
      <p:ext uri="{BB962C8B-B14F-4D97-AF65-F5344CB8AC3E}">
        <p14:creationId xmlns:p14="http://schemas.microsoft.com/office/powerpoint/2010/main" val="376738734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noChangeArrowheads="1"/>
          </p:cNvSpPr>
          <p:nvPr>
            <p:ph type="dt" sz="half" idx="10"/>
          </p:nvPr>
        </p:nvSpPr>
        <p:spPr>
          <a:ln/>
        </p:spPr>
        <p:txBody>
          <a:bodyPr/>
          <a:lstStyle>
            <a:lvl1pPr>
              <a:defRPr/>
            </a:lvl1pPr>
          </a:lstStyle>
          <a:p>
            <a:pPr>
              <a:defRPr/>
            </a:pPr>
            <a:fld id="{8D280930-E051-4825-A81B-FBA29CB133F0}" type="datetime1">
              <a:rPr lang="ja-JP" altLang="en-US"/>
              <a:pPr>
                <a:defRPr/>
              </a:pPr>
              <a:t>2021/3/5</a:t>
            </a:fld>
            <a:endParaRPr lang="ja-JP" altLang="en-US" sz="1800">
              <a:solidFill>
                <a:srgbClr val="000000"/>
              </a:solidFill>
            </a:endParaRPr>
          </a:p>
        </p:txBody>
      </p:sp>
      <p:sp>
        <p:nvSpPr>
          <p:cNvPr id="5" name="フッター プレースホルダ 4"/>
          <p:cNvSpPr>
            <a:spLocks noGrp="1" noChangeArrowheads="1"/>
          </p:cNvSpPr>
          <p:nvPr>
            <p:ph type="ftr" sz="quarter" idx="11"/>
          </p:nvPr>
        </p:nvSpPr>
        <p:spPr>
          <a:ln/>
        </p:spPr>
        <p:txBody>
          <a:bodyPr/>
          <a:lstStyle>
            <a:lvl1pPr>
              <a:defRPr/>
            </a:lvl1pPr>
          </a:lstStyle>
          <a:p>
            <a:pPr>
              <a:defRPr/>
            </a:pPr>
            <a:endParaRPr lang="ja-JP" altLang="ja-JP"/>
          </a:p>
        </p:txBody>
      </p:sp>
      <p:sp>
        <p:nvSpPr>
          <p:cNvPr id="6" name="スライド番号プレースホルダ 5"/>
          <p:cNvSpPr>
            <a:spLocks noGrp="1" noChangeArrowheads="1"/>
          </p:cNvSpPr>
          <p:nvPr>
            <p:ph type="sldNum" sz="quarter" idx="12"/>
          </p:nvPr>
        </p:nvSpPr>
        <p:spPr>
          <a:ln/>
        </p:spPr>
        <p:txBody>
          <a:bodyPr/>
          <a:lstStyle>
            <a:lvl1pPr>
              <a:defRPr/>
            </a:lvl1pPr>
          </a:lstStyle>
          <a:p>
            <a:pPr>
              <a:defRPr/>
            </a:pPr>
            <a:fld id="{9F401CAC-98EF-4BD4-A5F9-68EF2D23A330}" type="slidenum">
              <a:rPr lang="ja-JP" altLang="en-US"/>
              <a:pPr>
                <a:defRPr/>
              </a:pPr>
              <a:t>‹#›</a:t>
            </a:fld>
            <a:endParaRPr lang="ja-JP" altLang="en-US" sz="1800">
              <a:solidFill>
                <a:srgbClr val="000000"/>
              </a:solidFill>
            </a:endParaRPr>
          </a:p>
        </p:txBody>
      </p:sp>
    </p:spTree>
    <p:extLst>
      <p:ext uri="{BB962C8B-B14F-4D97-AF65-F5344CB8AC3E}">
        <p14:creationId xmlns:p14="http://schemas.microsoft.com/office/powerpoint/2010/main" val="283241172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noChangeArrowheads="1"/>
          </p:cNvSpPr>
          <p:nvPr>
            <p:ph type="dt" sz="half" idx="10"/>
          </p:nvPr>
        </p:nvSpPr>
        <p:spPr>
          <a:ln/>
        </p:spPr>
        <p:txBody>
          <a:bodyPr/>
          <a:lstStyle>
            <a:lvl1pPr>
              <a:defRPr/>
            </a:lvl1pPr>
          </a:lstStyle>
          <a:p>
            <a:pPr>
              <a:defRPr/>
            </a:pPr>
            <a:fld id="{4A0F5C74-0249-4387-89C9-24DDBF4413D7}" type="datetime1">
              <a:rPr lang="ja-JP" altLang="en-US"/>
              <a:pPr>
                <a:defRPr/>
              </a:pPr>
              <a:t>2021/3/5</a:t>
            </a:fld>
            <a:endParaRPr lang="ja-JP" altLang="en-US" sz="1800">
              <a:solidFill>
                <a:srgbClr val="000000"/>
              </a:solidFill>
            </a:endParaRPr>
          </a:p>
        </p:txBody>
      </p:sp>
      <p:sp>
        <p:nvSpPr>
          <p:cNvPr id="5" name="フッター プレースホルダ 4"/>
          <p:cNvSpPr>
            <a:spLocks noGrp="1" noChangeArrowheads="1"/>
          </p:cNvSpPr>
          <p:nvPr>
            <p:ph type="ftr" sz="quarter" idx="11"/>
          </p:nvPr>
        </p:nvSpPr>
        <p:spPr>
          <a:ln/>
        </p:spPr>
        <p:txBody>
          <a:bodyPr/>
          <a:lstStyle>
            <a:lvl1pPr>
              <a:defRPr/>
            </a:lvl1pPr>
          </a:lstStyle>
          <a:p>
            <a:pPr>
              <a:defRPr/>
            </a:pPr>
            <a:endParaRPr lang="ja-JP" altLang="ja-JP"/>
          </a:p>
        </p:txBody>
      </p:sp>
      <p:sp>
        <p:nvSpPr>
          <p:cNvPr id="6" name="スライド番号プレースホルダ 5"/>
          <p:cNvSpPr>
            <a:spLocks noGrp="1" noChangeArrowheads="1"/>
          </p:cNvSpPr>
          <p:nvPr>
            <p:ph type="sldNum" sz="quarter" idx="12"/>
          </p:nvPr>
        </p:nvSpPr>
        <p:spPr>
          <a:ln/>
        </p:spPr>
        <p:txBody>
          <a:bodyPr/>
          <a:lstStyle>
            <a:lvl1pPr>
              <a:defRPr/>
            </a:lvl1pPr>
          </a:lstStyle>
          <a:p>
            <a:pPr>
              <a:defRPr/>
            </a:pPr>
            <a:fld id="{349D99ED-29A0-416B-89D4-E3AEA0C3FB40}" type="slidenum">
              <a:rPr lang="ja-JP" altLang="en-US"/>
              <a:pPr>
                <a:defRPr/>
              </a:pPr>
              <a:t>‹#›</a:t>
            </a:fld>
            <a:endParaRPr lang="ja-JP" altLang="en-US" sz="1800">
              <a:solidFill>
                <a:srgbClr val="000000"/>
              </a:solidFill>
            </a:endParaRPr>
          </a:p>
        </p:txBody>
      </p:sp>
    </p:spTree>
    <p:extLst>
      <p:ext uri="{BB962C8B-B14F-4D97-AF65-F5344CB8AC3E}">
        <p14:creationId xmlns:p14="http://schemas.microsoft.com/office/powerpoint/2010/main" val="426870778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マスター タイトルの書式設定</a:t>
            </a:r>
            <a:endParaRPr lang="ja-JP" altLang="en-US"/>
          </a:p>
        </p:txBody>
      </p:sp>
      <p:sp>
        <p:nvSpPr>
          <p:cNvPr id="3" name="日付プレースホルダ 3"/>
          <p:cNvSpPr>
            <a:spLocks noGrp="1" noChangeArrowheads="1"/>
          </p:cNvSpPr>
          <p:nvPr>
            <p:ph type="dt" sz="half" idx="10"/>
          </p:nvPr>
        </p:nvSpPr>
        <p:spPr>
          <a:ln/>
        </p:spPr>
        <p:txBody>
          <a:bodyPr/>
          <a:lstStyle>
            <a:lvl1pPr>
              <a:defRPr/>
            </a:lvl1pPr>
          </a:lstStyle>
          <a:p>
            <a:pPr>
              <a:defRPr/>
            </a:pPr>
            <a:fld id="{208638DC-3D28-44E1-A5C8-CA65BD405E9A}" type="datetime1">
              <a:rPr lang="ja-JP" altLang="en-US"/>
              <a:pPr>
                <a:defRPr/>
              </a:pPr>
              <a:t>2021/3/5</a:t>
            </a:fld>
            <a:endParaRPr lang="ja-JP" altLang="en-US" sz="1800">
              <a:solidFill>
                <a:srgbClr val="000000"/>
              </a:solidFill>
            </a:endParaRPr>
          </a:p>
        </p:txBody>
      </p:sp>
      <p:sp>
        <p:nvSpPr>
          <p:cNvPr id="4" name="フッター プレースホルダ 4"/>
          <p:cNvSpPr>
            <a:spLocks noGrp="1" noChangeArrowheads="1"/>
          </p:cNvSpPr>
          <p:nvPr>
            <p:ph type="ftr" sz="quarter" idx="11"/>
          </p:nvPr>
        </p:nvSpPr>
        <p:spPr>
          <a:ln/>
        </p:spPr>
        <p:txBody>
          <a:bodyPr/>
          <a:lstStyle>
            <a:lvl1pPr>
              <a:defRPr/>
            </a:lvl1pPr>
          </a:lstStyle>
          <a:p>
            <a:pPr>
              <a:defRPr/>
            </a:pPr>
            <a:endParaRPr lang="ja-JP" altLang="ja-JP"/>
          </a:p>
        </p:txBody>
      </p:sp>
      <p:sp>
        <p:nvSpPr>
          <p:cNvPr id="5" name="スライド番号プレースホルダ 5"/>
          <p:cNvSpPr>
            <a:spLocks noGrp="1" noChangeArrowheads="1"/>
          </p:cNvSpPr>
          <p:nvPr>
            <p:ph type="sldNum" sz="quarter" idx="12"/>
          </p:nvPr>
        </p:nvSpPr>
        <p:spPr>
          <a:ln/>
        </p:spPr>
        <p:txBody>
          <a:bodyPr/>
          <a:lstStyle>
            <a:lvl1pPr>
              <a:defRPr/>
            </a:lvl1pPr>
          </a:lstStyle>
          <a:p>
            <a:pPr>
              <a:defRPr/>
            </a:pPr>
            <a:fld id="{C3090C2C-D16A-41FF-95E4-DB4C99B318D0}" type="slidenum">
              <a:rPr lang="ja-JP" altLang="en-US"/>
              <a:pPr>
                <a:defRPr/>
              </a:pPr>
              <a:t>‹#›</a:t>
            </a:fld>
            <a:endParaRPr lang="ja-JP" altLang="en-US" sz="1800">
              <a:solidFill>
                <a:srgbClr val="000000"/>
              </a:solidFill>
            </a:endParaRPr>
          </a:p>
        </p:txBody>
      </p:sp>
    </p:spTree>
    <p:extLst>
      <p:ext uri="{BB962C8B-B14F-4D97-AF65-F5344CB8AC3E}">
        <p14:creationId xmlns:p14="http://schemas.microsoft.com/office/powerpoint/2010/main" val="22175077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4500"/>
            </a:lvl1p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smtClean="0"/>
              <a:t>マスター サブタイトルの書式設定</a:t>
            </a:r>
            <a:endParaRPr lang="ja-JP" altLang="en-US"/>
          </a:p>
        </p:txBody>
      </p:sp>
      <p:sp>
        <p:nvSpPr>
          <p:cNvPr id="4" name="日付プレースホルダ 3"/>
          <p:cNvSpPr>
            <a:spLocks noGrp="1" noChangeArrowheads="1"/>
          </p:cNvSpPr>
          <p:nvPr>
            <p:ph type="dt" sz="half" idx="10"/>
          </p:nvPr>
        </p:nvSpPr>
        <p:spPr>
          <a:ln/>
        </p:spPr>
        <p:txBody>
          <a:bodyPr/>
          <a:lstStyle>
            <a:lvl1pPr>
              <a:defRPr/>
            </a:lvl1pPr>
          </a:lstStyle>
          <a:p>
            <a:pPr>
              <a:defRPr/>
            </a:pPr>
            <a:fld id="{D8550A69-6333-421D-9E47-F12946A27383}" type="datetime1">
              <a:rPr lang="ja-JP" altLang="en-US"/>
              <a:pPr>
                <a:defRPr/>
              </a:pPr>
              <a:t>2021/3/5</a:t>
            </a:fld>
            <a:endParaRPr lang="ja-JP" altLang="en-US" sz="1350">
              <a:solidFill>
                <a:srgbClr val="000000"/>
              </a:solidFill>
            </a:endParaRPr>
          </a:p>
        </p:txBody>
      </p:sp>
      <p:sp>
        <p:nvSpPr>
          <p:cNvPr id="5" name="フッター プレースホルダ 4"/>
          <p:cNvSpPr>
            <a:spLocks noGrp="1" noChangeArrowheads="1"/>
          </p:cNvSpPr>
          <p:nvPr>
            <p:ph type="ftr" sz="quarter" idx="11"/>
          </p:nvPr>
        </p:nvSpPr>
        <p:spPr>
          <a:ln/>
        </p:spPr>
        <p:txBody>
          <a:bodyPr/>
          <a:lstStyle>
            <a:lvl1pPr>
              <a:defRPr/>
            </a:lvl1pPr>
          </a:lstStyle>
          <a:p>
            <a:pPr>
              <a:defRPr/>
            </a:pPr>
            <a:endParaRPr lang="ja-JP" altLang="ja-JP"/>
          </a:p>
        </p:txBody>
      </p:sp>
      <p:sp>
        <p:nvSpPr>
          <p:cNvPr id="6" name="スライド番号プレースホルダ 5"/>
          <p:cNvSpPr>
            <a:spLocks noGrp="1" noChangeArrowheads="1"/>
          </p:cNvSpPr>
          <p:nvPr>
            <p:ph type="sldNum" sz="quarter" idx="12"/>
          </p:nvPr>
        </p:nvSpPr>
        <p:spPr>
          <a:ln/>
        </p:spPr>
        <p:txBody>
          <a:bodyPr/>
          <a:lstStyle>
            <a:lvl1pPr>
              <a:defRPr/>
            </a:lvl1pPr>
          </a:lstStyle>
          <a:p>
            <a:pPr>
              <a:defRPr/>
            </a:pPr>
            <a:fld id="{23884B52-9691-426E-84AB-E08039C0C278}" type="slidenum">
              <a:rPr lang="ja-JP" altLang="en-US"/>
              <a:pPr>
                <a:defRPr/>
              </a:pPr>
              <a:t>‹#›</a:t>
            </a:fld>
            <a:endParaRPr lang="ja-JP" altLang="en-US" sz="1350">
              <a:solidFill>
                <a:srgbClr val="000000"/>
              </a:solidFill>
            </a:endParaRPr>
          </a:p>
        </p:txBody>
      </p:sp>
    </p:spTree>
    <p:extLst>
      <p:ext uri="{BB962C8B-B14F-4D97-AF65-F5344CB8AC3E}">
        <p14:creationId xmlns:p14="http://schemas.microsoft.com/office/powerpoint/2010/main" val="16092510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noChangeArrowheads="1"/>
          </p:cNvSpPr>
          <p:nvPr>
            <p:ph type="dt" sz="half" idx="10"/>
          </p:nvPr>
        </p:nvSpPr>
        <p:spPr>
          <a:ln/>
        </p:spPr>
        <p:txBody>
          <a:bodyPr/>
          <a:lstStyle>
            <a:lvl1pPr>
              <a:defRPr/>
            </a:lvl1pPr>
          </a:lstStyle>
          <a:p>
            <a:pPr>
              <a:defRPr/>
            </a:pPr>
            <a:fld id="{A07D211D-CCDA-412C-874F-27565C07BF65}" type="datetime1">
              <a:rPr lang="ja-JP" altLang="en-US"/>
              <a:pPr>
                <a:defRPr/>
              </a:pPr>
              <a:t>2021/3/5</a:t>
            </a:fld>
            <a:endParaRPr lang="ja-JP" altLang="en-US" sz="1350">
              <a:solidFill>
                <a:srgbClr val="000000"/>
              </a:solidFill>
            </a:endParaRPr>
          </a:p>
        </p:txBody>
      </p:sp>
      <p:sp>
        <p:nvSpPr>
          <p:cNvPr id="5" name="フッター プレースホルダ 4"/>
          <p:cNvSpPr>
            <a:spLocks noGrp="1" noChangeArrowheads="1"/>
          </p:cNvSpPr>
          <p:nvPr>
            <p:ph type="ftr" sz="quarter" idx="11"/>
          </p:nvPr>
        </p:nvSpPr>
        <p:spPr>
          <a:ln/>
        </p:spPr>
        <p:txBody>
          <a:bodyPr/>
          <a:lstStyle>
            <a:lvl1pPr>
              <a:defRPr/>
            </a:lvl1pPr>
          </a:lstStyle>
          <a:p>
            <a:pPr>
              <a:defRPr/>
            </a:pPr>
            <a:endParaRPr lang="ja-JP" altLang="ja-JP"/>
          </a:p>
        </p:txBody>
      </p:sp>
      <p:sp>
        <p:nvSpPr>
          <p:cNvPr id="6" name="スライド番号プレースホルダ 5"/>
          <p:cNvSpPr>
            <a:spLocks noGrp="1" noChangeArrowheads="1"/>
          </p:cNvSpPr>
          <p:nvPr>
            <p:ph type="sldNum" sz="quarter" idx="12"/>
          </p:nvPr>
        </p:nvSpPr>
        <p:spPr>
          <a:ln/>
        </p:spPr>
        <p:txBody>
          <a:bodyPr/>
          <a:lstStyle>
            <a:lvl1pPr>
              <a:defRPr/>
            </a:lvl1pPr>
          </a:lstStyle>
          <a:p>
            <a:pPr>
              <a:defRPr/>
            </a:pPr>
            <a:fld id="{D3C65A0A-9921-4586-A9C5-59F72871CA8A}" type="slidenum">
              <a:rPr lang="ja-JP" altLang="en-US"/>
              <a:pPr>
                <a:defRPr/>
              </a:pPr>
              <a:t>‹#›</a:t>
            </a:fld>
            <a:endParaRPr lang="ja-JP" altLang="en-US" sz="1350">
              <a:solidFill>
                <a:srgbClr val="000000"/>
              </a:solidFill>
            </a:endParaRPr>
          </a:p>
        </p:txBody>
      </p:sp>
    </p:spTree>
    <p:extLst>
      <p:ext uri="{BB962C8B-B14F-4D97-AF65-F5344CB8AC3E}">
        <p14:creationId xmlns:p14="http://schemas.microsoft.com/office/powerpoint/2010/main" val="17163379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9"/>
            <a:ext cx="7886700" cy="2852737"/>
          </a:xfrm>
        </p:spPr>
        <p:txBody>
          <a:bodyPr anchor="b"/>
          <a:lstStyle>
            <a:lvl1pPr>
              <a:defRPr sz="4500"/>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23888" y="4589464"/>
            <a:ext cx="7886700" cy="1500187"/>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ja-JP" altLang="en-US" smtClean="0"/>
              <a:t>マスター テキストの書式設定</a:t>
            </a:r>
          </a:p>
        </p:txBody>
      </p:sp>
      <p:sp>
        <p:nvSpPr>
          <p:cNvPr id="4" name="日付プレースホルダ 3"/>
          <p:cNvSpPr>
            <a:spLocks noGrp="1" noChangeArrowheads="1"/>
          </p:cNvSpPr>
          <p:nvPr>
            <p:ph type="dt" sz="half" idx="10"/>
          </p:nvPr>
        </p:nvSpPr>
        <p:spPr>
          <a:ln/>
        </p:spPr>
        <p:txBody>
          <a:bodyPr/>
          <a:lstStyle>
            <a:lvl1pPr>
              <a:defRPr/>
            </a:lvl1pPr>
          </a:lstStyle>
          <a:p>
            <a:pPr>
              <a:defRPr/>
            </a:pPr>
            <a:fld id="{115E3C1A-FEF3-4E10-A13F-9022BFE84679}" type="datetime1">
              <a:rPr lang="ja-JP" altLang="en-US"/>
              <a:pPr>
                <a:defRPr/>
              </a:pPr>
              <a:t>2021/3/5</a:t>
            </a:fld>
            <a:endParaRPr lang="ja-JP" altLang="en-US" sz="1350">
              <a:solidFill>
                <a:srgbClr val="000000"/>
              </a:solidFill>
            </a:endParaRPr>
          </a:p>
        </p:txBody>
      </p:sp>
      <p:sp>
        <p:nvSpPr>
          <p:cNvPr id="5" name="フッター プレースホルダ 4"/>
          <p:cNvSpPr>
            <a:spLocks noGrp="1" noChangeArrowheads="1"/>
          </p:cNvSpPr>
          <p:nvPr>
            <p:ph type="ftr" sz="quarter" idx="11"/>
          </p:nvPr>
        </p:nvSpPr>
        <p:spPr>
          <a:ln/>
        </p:spPr>
        <p:txBody>
          <a:bodyPr/>
          <a:lstStyle>
            <a:lvl1pPr>
              <a:defRPr/>
            </a:lvl1pPr>
          </a:lstStyle>
          <a:p>
            <a:pPr>
              <a:defRPr/>
            </a:pPr>
            <a:endParaRPr lang="ja-JP" altLang="ja-JP"/>
          </a:p>
        </p:txBody>
      </p:sp>
      <p:sp>
        <p:nvSpPr>
          <p:cNvPr id="6" name="スライド番号プレースホルダ 5"/>
          <p:cNvSpPr>
            <a:spLocks noGrp="1" noChangeArrowheads="1"/>
          </p:cNvSpPr>
          <p:nvPr>
            <p:ph type="sldNum" sz="quarter" idx="12"/>
          </p:nvPr>
        </p:nvSpPr>
        <p:spPr>
          <a:ln/>
        </p:spPr>
        <p:txBody>
          <a:bodyPr/>
          <a:lstStyle>
            <a:lvl1pPr>
              <a:defRPr/>
            </a:lvl1pPr>
          </a:lstStyle>
          <a:p>
            <a:pPr>
              <a:defRPr/>
            </a:pPr>
            <a:fld id="{C37B575C-8AE0-4CC3-91EB-F3C76F2CE2FC}" type="slidenum">
              <a:rPr lang="ja-JP" altLang="en-US"/>
              <a:pPr>
                <a:defRPr/>
              </a:pPr>
              <a:t>‹#›</a:t>
            </a:fld>
            <a:endParaRPr lang="ja-JP" altLang="en-US" sz="1350">
              <a:solidFill>
                <a:srgbClr val="000000"/>
              </a:solidFill>
            </a:endParaRPr>
          </a:p>
        </p:txBody>
      </p:sp>
    </p:spTree>
    <p:extLst>
      <p:ext uri="{BB962C8B-B14F-4D97-AF65-F5344CB8AC3E}">
        <p14:creationId xmlns:p14="http://schemas.microsoft.com/office/powerpoint/2010/main" val="16303943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1"/>
            <a:ext cx="4057650" cy="452596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29150" y="1600201"/>
            <a:ext cx="4057650" cy="452596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noChangeArrowheads="1"/>
          </p:cNvSpPr>
          <p:nvPr>
            <p:ph type="dt" sz="half" idx="10"/>
          </p:nvPr>
        </p:nvSpPr>
        <p:spPr>
          <a:ln/>
        </p:spPr>
        <p:txBody>
          <a:bodyPr/>
          <a:lstStyle>
            <a:lvl1pPr>
              <a:defRPr/>
            </a:lvl1pPr>
          </a:lstStyle>
          <a:p>
            <a:pPr>
              <a:defRPr/>
            </a:pPr>
            <a:fld id="{4B843D1B-11B2-44B3-BDAB-AFEBC12FFD0A}" type="datetime1">
              <a:rPr lang="ja-JP" altLang="en-US"/>
              <a:pPr>
                <a:defRPr/>
              </a:pPr>
              <a:t>2021/3/5</a:t>
            </a:fld>
            <a:endParaRPr lang="ja-JP" altLang="en-US" sz="1350">
              <a:solidFill>
                <a:srgbClr val="000000"/>
              </a:solidFill>
            </a:endParaRPr>
          </a:p>
        </p:txBody>
      </p:sp>
      <p:sp>
        <p:nvSpPr>
          <p:cNvPr id="6" name="フッター プレースホルダ 4"/>
          <p:cNvSpPr>
            <a:spLocks noGrp="1" noChangeArrowheads="1"/>
          </p:cNvSpPr>
          <p:nvPr>
            <p:ph type="ftr" sz="quarter" idx="11"/>
          </p:nvPr>
        </p:nvSpPr>
        <p:spPr>
          <a:ln/>
        </p:spPr>
        <p:txBody>
          <a:bodyPr/>
          <a:lstStyle>
            <a:lvl1pPr>
              <a:defRPr/>
            </a:lvl1pPr>
          </a:lstStyle>
          <a:p>
            <a:pPr>
              <a:defRPr/>
            </a:pPr>
            <a:endParaRPr lang="ja-JP" altLang="ja-JP"/>
          </a:p>
        </p:txBody>
      </p:sp>
      <p:sp>
        <p:nvSpPr>
          <p:cNvPr id="7" name="スライド番号プレースホルダ 5"/>
          <p:cNvSpPr>
            <a:spLocks noGrp="1" noChangeArrowheads="1"/>
          </p:cNvSpPr>
          <p:nvPr>
            <p:ph type="sldNum" sz="quarter" idx="12"/>
          </p:nvPr>
        </p:nvSpPr>
        <p:spPr>
          <a:ln/>
        </p:spPr>
        <p:txBody>
          <a:bodyPr/>
          <a:lstStyle>
            <a:lvl1pPr>
              <a:defRPr/>
            </a:lvl1pPr>
          </a:lstStyle>
          <a:p>
            <a:pPr>
              <a:defRPr/>
            </a:pPr>
            <a:fld id="{23006D8E-32E0-4188-B336-49E82F9292EF}" type="slidenum">
              <a:rPr lang="ja-JP" altLang="en-US"/>
              <a:pPr>
                <a:defRPr/>
              </a:pPr>
              <a:t>‹#›</a:t>
            </a:fld>
            <a:endParaRPr lang="ja-JP" altLang="en-US" sz="1350">
              <a:solidFill>
                <a:srgbClr val="000000"/>
              </a:solidFill>
            </a:endParaRPr>
          </a:p>
        </p:txBody>
      </p:sp>
    </p:spTree>
    <p:extLst>
      <p:ext uri="{BB962C8B-B14F-4D97-AF65-F5344CB8AC3E}">
        <p14:creationId xmlns:p14="http://schemas.microsoft.com/office/powerpoint/2010/main" val="34255370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65126"/>
            <a:ext cx="7886700" cy="1325563"/>
          </a:xfrm>
        </p:spPr>
        <p:txBody>
          <a:body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noChangeArrowheads="1"/>
          </p:cNvSpPr>
          <p:nvPr>
            <p:ph type="dt" sz="half" idx="10"/>
          </p:nvPr>
        </p:nvSpPr>
        <p:spPr>
          <a:ln/>
        </p:spPr>
        <p:txBody>
          <a:bodyPr/>
          <a:lstStyle>
            <a:lvl1pPr>
              <a:defRPr/>
            </a:lvl1pPr>
          </a:lstStyle>
          <a:p>
            <a:pPr>
              <a:defRPr/>
            </a:pPr>
            <a:fld id="{C14D853F-1853-4ED2-A0E6-1A4C8D1AF37A}" type="datetime1">
              <a:rPr lang="ja-JP" altLang="en-US"/>
              <a:pPr>
                <a:defRPr/>
              </a:pPr>
              <a:t>2021/3/5</a:t>
            </a:fld>
            <a:endParaRPr lang="ja-JP" altLang="en-US" sz="1350">
              <a:solidFill>
                <a:srgbClr val="000000"/>
              </a:solidFill>
            </a:endParaRPr>
          </a:p>
        </p:txBody>
      </p:sp>
      <p:sp>
        <p:nvSpPr>
          <p:cNvPr id="8" name="フッター プレースホルダ 4"/>
          <p:cNvSpPr>
            <a:spLocks noGrp="1" noChangeArrowheads="1"/>
          </p:cNvSpPr>
          <p:nvPr>
            <p:ph type="ftr" sz="quarter" idx="11"/>
          </p:nvPr>
        </p:nvSpPr>
        <p:spPr>
          <a:ln/>
        </p:spPr>
        <p:txBody>
          <a:bodyPr/>
          <a:lstStyle>
            <a:lvl1pPr>
              <a:defRPr/>
            </a:lvl1pPr>
          </a:lstStyle>
          <a:p>
            <a:pPr>
              <a:defRPr/>
            </a:pPr>
            <a:endParaRPr lang="ja-JP" altLang="ja-JP"/>
          </a:p>
        </p:txBody>
      </p:sp>
      <p:sp>
        <p:nvSpPr>
          <p:cNvPr id="9" name="スライド番号プレースホルダ 5"/>
          <p:cNvSpPr>
            <a:spLocks noGrp="1" noChangeArrowheads="1"/>
          </p:cNvSpPr>
          <p:nvPr>
            <p:ph type="sldNum" sz="quarter" idx="12"/>
          </p:nvPr>
        </p:nvSpPr>
        <p:spPr>
          <a:ln/>
        </p:spPr>
        <p:txBody>
          <a:bodyPr/>
          <a:lstStyle>
            <a:lvl1pPr>
              <a:defRPr/>
            </a:lvl1pPr>
          </a:lstStyle>
          <a:p>
            <a:pPr>
              <a:defRPr/>
            </a:pPr>
            <a:fld id="{4AC7A7AA-480C-428A-94DC-0C29B3831601}" type="slidenum">
              <a:rPr lang="ja-JP" altLang="en-US"/>
              <a:pPr>
                <a:defRPr/>
              </a:pPr>
              <a:t>‹#›</a:t>
            </a:fld>
            <a:endParaRPr lang="ja-JP" altLang="en-US" sz="1350">
              <a:solidFill>
                <a:srgbClr val="000000"/>
              </a:solidFill>
            </a:endParaRPr>
          </a:p>
        </p:txBody>
      </p:sp>
    </p:spTree>
    <p:extLst>
      <p:ext uri="{BB962C8B-B14F-4D97-AF65-F5344CB8AC3E}">
        <p14:creationId xmlns:p14="http://schemas.microsoft.com/office/powerpoint/2010/main" val="839838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smtClean="0"/>
              <a:t>マスター テキストの書式設定</a:t>
            </a:r>
          </a:p>
        </p:txBody>
      </p:sp>
      <p:sp>
        <p:nvSpPr>
          <p:cNvPr id="4" name="日付プレースホルダ 3"/>
          <p:cNvSpPr>
            <a:spLocks noGrp="1" noChangeArrowheads="1"/>
          </p:cNvSpPr>
          <p:nvPr>
            <p:ph type="dt" sz="half" idx="10"/>
          </p:nvPr>
        </p:nvSpPr>
        <p:spPr>
          <a:ln/>
        </p:spPr>
        <p:txBody>
          <a:bodyPr/>
          <a:lstStyle>
            <a:lvl1pPr>
              <a:defRPr/>
            </a:lvl1pPr>
          </a:lstStyle>
          <a:p>
            <a:pPr>
              <a:defRPr/>
            </a:pPr>
            <a:fld id="{4B292458-F7D6-4224-B88D-7B697B5996DE}" type="datetime1">
              <a:rPr lang="ja-JP" altLang="en-US"/>
              <a:pPr>
                <a:defRPr/>
              </a:pPr>
              <a:t>2021/3/5</a:t>
            </a:fld>
            <a:endParaRPr lang="ja-JP" altLang="en-US" sz="1800">
              <a:solidFill>
                <a:schemeClr val="tx1"/>
              </a:solidFill>
            </a:endParaRPr>
          </a:p>
        </p:txBody>
      </p:sp>
      <p:sp>
        <p:nvSpPr>
          <p:cNvPr id="5" name="フッター プレースホルダ 4"/>
          <p:cNvSpPr>
            <a:spLocks noGrp="1" noChangeArrowheads="1"/>
          </p:cNvSpPr>
          <p:nvPr>
            <p:ph type="ftr" sz="quarter" idx="11"/>
          </p:nvPr>
        </p:nvSpPr>
        <p:spPr>
          <a:ln/>
        </p:spPr>
        <p:txBody>
          <a:bodyPr/>
          <a:lstStyle>
            <a:lvl1pPr>
              <a:defRPr/>
            </a:lvl1pPr>
          </a:lstStyle>
          <a:p>
            <a:pPr>
              <a:defRPr/>
            </a:pPr>
            <a:endParaRPr lang="ja-JP" altLang="ja-JP"/>
          </a:p>
        </p:txBody>
      </p:sp>
      <p:sp>
        <p:nvSpPr>
          <p:cNvPr id="6" name="スライド番号プレースホルダ 5"/>
          <p:cNvSpPr>
            <a:spLocks noGrp="1" noChangeArrowheads="1"/>
          </p:cNvSpPr>
          <p:nvPr>
            <p:ph type="sldNum" sz="quarter" idx="12"/>
          </p:nvPr>
        </p:nvSpPr>
        <p:spPr>
          <a:ln/>
        </p:spPr>
        <p:txBody>
          <a:bodyPr/>
          <a:lstStyle>
            <a:lvl1pPr>
              <a:defRPr/>
            </a:lvl1pPr>
          </a:lstStyle>
          <a:p>
            <a:pPr>
              <a:defRPr/>
            </a:pPr>
            <a:fld id="{6BB9AAA4-21BE-489F-8BC1-B5D7F46C29A6}" type="slidenum">
              <a:rPr lang="ja-JP" altLang="en-US"/>
              <a:pPr>
                <a:defRPr/>
              </a:pPr>
              <a:t>‹#›</a:t>
            </a:fld>
            <a:endParaRPr lang="ja-JP" altLang="en-US" sz="1800">
              <a:solidFill>
                <a:schemeClr val="tx1"/>
              </a:solidFill>
            </a:endParaRPr>
          </a:p>
        </p:txBody>
      </p:sp>
    </p:spTree>
    <p:extLst>
      <p:ext uri="{BB962C8B-B14F-4D97-AF65-F5344CB8AC3E}">
        <p14:creationId xmlns:p14="http://schemas.microsoft.com/office/powerpoint/2010/main" val="9331554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 3"/>
          <p:cNvSpPr>
            <a:spLocks noGrp="1" noChangeArrowheads="1"/>
          </p:cNvSpPr>
          <p:nvPr>
            <p:ph type="dt" sz="half" idx="10"/>
          </p:nvPr>
        </p:nvSpPr>
        <p:spPr>
          <a:ln/>
        </p:spPr>
        <p:txBody>
          <a:bodyPr/>
          <a:lstStyle>
            <a:lvl1pPr>
              <a:defRPr/>
            </a:lvl1pPr>
          </a:lstStyle>
          <a:p>
            <a:pPr>
              <a:defRPr/>
            </a:pPr>
            <a:fld id="{51A5E19A-EF3D-4269-BBCC-0818F87C7C62}" type="datetime1">
              <a:rPr lang="ja-JP" altLang="en-US"/>
              <a:pPr>
                <a:defRPr/>
              </a:pPr>
              <a:t>2021/3/5</a:t>
            </a:fld>
            <a:endParaRPr lang="ja-JP" altLang="en-US" sz="1350">
              <a:solidFill>
                <a:srgbClr val="000000"/>
              </a:solidFill>
            </a:endParaRPr>
          </a:p>
        </p:txBody>
      </p:sp>
      <p:sp>
        <p:nvSpPr>
          <p:cNvPr id="4" name="フッター プレースホルダ 4"/>
          <p:cNvSpPr>
            <a:spLocks noGrp="1" noChangeArrowheads="1"/>
          </p:cNvSpPr>
          <p:nvPr>
            <p:ph type="ftr" sz="quarter" idx="11"/>
          </p:nvPr>
        </p:nvSpPr>
        <p:spPr>
          <a:ln/>
        </p:spPr>
        <p:txBody>
          <a:bodyPr/>
          <a:lstStyle>
            <a:lvl1pPr>
              <a:defRPr/>
            </a:lvl1pPr>
          </a:lstStyle>
          <a:p>
            <a:pPr>
              <a:defRPr/>
            </a:pPr>
            <a:endParaRPr lang="ja-JP" altLang="ja-JP"/>
          </a:p>
        </p:txBody>
      </p:sp>
      <p:sp>
        <p:nvSpPr>
          <p:cNvPr id="5" name="スライド番号プレースホルダ 5"/>
          <p:cNvSpPr>
            <a:spLocks noGrp="1" noChangeArrowheads="1"/>
          </p:cNvSpPr>
          <p:nvPr>
            <p:ph type="sldNum" sz="quarter" idx="12"/>
          </p:nvPr>
        </p:nvSpPr>
        <p:spPr>
          <a:ln/>
        </p:spPr>
        <p:txBody>
          <a:bodyPr/>
          <a:lstStyle>
            <a:lvl1pPr>
              <a:defRPr/>
            </a:lvl1pPr>
          </a:lstStyle>
          <a:p>
            <a:pPr>
              <a:defRPr/>
            </a:pPr>
            <a:fld id="{A3E8D1DB-5AA9-4E56-BAA0-E1BE5438CEF5}" type="slidenum">
              <a:rPr lang="ja-JP" altLang="en-US"/>
              <a:pPr>
                <a:defRPr/>
              </a:pPr>
              <a:t>‹#›</a:t>
            </a:fld>
            <a:endParaRPr lang="ja-JP" altLang="en-US" sz="1350">
              <a:solidFill>
                <a:srgbClr val="000000"/>
              </a:solidFill>
            </a:endParaRPr>
          </a:p>
        </p:txBody>
      </p:sp>
    </p:spTree>
    <p:extLst>
      <p:ext uri="{BB962C8B-B14F-4D97-AF65-F5344CB8AC3E}">
        <p14:creationId xmlns:p14="http://schemas.microsoft.com/office/powerpoint/2010/main" val="33740707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noChangeArrowheads="1"/>
          </p:cNvSpPr>
          <p:nvPr>
            <p:ph type="dt" sz="half" idx="10"/>
          </p:nvPr>
        </p:nvSpPr>
        <p:spPr>
          <a:ln/>
        </p:spPr>
        <p:txBody>
          <a:bodyPr/>
          <a:lstStyle>
            <a:lvl1pPr>
              <a:defRPr/>
            </a:lvl1pPr>
          </a:lstStyle>
          <a:p>
            <a:pPr>
              <a:defRPr/>
            </a:pPr>
            <a:fld id="{F8358498-F715-4123-80FF-D0672DF5F7D4}" type="datetime1">
              <a:rPr lang="ja-JP" altLang="en-US"/>
              <a:pPr>
                <a:defRPr/>
              </a:pPr>
              <a:t>2021/3/5</a:t>
            </a:fld>
            <a:endParaRPr lang="ja-JP" altLang="en-US" sz="1350">
              <a:solidFill>
                <a:srgbClr val="000000"/>
              </a:solidFill>
            </a:endParaRPr>
          </a:p>
        </p:txBody>
      </p:sp>
      <p:sp>
        <p:nvSpPr>
          <p:cNvPr id="3" name="フッター プレースホルダ 4"/>
          <p:cNvSpPr>
            <a:spLocks noGrp="1" noChangeArrowheads="1"/>
          </p:cNvSpPr>
          <p:nvPr>
            <p:ph type="ftr" sz="quarter" idx="11"/>
          </p:nvPr>
        </p:nvSpPr>
        <p:spPr>
          <a:ln/>
        </p:spPr>
        <p:txBody>
          <a:bodyPr/>
          <a:lstStyle>
            <a:lvl1pPr>
              <a:defRPr/>
            </a:lvl1pPr>
          </a:lstStyle>
          <a:p>
            <a:pPr>
              <a:defRPr/>
            </a:pPr>
            <a:endParaRPr lang="ja-JP" altLang="ja-JP"/>
          </a:p>
        </p:txBody>
      </p:sp>
      <p:sp>
        <p:nvSpPr>
          <p:cNvPr id="4" name="スライド番号プレースホルダ 5"/>
          <p:cNvSpPr>
            <a:spLocks noGrp="1" noChangeArrowheads="1"/>
          </p:cNvSpPr>
          <p:nvPr>
            <p:ph type="sldNum" sz="quarter" idx="12"/>
          </p:nvPr>
        </p:nvSpPr>
        <p:spPr>
          <a:ln/>
        </p:spPr>
        <p:txBody>
          <a:bodyPr/>
          <a:lstStyle>
            <a:lvl1pPr>
              <a:defRPr/>
            </a:lvl1pPr>
          </a:lstStyle>
          <a:p>
            <a:pPr>
              <a:defRPr/>
            </a:pPr>
            <a:fld id="{597603B4-05EB-4AC8-9A0B-6D762F2212F5}" type="slidenum">
              <a:rPr lang="ja-JP" altLang="en-US"/>
              <a:pPr>
                <a:defRPr/>
              </a:pPr>
              <a:t>‹#›</a:t>
            </a:fld>
            <a:endParaRPr lang="ja-JP" altLang="en-US" sz="1350">
              <a:solidFill>
                <a:srgbClr val="000000"/>
              </a:solidFill>
            </a:endParaRPr>
          </a:p>
        </p:txBody>
      </p:sp>
    </p:spTree>
    <p:extLst>
      <p:ext uri="{BB962C8B-B14F-4D97-AF65-F5344CB8AC3E}">
        <p14:creationId xmlns:p14="http://schemas.microsoft.com/office/powerpoint/2010/main" val="20121501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smtClean="0"/>
              <a:t>マスター テキストの書式設定</a:t>
            </a:r>
          </a:p>
        </p:txBody>
      </p:sp>
      <p:sp>
        <p:nvSpPr>
          <p:cNvPr id="5" name="日付プレースホルダ 3"/>
          <p:cNvSpPr>
            <a:spLocks noGrp="1" noChangeArrowheads="1"/>
          </p:cNvSpPr>
          <p:nvPr>
            <p:ph type="dt" sz="half" idx="10"/>
          </p:nvPr>
        </p:nvSpPr>
        <p:spPr>
          <a:ln/>
        </p:spPr>
        <p:txBody>
          <a:bodyPr/>
          <a:lstStyle>
            <a:lvl1pPr>
              <a:defRPr/>
            </a:lvl1pPr>
          </a:lstStyle>
          <a:p>
            <a:pPr>
              <a:defRPr/>
            </a:pPr>
            <a:fld id="{051FA805-F48B-408E-9B4D-2954C2AE7E29}" type="datetime1">
              <a:rPr lang="ja-JP" altLang="en-US"/>
              <a:pPr>
                <a:defRPr/>
              </a:pPr>
              <a:t>2021/3/5</a:t>
            </a:fld>
            <a:endParaRPr lang="ja-JP" altLang="en-US" sz="1350">
              <a:solidFill>
                <a:srgbClr val="000000"/>
              </a:solidFill>
            </a:endParaRPr>
          </a:p>
        </p:txBody>
      </p:sp>
      <p:sp>
        <p:nvSpPr>
          <p:cNvPr id="6" name="フッター プレースホルダ 4"/>
          <p:cNvSpPr>
            <a:spLocks noGrp="1" noChangeArrowheads="1"/>
          </p:cNvSpPr>
          <p:nvPr>
            <p:ph type="ftr" sz="quarter" idx="11"/>
          </p:nvPr>
        </p:nvSpPr>
        <p:spPr>
          <a:ln/>
        </p:spPr>
        <p:txBody>
          <a:bodyPr/>
          <a:lstStyle>
            <a:lvl1pPr>
              <a:defRPr/>
            </a:lvl1pPr>
          </a:lstStyle>
          <a:p>
            <a:pPr>
              <a:defRPr/>
            </a:pPr>
            <a:endParaRPr lang="ja-JP" altLang="ja-JP"/>
          </a:p>
        </p:txBody>
      </p:sp>
      <p:sp>
        <p:nvSpPr>
          <p:cNvPr id="7" name="スライド番号プレースホルダ 5"/>
          <p:cNvSpPr>
            <a:spLocks noGrp="1" noChangeArrowheads="1"/>
          </p:cNvSpPr>
          <p:nvPr>
            <p:ph type="sldNum" sz="quarter" idx="12"/>
          </p:nvPr>
        </p:nvSpPr>
        <p:spPr>
          <a:ln/>
        </p:spPr>
        <p:txBody>
          <a:bodyPr/>
          <a:lstStyle>
            <a:lvl1pPr>
              <a:defRPr/>
            </a:lvl1pPr>
          </a:lstStyle>
          <a:p>
            <a:pPr>
              <a:defRPr/>
            </a:pPr>
            <a:fld id="{3FBED908-5B2A-40B8-B6FE-C10E0D134B41}" type="slidenum">
              <a:rPr lang="ja-JP" altLang="en-US"/>
              <a:pPr>
                <a:defRPr/>
              </a:pPr>
              <a:t>‹#›</a:t>
            </a:fld>
            <a:endParaRPr lang="ja-JP" altLang="en-US" sz="1350">
              <a:solidFill>
                <a:srgbClr val="000000"/>
              </a:solidFill>
            </a:endParaRPr>
          </a:p>
        </p:txBody>
      </p:sp>
    </p:spTree>
    <p:extLst>
      <p:ext uri="{BB962C8B-B14F-4D97-AF65-F5344CB8AC3E}">
        <p14:creationId xmlns:p14="http://schemas.microsoft.com/office/powerpoint/2010/main" val="6981753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ja-JP" altLang="en-US" noProof="0" smtClean="0">
              <a:sym typeface="Calibri" panose="020F0502020204030204" pitchFamily="34" charset="0"/>
            </a:endParaRPr>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smtClean="0"/>
              <a:t>マスター テキストの書式設定</a:t>
            </a:r>
          </a:p>
        </p:txBody>
      </p:sp>
      <p:sp>
        <p:nvSpPr>
          <p:cNvPr id="5" name="日付プレースホルダ 3"/>
          <p:cNvSpPr>
            <a:spLocks noGrp="1" noChangeArrowheads="1"/>
          </p:cNvSpPr>
          <p:nvPr>
            <p:ph type="dt" sz="half" idx="10"/>
          </p:nvPr>
        </p:nvSpPr>
        <p:spPr>
          <a:ln/>
        </p:spPr>
        <p:txBody>
          <a:bodyPr/>
          <a:lstStyle>
            <a:lvl1pPr>
              <a:defRPr/>
            </a:lvl1pPr>
          </a:lstStyle>
          <a:p>
            <a:pPr>
              <a:defRPr/>
            </a:pPr>
            <a:fld id="{0B1CC8EE-D1C7-4454-8AD3-749CE86B60B3}" type="datetime1">
              <a:rPr lang="ja-JP" altLang="en-US"/>
              <a:pPr>
                <a:defRPr/>
              </a:pPr>
              <a:t>2021/3/5</a:t>
            </a:fld>
            <a:endParaRPr lang="ja-JP" altLang="en-US" sz="1350">
              <a:solidFill>
                <a:srgbClr val="000000"/>
              </a:solidFill>
            </a:endParaRPr>
          </a:p>
        </p:txBody>
      </p:sp>
      <p:sp>
        <p:nvSpPr>
          <p:cNvPr id="6" name="フッター プレースホルダ 4"/>
          <p:cNvSpPr>
            <a:spLocks noGrp="1" noChangeArrowheads="1"/>
          </p:cNvSpPr>
          <p:nvPr>
            <p:ph type="ftr" sz="quarter" idx="11"/>
          </p:nvPr>
        </p:nvSpPr>
        <p:spPr>
          <a:ln/>
        </p:spPr>
        <p:txBody>
          <a:bodyPr/>
          <a:lstStyle>
            <a:lvl1pPr>
              <a:defRPr/>
            </a:lvl1pPr>
          </a:lstStyle>
          <a:p>
            <a:pPr>
              <a:defRPr/>
            </a:pPr>
            <a:endParaRPr lang="ja-JP" altLang="ja-JP"/>
          </a:p>
        </p:txBody>
      </p:sp>
      <p:sp>
        <p:nvSpPr>
          <p:cNvPr id="7" name="スライド番号プレースホルダ 5"/>
          <p:cNvSpPr>
            <a:spLocks noGrp="1" noChangeArrowheads="1"/>
          </p:cNvSpPr>
          <p:nvPr>
            <p:ph type="sldNum" sz="quarter" idx="12"/>
          </p:nvPr>
        </p:nvSpPr>
        <p:spPr>
          <a:ln/>
        </p:spPr>
        <p:txBody>
          <a:bodyPr/>
          <a:lstStyle>
            <a:lvl1pPr>
              <a:defRPr/>
            </a:lvl1pPr>
          </a:lstStyle>
          <a:p>
            <a:pPr>
              <a:defRPr/>
            </a:pPr>
            <a:fld id="{DACEDC96-1F88-42FD-ACB5-7817DE7F01A2}" type="slidenum">
              <a:rPr lang="ja-JP" altLang="en-US"/>
              <a:pPr>
                <a:defRPr/>
              </a:pPr>
              <a:t>‹#›</a:t>
            </a:fld>
            <a:endParaRPr lang="ja-JP" altLang="en-US" sz="1350">
              <a:solidFill>
                <a:srgbClr val="000000"/>
              </a:solidFill>
            </a:endParaRPr>
          </a:p>
        </p:txBody>
      </p:sp>
    </p:spTree>
    <p:extLst>
      <p:ext uri="{BB962C8B-B14F-4D97-AF65-F5344CB8AC3E}">
        <p14:creationId xmlns:p14="http://schemas.microsoft.com/office/powerpoint/2010/main" val="28300501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noChangeArrowheads="1"/>
          </p:cNvSpPr>
          <p:nvPr>
            <p:ph type="dt" sz="half" idx="10"/>
          </p:nvPr>
        </p:nvSpPr>
        <p:spPr>
          <a:ln/>
        </p:spPr>
        <p:txBody>
          <a:bodyPr/>
          <a:lstStyle>
            <a:lvl1pPr>
              <a:defRPr/>
            </a:lvl1pPr>
          </a:lstStyle>
          <a:p>
            <a:pPr>
              <a:defRPr/>
            </a:pPr>
            <a:fld id="{AD98668C-2A39-4BD5-B54E-F9C08C61C224}" type="datetime1">
              <a:rPr lang="ja-JP" altLang="en-US"/>
              <a:pPr>
                <a:defRPr/>
              </a:pPr>
              <a:t>2021/3/5</a:t>
            </a:fld>
            <a:endParaRPr lang="ja-JP" altLang="en-US" sz="1350">
              <a:solidFill>
                <a:srgbClr val="000000"/>
              </a:solidFill>
            </a:endParaRPr>
          </a:p>
        </p:txBody>
      </p:sp>
      <p:sp>
        <p:nvSpPr>
          <p:cNvPr id="5" name="フッター プレースホルダ 4"/>
          <p:cNvSpPr>
            <a:spLocks noGrp="1" noChangeArrowheads="1"/>
          </p:cNvSpPr>
          <p:nvPr>
            <p:ph type="ftr" sz="quarter" idx="11"/>
          </p:nvPr>
        </p:nvSpPr>
        <p:spPr>
          <a:ln/>
        </p:spPr>
        <p:txBody>
          <a:bodyPr/>
          <a:lstStyle>
            <a:lvl1pPr>
              <a:defRPr/>
            </a:lvl1pPr>
          </a:lstStyle>
          <a:p>
            <a:pPr>
              <a:defRPr/>
            </a:pPr>
            <a:endParaRPr lang="ja-JP" altLang="ja-JP"/>
          </a:p>
        </p:txBody>
      </p:sp>
      <p:sp>
        <p:nvSpPr>
          <p:cNvPr id="6" name="スライド番号プレースホルダ 5"/>
          <p:cNvSpPr>
            <a:spLocks noGrp="1" noChangeArrowheads="1"/>
          </p:cNvSpPr>
          <p:nvPr>
            <p:ph type="sldNum" sz="quarter" idx="12"/>
          </p:nvPr>
        </p:nvSpPr>
        <p:spPr>
          <a:ln/>
        </p:spPr>
        <p:txBody>
          <a:bodyPr/>
          <a:lstStyle>
            <a:lvl1pPr>
              <a:defRPr/>
            </a:lvl1pPr>
          </a:lstStyle>
          <a:p>
            <a:pPr>
              <a:defRPr/>
            </a:pPr>
            <a:fld id="{AA822C9C-15E0-4D94-ACB4-E6A79788DE6A}" type="slidenum">
              <a:rPr lang="ja-JP" altLang="en-US"/>
              <a:pPr>
                <a:defRPr/>
              </a:pPr>
              <a:t>‹#›</a:t>
            </a:fld>
            <a:endParaRPr lang="ja-JP" altLang="en-US" sz="1350">
              <a:solidFill>
                <a:srgbClr val="000000"/>
              </a:solidFill>
            </a:endParaRPr>
          </a:p>
        </p:txBody>
      </p:sp>
    </p:spTree>
    <p:extLst>
      <p:ext uri="{BB962C8B-B14F-4D97-AF65-F5344CB8AC3E}">
        <p14:creationId xmlns:p14="http://schemas.microsoft.com/office/powerpoint/2010/main" val="8179267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9"/>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9"/>
            <a:ext cx="60579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noChangeArrowheads="1"/>
          </p:cNvSpPr>
          <p:nvPr>
            <p:ph type="dt" sz="half" idx="10"/>
          </p:nvPr>
        </p:nvSpPr>
        <p:spPr>
          <a:ln/>
        </p:spPr>
        <p:txBody>
          <a:bodyPr/>
          <a:lstStyle>
            <a:lvl1pPr>
              <a:defRPr/>
            </a:lvl1pPr>
          </a:lstStyle>
          <a:p>
            <a:pPr>
              <a:defRPr/>
            </a:pPr>
            <a:fld id="{4A9B8EE9-F5D4-479F-92F7-0469536DA392}" type="datetime1">
              <a:rPr lang="ja-JP" altLang="en-US"/>
              <a:pPr>
                <a:defRPr/>
              </a:pPr>
              <a:t>2021/3/5</a:t>
            </a:fld>
            <a:endParaRPr lang="ja-JP" altLang="en-US" sz="1350">
              <a:solidFill>
                <a:srgbClr val="000000"/>
              </a:solidFill>
            </a:endParaRPr>
          </a:p>
        </p:txBody>
      </p:sp>
      <p:sp>
        <p:nvSpPr>
          <p:cNvPr id="5" name="フッター プレースホルダ 4"/>
          <p:cNvSpPr>
            <a:spLocks noGrp="1" noChangeArrowheads="1"/>
          </p:cNvSpPr>
          <p:nvPr>
            <p:ph type="ftr" sz="quarter" idx="11"/>
          </p:nvPr>
        </p:nvSpPr>
        <p:spPr>
          <a:ln/>
        </p:spPr>
        <p:txBody>
          <a:bodyPr/>
          <a:lstStyle>
            <a:lvl1pPr>
              <a:defRPr/>
            </a:lvl1pPr>
          </a:lstStyle>
          <a:p>
            <a:pPr>
              <a:defRPr/>
            </a:pPr>
            <a:endParaRPr lang="ja-JP" altLang="ja-JP"/>
          </a:p>
        </p:txBody>
      </p:sp>
      <p:sp>
        <p:nvSpPr>
          <p:cNvPr id="6" name="スライド番号プレースホルダ 5"/>
          <p:cNvSpPr>
            <a:spLocks noGrp="1" noChangeArrowheads="1"/>
          </p:cNvSpPr>
          <p:nvPr>
            <p:ph type="sldNum" sz="quarter" idx="12"/>
          </p:nvPr>
        </p:nvSpPr>
        <p:spPr>
          <a:ln/>
        </p:spPr>
        <p:txBody>
          <a:bodyPr/>
          <a:lstStyle>
            <a:lvl1pPr>
              <a:defRPr/>
            </a:lvl1pPr>
          </a:lstStyle>
          <a:p>
            <a:pPr>
              <a:defRPr/>
            </a:pPr>
            <a:fld id="{5CDC3824-861A-46EF-9834-04EEE09782B8}" type="slidenum">
              <a:rPr lang="ja-JP" altLang="en-US"/>
              <a:pPr>
                <a:defRPr/>
              </a:pPr>
              <a:t>‹#›</a:t>
            </a:fld>
            <a:endParaRPr lang="ja-JP" altLang="en-US" sz="1350">
              <a:solidFill>
                <a:srgbClr val="000000"/>
              </a:solidFill>
            </a:endParaRPr>
          </a:p>
        </p:txBody>
      </p:sp>
    </p:spTree>
    <p:extLst>
      <p:ext uri="{BB962C8B-B14F-4D97-AF65-F5344CB8AC3E}">
        <p14:creationId xmlns:p14="http://schemas.microsoft.com/office/powerpoint/2010/main" val="16738590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365126"/>
            <a:ext cx="7886700" cy="1325563"/>
          </a:xfrm>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a:xfrm>
            <a:off x="628650" y="6356350"/>
            <a:ext cx="2057400" cy="365125"/>
          </a:xfrm>
        </p:spPr>
        <p:txBody>
          <a:bodyPr/>
          <a:lstStyle>
            <a:lvl1pPr>
              <a:defRPr/>
            </a:lvl1pPr>
          </a:lstStyle>
          <a:p>
            <a:pPr>
              <a:defRPr/>
            </a:pPr>
            <a:fld id="{9CFCA839-DC38-455C-87D3-BF613E8A76F1}" type="datetime1">
              <a:rPr lang="ja-JP" altLang="en-US"/>
              <a:pPr>
                <a:defRPr/>
              </a:pPr>
              <a:t>2021/3/5</a:t>
            </a:fld>
            <a:endParaRPr lang="ja-JP" altLang="en-US" sz="1350">
              <a:solidFill>
                <a:srgbClr val="000000"/>
              </a:solidFill>
            </a:endParaRPr>
          </a:p>
        </p:txBody>
      </p:sp>
      <p:sp>
        <p:nvSpPr>
          <p:cNvPr id="4" name="フッター プレースホルダー 3"/>
          <p:cNvSpPr>
            <a:spLocks noGrp="1"/>
          </p:cNvSpPr>
          <p:nvPr>
            <p:ph type="ftr" sz="quarter" idx="11"/>
          </p:nvPr>
        </p:nvSpPr>
        <p:spPr>
          <a:xfrm>
            <a:off x="3028950" y="6356350"/>
            <a:ext cx="3086100" cy="365125"/>
          </a:xfrm>
        </p:spPr>
        <p:txBody>
          <a:bodyPr/>
          <a:lstStyle>
            <a:lvl1pPr>
              <a:defRPr/>
            </a:lvl1pPr>
          </a:lstStyle>
          <a:p>
            <a:pPr>
              <a:defRPr/>
            </a:pPr>
            <a:endParaRPr lang="ja-JP" altLang="ja-JP"/>
          </a:p>
        </p:txBody>
      </p:sp>
      <p:sp>
        <p:nvSpPr>
          <p:cNvPr id="5" name="スライド番号プレースホルダー 4"/>
          <p:cNvSpPr>
            <a:spLocks noGrp="1"/>
          </p:cNvSpPr>
          <p:nvPr>
            <p:ph type="sldNum" sz="quarter" idx="12"/>
          </p:nvPr>
        </p:nvSpPr>
        <p:spPr>
          <a:xfrm>
            <a:off x="6457950" y="6356350"/>
            <a:ext cx="2057400" cy="365125"/>
          </a:xfrm>
        </p:spPr>
        <p:txBody>
          <a:bodyPr/>
          <a:lstStyle>
            <a:lvl1pPr>
              <a:defRPr/>
            </a:lvl1pPr>
          </a:lstStyle>
          <a:p>
            <a:pPr>
              <a:defRPr/>
            </a:pPr>
            <a:fld id="{158054C6-E934-4272-BB0E-ED6C66B079BB}" type="slidenum">
              <a:rPr lang="ja-JP" altLang="en-US"/>
              <a:pPr>
                <a:defRPr/>
              </a:pPr>
              <a:t>‹#›</a:t>
            </a:fld>
            <a:endParaRPr lang="ja-JP" altLang="en-US" sz="1350">
              <a:solidFill>
                <a:srgbClr val="000000"/>
              </a:solidFill>
            </a:endParaRPr>
          </a:p>
        </p:txBody>
      </p:sp>
    </p:spTree>
    <p:extLst>
      <p:ext uri="{BB962C8B-B14F-4D97-AF65-F5344CB8AC3E}">
        <p14:creationId xmlns:p14="http://schemas.microsoft.com/office/powerpoint/2010/main" val="25346102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819B1E6D-EA4B-4110-BCF2-BF431D3B571C}" type="datetimeFigureOut">
              <a:rPr lang="ja-JP" altLang="en-US"/>
              <a:pPr>
                <a:defRPr/>
              </a:pPr>
              <a:t>2021/3/5</a:t>
            </a:fld>
            <a:endParaRPr lang="ja-JP" alt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endParaRPr lang="ja-JP" alt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19B108F1-82E5-486D-BE70-C749FB6A80F1}" type="slidenum">
              <a:rPr lang="ja-JP" altLang="en-US"/>
              <a:pPr>
                <a:defRPr/>
              </a:pPr>
              <a:t>‹#›</a:t>
            </a:fld>
            <a:endParaRPr lang="ja-JP" altLang="en-US"/>
          </a:p>
        </p:txBody>
      </p:sp>
    </p:spTree>
    <p:extLst>
      <p:ext uri="{BB962C8B-B14F-4D97-AF65-F5344CB8AC3E}">
        <p14:creationId xmlns:p14="http://schemas.microsoft.com/office/powerpoint/2010/main" val="41774987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819B1E6D-EA4B-4110-BCF2-BF431D3B571C}" type="datetimeFigureOut">
              <a:rPr lang="ja-JP" altLang="en-US"/>
              <a:pPr>
                <a:defRPr/>
              </a:pPr>
              <a:t>2021/3/5</a:t>
            </a:fld>
            <a:endParaRPr lang="ja-JP" alt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endParaRPr lang="ja-JP" alt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7753D08B-226E-4D06-9B74-3BED80320D0D}" type="slidenum">
              <a:rPr lang="ja-JP" altLang="en-US"/>
              <a:pPr>
                <a:defRPr/>
              </a:pPr>
              <a:t>‹#›</a:t>
            </a:fld>
            <a:endParaRPr lang="ja-JP" altLang="en-US"/>
          </a:p>
        </p:txBody>
      </p:sp>
    </p:spTree>
    <p:extLst>
      <p:ext uri="{BB962C8B-B14F-4D97-AF65-F5344CB8AC3E}">
        <p14:creationId xmlns:p14="http://schemas.microsoft.com/office/powerpoint/2010/main" val="11843490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819B1E6D-EA4B-4110-BCF2-BF431D3B571C}" type="datetimeFigureOut">
              <a:rPr lang="ja-JP" altLang="en-US"/>
              <a:pPr>
                <a:defRPr/>
              </a:pPr>
              <a:t>2021/3/5</a:t>
            </a:fld>
            <a:endParaRPr lang="ja-JP" alt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endParaRPr lang="ja-JP" alt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F0A1EDB4-D486-48C6-B220-9E3CD32E2C27}" type="slidenum">
              <a:rPr lang="ja-JP" altLang="en-US"/>
              <a:pPr>
                <a:defRPr/>
              </a:pPr>
              <a:t>‹#›</a:t>
            </a:fld>
            <a:endParaRPr lang="ja-JP" altLang="en-US"/>
          </a:p>
        </p:txBody>
      </p:sp>
    </p:spTree>
    <p:extLst>
      <p:ext uri="{BB962C8B-B14F-4D97-AF65-F5344CB8AC3E}">
        <p14:creationId xmlns:p14="http://schemas.microsoft.com/office/powerpoint/2010/main" val="674180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noChangeArrowheads="1"/>
          </p:cNvSpPr>
          <p:nvPr>
            <p:ph type="dt" sz="half" idx="10"/>
          </p:nvPr>
        </p:nvSpPr>
        <p:spPr>
          <a:ln/>
        </p:spPr>
        <p:txBody>
          <a:bodyPr/>
          <a:lstStyle>
            <a:lvl1pPr>
              <a:defRPr/>
            </a:lvl1pPr>
          </a:lstStyle>
          <a:p>
            <a:pPr>
              <a:defRPr/>
            </a:pPr>
            <a:fld id="{09D8CAE2-33CC-4BAE-87A0-1D4AC98F528B}" type="datetime1">
              <a:rPr lang="ja-JP" altLang="en-US"/>
              <a:pPr>
                <a:defRPr/>
              </a:pPr>
              <a:t>2021/3/5</a:t>
            </a:fld>
            <a:endParaRPr lang="ja-JP" altLang="en-US" sz="1800">
              <a:solidFill>
                <a:schemeClr val="tx1"/>
              </a:solidFill>
            </a:endParaRPr>
          </a:p>
        </p:txBody>
      </p:sp>
      <p:sp>
        <p:nvSpPr>
          <p:cNvPr id="6" name="フッター プレースホルダ 4"/>
          <p:cNvSpPr>
            <a:spLocks noGrp="1" noChangeArrowheads="1"/>
          </p:cNvSpPr>
          <p:nvPr>
            <p:ph type="ftr" sz="quarter" idx="11"/>
          </p:nvPr>
        </p:nvSpPr>
        <p:spPr>
          <a:ln/>
        </p:spPr>
        <p:txBody>
          <a:bodyPr/>
          <a:lstStyle>
            <a:lvl1pPr>
              <a:defRPr/>
            </a:lvl1pPr>
          </a:lstStyle>
          <a:p>
            <a:pPr>
              <a:defRPr/>
            </a:pPr>
            <a:endParaRPr lang="ja-JP" altLang="ja-JP"/>
          </a:p>
        </p:txBody>
      </p:sp>
      <p:sp>
        <p:nvSpPr>
          <p:cNvPr id="7" name="スライド番号プレースホルダ 5"/>
          <p:cNvSpPr>
            <a:spLocks noGrp="1" noChangeArrowheads="1"/>
          </p:cNvSpPr>
          <p:nvPr>
            <p:ph type="sldNum" sz="quarter" idx="12"/>
          </p:nvPr>
        </p:nvSpPr>
        <p:spPr>
          <a:ln/>
        </p:spPr>
        <p:txBody>
          <a:bodyPr/>
          <a:lstStyle>
            <a:lvl1pPr>
              <a:defRPr/>
            </a:lvl1pPr>
          </a:lstStyle>
          <a:p>
            <a:pPr>
              <a:defRPr/>
            </a:pPr>
            <a:fld id="{928AFCFE-4889-473B-ACD3-E06A1C9E98F5}" type="slidenum">
              <a:rPr lang="ja-JP" altLang="en-US"/>
              <a:pPr>
                <a:defRPr/>
              </a:pPr>
              <a:t>‹#›</a:t>
            </a:fld>
            <a:endParaRPr lang="ja-JP" altLang="en-US" sz="1800">
              <a:solidFill>
                <a:schemeClr val="tx1"/>
              </a:solidFill>
            </a:endParaRPr>
          </a:p>
        </p:txBody>
      </p:sp>
    </p:spTree>
    <p:extLst>
      <p:ext uri="{BB962C8B-B14F-4D97-AF65-F5344CB8AC3E}">
        <p14:creationId xmlns:p14="http://schemas.microsoft.com/office/powerpoint/2010/main" val="25640162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819B1E6D-EA4B-4110-BCF2-BF431D3B571C}" type="datetimeFigureOut">
              <a:rPr lang="ja-JP" altLang="en-US"/>
              <a:pPr>
                <a:defRPr/>
              </a:pPr>
              <a:t>2021/3/5</a:t>
            </a:fld>
            <a:endParaRPr lang="ja-JP" alt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endParaRPr lang="ja-JP" alt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9FCB76F4-6AED-41A0-A6FB-6E40DEE92288}" type="slidenum">
              <a:rPr lang="ja-JP" altLang="en-US"/>
              <a:pPr>
                <a:defRPr/>
              </a:pPr>
              <a:t>‹#›</a:t>
            </a:fld>
            <a:endParaRPr lang="ja-JP" altLang="en-US"/>
          </a:p>
        </p:txBody>
      </p:sp>
    </p:spTree>
    <p:extLst>
      <p:ext uri="{BB962C8B-B14F-4D97-AF65-F5344CB8AC3E}">
        <p14:creationId xmlns:p14="http://schemas.microsoft.com/office/powerpoint/2010/main" val="13511481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819B1E6D-EA4B-4110-BCF2-BF431D3B571C}" type="datetimeFigureOut">
              <a:rPr lang="ja-JP" altLang="en-US"/>
              <a:pPr>
                <a:defRPr/>
              </a:pPr>
              <a:t>2021/3/5</a:t>
            </a:fld>
            <a:endParaRPr lang="ja-JP" alt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endParaRPr lang="ja-JP" alt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72602A9F-F20D-425F-A7FB-762CFA5E57EC}" type="slidenum">
              <a:rPr lang="ja-JP" altLang="en-US"/>
              <a:pPr>
                <a:defRPr/>
              </a:pPr>
              <a:t>‹#›</a:t>
            </a:fld>
            <a:endParaRPr lang="ja-JP" altLang="en-US"/>
          </a:p>
        </p:txBody>
      </p:sp>
    </p:spTree>
    <p:extLst>
      <p:ext uri="{BB962C8B-B14F-4D97-AF65-F5344CB8AC3E}">
        <p14:creationId xmlns:p14="http://schemas.microsoft.com/office/powerpoint/2010/main" val="13349725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819B1E6D-EA4B-4110-BCF2-BF431D3B571C}" type="datetimeFigureOut">
              <a:rPr lang="ja-JP" altLang="en-US"/>
              <a:pPr>
                <a:defRPr/>
              </a:pPr>
              <a:t>2021/3/5</a:t>
            </a:fld>
            <a:endParaRPr lang="ja-JP" alt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endParaRPr lang="ja-JP" alt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C9D69855-D09E-49A5-B65B-FB8DA37AAF78}" type="slidenum">
              <a:rPr lang="ja-JP" altLang="en-US"/>
              <a:pPr>
                <a:defRPr/>
              </a:pPr>
              <a:t>‹#›</a:t>
            </a:fld>
            <a:endParaRPr lang="ja-JP" altLang="en-US"/>
          </a:p>
        </p:txBody>
      </p:sp>
    </p:spTree>
    <p:extLst>
      <p:ext uri="{BB962C8B-B14F-4D97-AF65-F5344CB8AC3E}">
        <p14:creationId xmlns:p14="http://schemas.microsoft.com/office/powerpoint/2010/main" val="15467344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819B1E6D-EA4B-4110-BCF2-BF431D3B571C}" type="datetimeFigureOut">
              <a:rPr lang="ja-JP" altLang="en-US"/>
              <a:pPr>
                <a:defRPr/>
              </a:pPr>
              <a:t>2021/3/5</a:t>
            </a:fld>
            <a:endParaRPr lang="ja-JP" alt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endParaRPr lang="ja-JP" alt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05B6C661-DEBE-4506-975C-0BC3D36E27EE}" type="slidenum">
              <a:rPr lang="ja-JP" altLang="en-US"/>
              <a:pPr>
                <a:defRPr/>
              </a:pPr>
              <a:t>‹#›</a:t>
            </a:fld>
            <a:endParaRPr lang="ja-JP" altLang="en-US"/>
          </a:p>
        </p:txBody>
      </p:sp>
    </p:spTree>
    <p:extLst>
      <p:ext uri="{BB962C8B-B14F-4D97-AF65-F5344CB8AC3E}">
        <p14:creationId xmlns:p14="http://schemas.microsoft.com/office/powerpoint/2010/main" val="38104304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819B1E6D-EA4B-4110-BCF2-BF431D3B571C}" type="datetimeFigureOut">
              <a:rPr lang="ja-JP" altLang="en-US"/>
              <a:pPr>
                <a:defRPr/>
              </a:pPr>
              <a:t>2021/3/5</a:t>
            </a:fld>
            <a:endParaRPr lang="ja-JP" alt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endParaRPr lang="ja-JP" alt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1B406315-0324-4E49-A0DC-744BBF5385E7}" type="slidenum">
              <a:rPr lang="ja-JP" altLang="en-US"/>
              <a:pPr>
                <a:defRPr/>
              </a:pPr>
              <a:t>‹#›</a:t>
            </a:fld>
            <a:endParaRPr lang="ja-JP" altLang="en-US"/>
          </a:p>
        </p:txBody>
      </p:sp>
    </p:spTree>
    <p:extLst>
      <p:ext uri="{BB962C8B-B14F-4D97-AF65-F5344CB8AC3E}">
        <p14:creationId xmlns:p14="http://schemas.microsoft.com/office/powerpoint/2010/main" val="40296984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smtClean="0"/>
              <a:t>図を追加</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819B1E6D-EA4B-4110-BCF2-BF431D3B571C}" type="datetimeFigureOut">
              <a:rPr lang="ja-JP" altLang="en-US"/>
              <a:pPr>
                <a:defRPr/>
              </a:pPr>
              <a:t>2021/3/5</a:t>
            </a:fld>
            <a:endParaRPr lang="ja-JP" alt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endParaRPr lang="ja-JP" alt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BE330180-01F7-4F8F-9D53-8112010FAA4D}" type="slidenum">
              <a:rPr lang="ja-JP" altLang="en-US"/>
              <a:pPr>
                <a:defRPr/>
              </a:pPr>
              <a:t>‹#›</a:t>
            </a:fld>
            <a:endParaRPr lang="ja-JP" altLang="en-US"/>
          </a:p>
        </p:txBody>
      </p:sp>
    </p:spTree>
    <p:extLst>
      <p:ext uri="{BB962C8B-B14F-4D97-AF65-F5344CB8AC3E}">
        <p14:creationId xmlns:p14="http://schemas.microsoft.com/office/powerpoint/2010/main" val="22516286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819B1E6D-EA4B-4110-BCF2-BF431D3B571C}" type="datetimeFigureOut">
              <a:rPr lang="ja-JP" altLang="en-US"/>
              <a:pPr>
                <a:defRPr/>
              </a:pPr>
              <a:t>2021/3/5</a:t>
            </a:fld>
            <a:endParaRPr lang="ja-JP" alt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endParaRPr lang="ja-JP" alt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FEF44AE3-80B4-4A13-8E53-FD579AF49B8A}" type="slidenum">
              <a:rPr lang="ja-JP" altLang="en-US"/>
              <a:pPr>
                <a:defRPr/>
              </a:pPr>
              <a:t>‹#›</a:t>
            </a:fld>
            <a:endParaRPr lang="ja-JP" altLang="en-US"/>
          </a:p>
        </p:txBody>
      </p:sp>
    </p:spTree>
    <p:extLst>
      <p:ext uri="{BB962C8B-B14F-4D97-AF65-F5344CB8AC3E}">
        <p14:creationId xmlns:p14="http://schemas.microsoft.com/office/powerpoint/2010/main" val="26602889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819B1E6D-EA4B-4110-BCF2-BF431D3B571C}" type="datetimeFigureOut">
              <a:rPr lang="ja-JP" altLang="en-US"/>
              <a:pPr>
                <a:defRPr/>
              </a:pPr>
              <a:t>2021/3/5</a:t>
            </a:fld>
            <a:endParaRPr lang="ja-JP" alt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endParaRPr lang="ja-JP" alt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272DCAEE-B3EB-4FF7-9C85-2DE1E78F6E86}" type="slidenum">
              <a:rPr lang="ja-JP" altLang="en-US"/>
              <a:pPr>
                <a:defRPr/>
              </a:pPr>
              <a:t>‹#›</a:t>
            </a:fld>
            <a:endParaRPr lang="ja-JP" altLang="en-US"/>
          </a:p>
        </p:txBody>
      </p:sp>
    </p:spTree>
    <p:extLst>
      <p:ext uri="{BB962C8B-B14F-4D97-AF65-F5344CB8AC3E}">
        <p14:creationId xmlns:p14="http://schemas.microsoft.com/office/powerpoint/2010/main" val="31434417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4500"/>
            </a:lvl1p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smtClean="0"/>
              <a:t>マスター サブタイトルの書式設定</a:t>
            </a:r>
            <a:endParaRPr lang="ja-JP" altLang="en-US"/>
          </a:p>
        </p:txBody>
      </p:sp>
      <p:sp>
        <p:nvSpPr>
          <p:cNvPr id="4" name="日付プレースホルダ 3"/>
          <p:cNvSpPr>
            <a:spLocks noGrp="1" noChangeArrowheads="1"/>
          </p:cNvSpPr>
          <p:nvPr>
            <p:ph type="dt" sz="half" idx="10"/>
          </p:nvPr>
        </p:nvSpPr>
        <p:spPr>
          <a:ln/>
        </p:spPr>
        <p:txBody>
          <a:bodyPr/>
          <a:lstStyle>
            <a:lvl1pPr>
              <a:defRPr/>
            </a:lvl1pPr>
          </a:lstStyle>
          <a:p>
            <a:pPr>
              <a:defRPr/>
            </a:pPr>
            <a:fld id="{2C491A0B-70F4-4A73-B05A-75AD51B527FD}" type="datetime1">
              <a:rPr lang="ja-JP" altLang="en-US"/>
              <a:pPr>
                <a:defRPr/>
              </a:pPr>
              <a:t>2021/3/5</a:t>
            </a:fld>
            <a:endParaRPr lang="ja-JP" altLang="en-US" sz="1350">
              <a:solidFill>
                <a:srgbClr val="000000"/>
              </a:solidFill>
            </a:endParaRPr>
          </a:p>
        </p:txBody>
      </p:sp>
      <p:sp>
        <p:nvSpPr>
          <p:cNvPr id="5" name="フッター プレースホルダ 4"/>
          <p:cNvSpPr>
            <a:spLocks noGrp="1" noChangeArrowheads="1"/>
          </p:cNvSpPr>
          <p:nvPr>
            <p:ph type="ftr" sz="quarter" idx="11"/>
          </p:nvPr>
        </p:nvSpPr>
        <p:spPr>
          <a:ln/>
        </p:spPr>
        <p:txBody>
          <a:bodyPr/>
          <a:lstStyle>
            <a:lvl1pPr>
              <a:defRPr/>
            </a:lvl1pPr>
          </a:lstStyle>
          <a:p>
            <a:pPr>
              <a:defRPr/>
            </a:pPr>
            <a:r>
              <a:rPr lang="ja-JP" altLang="en-US"/>
              <a:t>地域看護学教室研究会</a:t>
            </a:r>
            <a:endParaRPr lang="ja-JP" altLang="en-US" sz="1350">
              <a:solidFill>
                <a:srgbClr val="000000"/>
              </a:solidFill>
            </a:endParaRPr>
          </a:p>
        </p:txBody>
      </p:sp>
      <p:sp>
        <p:nvSpPr>
          <p:cNvPr id="6" name="スライド番号プレースホルダ 5"/>
          <p:cNvSpPr>
            <a:spLocks noGrp="1" noChangeArrowheads="1"/>
          </p:cNvSpPr>
          <p:nvPr>
            <p:ph type="sldNum" sz="quarter" idx="12"/>
          </p:nvPr>
        </p:nvSpPr>
        <p:spPr>
          <a:ln/>
        </p:spPr>
        <p:txBody>
          <a:bodyPr/>
          <a:lstStyle>
            <a:lvl1pPr>
              <a:defRPr/>
            </a:lvl1pPr>
          </a:lstStyle>
          <a:p>
            <a:pPr>
              <a:defRPr/>
            </a:pPr>
            <a:fld id="{17B7CB7D-40AF-4B18-B9EE-DDC7112DAB28}" type="slidenum">
              <a:rPr lang="ja-JP" altLang="en-US"/>
              <a:pPr>
                <a:defRPr/>
              </a:pPr>
              <a:t>‹#›</a:t>
            </a:fld>
            <a:endParaRPr lang="ja-JP" altLang="en-US" sz="1350">
              <a:solidFill>
                <a:srgbClr val="000000"/>
              </a:solidFill>
            </a:endParaRPr>
          </a:p>
        </p:txBody>
      </p:sp>
    </p:spTree>
    <p:extLst>
      <p:ext uri="{BB962C8B-B14F-4D97-AF65-F5344CB8AC3E}">
        <p14:creationId xmlns:p14="http://schemas.microsoft.com/office/powerpoint/2010/main" val="9047482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noChangeArrowheads="1"/>
          </p:cNvSpPr>
          <p:nvPr>
            <p:ph type="dt" sz="half" idx="10"/>
          </p:nvPr>
        </p:nvSpPr>
        <p:spPr>
          <a:ln/>
        </p:spPr>
        <p:txBody>
          <a:bodyPr/>
          <a:lstStyle>
            <a:lvl1pPr>
              <a:defRPr/>
            </a:lvl1pPr>
          </a:lstStyle>
          <a:p>
            <a:pPr>
              <a:defRPr/>
            </a:pPr>
            <a:fld id="{6F53B61A-33A5-42CC-B63E-8A5882FCEFC8}" type="datetime1">
              <a:rPr lang="ja-JP" altLang="en-US"/>
              <a:pPr>
                <a:defRPr/>
              </a:pPr>
              <a:t>2021/3/5</a:t>
            </a:fld>
            <a:endParaRPr lang="ja-JP" altLang="en-US" sz="1350">
              <a:solidFill>
                <a:srgbClr val="000000"/>
              </a:solidFill>
            </a:endParaRPr>
          </a:p>
        </p:txBody>
      </p:sp>
      <p:sp>
        <p:nvSpPr>
          <p:cNvPr id="5" name="フッター プレースホルダ 4"/>
          <p:cNvSpPr>
            <a:spLocks noGrp="1" noChangeArrowheads="1"/>
          </p:cNvSpPr>
          <p:nvPr>
            <p:ph type="ftr" sz="quarter" idx="11"/>
          </p:nvPr>
        </p:nvSpPr>
        <p:spPr>
          <a:ln/>
        </p:spPr>
        <p:txBody>
          <a:bodyPr/>
          <a:lstStyle>
            <a:lvl1pPr>
              <a:defRPr/>
            </a:lvl1pPr>
          </a:lstStyle>
          <a:p>
            <a:pPr>
              <a:defRPr/>
            </a:pPr>
            <a:r>
              <a:rPr lang="ja-JP" altLang="en-US"/>
              <a:t>地域看護学教室研究会</a:t>
            </a:r>
            <a:endParaRPr lang="ja-JP" altLang="en-US" sz="1350">
              <a:solidFill>
                <a:srgbClr val="000000"/>
              </a:solidFill>
            </a:endParaRPr>
          </a:p>
        </p:txBody>
      </p:sp>
      <p:sp>
        <p:nvSpPr>
          <p:cNvPr id="6" name="スライド番号プレースホルダ 5"/>
          <p:cNvSpPr>
            <a:spLocks noGrp="1" noChangeArrowheads="1"/>
          </p:cNvSpPr>
          <p:nvPr>
            <p:ph type="sldNum" sz="quarter" idx="12"/>
          </p:nvPr>
        </p:nvSpPr>
        <p:spPr>
          <a:ln/>
        </p:spPr>
        <p:txBody>
          <a:bodyPr/>
          <a:lstStyle>
            <a:lvl1pPr>
              <a:defRPr/>
            </a:lvl1pPr>
          </a:lstStyle>
          <a:p>
            <a:pPr>
              <a:defRPr/>
            </a:pPr>
            <a:fld id="{EE7DE70A-978C-4B07-B859-2542EFB8A49D}" type="slidenum">
              <a:rPr lang="ja-JP" altLang="en-US"/>
              <a:pPr>
                <a:defRPr/>
              </a:pPr>
              <a:t>‹#›</a:t>
            </a:fld>
            <a:endParaRPr lang="ja-JP" altLang="en-US" sz="1350">
              <a:solidFill>
                <a:srgbClr val="000000"/>
              </a:solidFill>
            </a:endParaRPr>
          </a:p>
        </p:txBody>
      </p:sp>
    </p:spTree>
    <p:extLst>
      <p:ext uri="{BB962C8B-B14F-4D97-AF65-F5344CB8AC3E}">
        <p14:creationId xmlns:p14="http://schemas.microsoft.com/office/powerpoint/2010/main" val="430021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noChangeArrowheads="1"/>
          </p:cNvSpPr>
          <p:nvPr>
            <p:ph type="dt" sz="half" idx="10"/>
          </p:nvPr>
        </p:nvSpPr>
        <p:spPr>
          <a:ln/>
        </p:spPr>
        <p:txBody>
          <a:bodyPr/>
          <a:lstStyle>
            <a:lvl1pPr>
              <a:defRPr/>
            </a:lvl1pPr>
          </a:lstStyle>
          <a:p>
            <a:pPr>
              <a:defRPr/>
            </a:pPr>
            <a:fld id="{5C638948-883C-432D-81EE-494B5C10A452}" type="datetime1">
              <a:rPr lang="ja-JP" altLang="en-US"/>
              <a:pPr>
                <a:defRPr/>
              </a:pPr>
              <a:t>2021/3/5</a:t>
            </a:fld>
            <a:endParaRPr lang="ja-JP" altLang="en-US" sz="1800">
              <a:solidFill>
                <a:schemeClr val="tx1"/>
              </a:solidFill>
            </a:endParaRPr>
          </a:p>
        </p:txBody>
      </p:sp>
      <p:sp>
        <p:nvSpPr>
          <p:cNvPr id="8" name="フッター プレースホルダ 4"/>
          <p:cNvSpPr>
            <a:spLocks noGrp="1" noChangeArrowheads="1"/>
          </p:cNvSpPr>
          <p:nvPr>
            <p:ph type="ftr" sz="quarter" idx="11"/>
          </p:nvPr>
        </p:nvSpPr>
        <p:spPr>
          <a:ln/>
        </p:spPr>
        <p:txBody>
          <a:bodyPr/>
          <a:lstStyle>
            <a:lvl1pPr>
              <a:defRPr/>
            </a:lvl1pPr>
          </a:lstStyle>
          <a:p>
            <a:pPr>
              <a:defRPr/>
            </a:pPr>
            <a:endParaRPr lang="ja-JP" altLang="ja-JP"/>
          </a:p>
        </p:txBody>
      </p:sp>
      <p:sp>
        <p:nvSpPr>
          <p:cNvPr id="9" name="スライド番号プレースホルダ 5"/>
          <p:cNvSpPr>
            <a:spLocks noGrp="1" noChangeArrowheads="1"/>
          </p:cNvSpPr>
          <p:nvPr>
            <p:ph type="sldNum" sz="quarter" idx="12"/>
          </p:nvPr>
        </p:nvSpPr>
        <p:spPr>
          <a:ln/>
        </p:spPr>
        <p:txBody>
          <a:bodyPr/>
          <a:lstStyle>
            <a:lvl1pPr>
              <a:defRPr/>
            </a:lvl1pPr>
          </a:lstStyle>
          <a:p>
            <a:pPr>
              <a:defRPr/>
            </a:pPr>
            <a:fld id="{4964A6BB-82C3-4834-8FAB-7B6F9ECBE769}" type="slidenum">
              <a:rPr lang="ja-JP" altLang="en-US"/>
              <a:pPr>
                <a:defRPr/>
              </a:pPr>
              <a:t>‹#›</a:t>
            </a:fld>
            <a:endParaRPr lang="ja-JP" altLang="en-US" sz="1800">
              <a:solidFill>
                <a:schemeClr val="tx1"/>
              </a:solidFill>
            </a:endParaRPr>
          </a:p>
        </p:txBody>
      </p:sp>
    </p:spTree>
    <p:extLst>
      <p:ext uri="{BB962C8B-B14F-4D97-AF65-F5344CB8AC3E}">
        <p14:creationId xmlns:p14="http://schemas.microsoft.com/office/powerpoint/2010/main" val="25657099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9"/>
            <a:ext cx="7886700" cy="2852737"/>
          </a:xfrm>
        </p:spPr>
        <p:txBody>
          <a:bodyPr anchor="b"/>
          <a:lstStyle>
            <a:lvl1pPr>
              <a:defRPr sz="4500"/>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23888" y="4589464"/>
            <a:ext cx="7886700" cy="1500187"/>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ja-JP" altLang="en-US" smtClean="0"/>
              <a:t>マスター テキストの書式設定</a:t>
            </a:r>
          </a:p>
        </p:txBody>
      </p:sp>
      <p:sp>
        <p:nvSpPr>
          <p:cNvPr id="4" name="日付プレースホルダ 3"/>
          <p:cNvSpPr>
            <a:spLocks noGrp="1" noChangeArrowheads="1"/>
          </p:cNvSpPr>
          <p:nvPr>
            <p:ph type="dt" sz="half" idx="10"/>
          </p:nvPr>
        </p:nvSpPr>
        <p:spPr>
          <a:ln/>
        </p:spPr>
        <p:txBody>
          <a:bodyPr/>
          <a:lstStyle>
            <a:lvl1pPr>
              <a:defRPr/>
            </a:lvl1pPr>
          </a:lstStyle>
          <a:p>
            <a:pPr>
              <a:defRPr/>
            </a:pPr>
            <a:fld id="{761CA9CD-644A-49D1-9FD9-EA6DEB32A2DB}" type="datetime1">
              <a:rPr lang="ja-JP" altLang="en-US"/>
              <a:pPr>
                <a:defRPr/>
              </a:pPr>
              <a:t>2021/3/5</a:t>
            </a:fld>
            <a:endParaRPr lang="ja-JP" altLang="en-US" sz="1350">
              <a:solidFill>
                <a:srgbClr val="000000"/>
              </a:solidFill>
            </a:endParaRPr>
          </a:p>
        </p:txBody>
      </p:sp>
      <p:sp>
        <p:nvSpPr>
          <p:cNvPr id="5" name="フッター プレースホルダ 4"/>
          <p:cNvSpPr>
            <a:spLocks noGrp="1" noChangeArrowheads="1"/>
          </p:cNvSpPr>
          <p:nvPr>
            <p:ph type="ftr" sz="quarter" idx="11"/>
          </p:nvPr>
        </p:nvSpPr>
        <p:spPr>
          <a:ln/>
        </p:spPr>
        <p:txBody>
          <a:bodyPr/>
          <a:lstStyle>
            <a:lvl1pPr>
              <a:defRPr/>
            </a:lvl1pPr>
          </a:lstStyle>
          <a:p>
            <a:pPr>
              <a:defRPr/>
            </a:pPr>
            <a:r>
              <a:rPr lang="ja-JP" altLang="en-US"/>
              <a:t>地域看護学教室研究会</a:t>
            </a:r>
            <a:endParaRPr lang="ja-JP" altLang="en-US" sz="1350">
              <a:solidFill>
                <a:srgbClr val="000000"/>
              </a:solidFill>
            </a:endParaRPr>
          </a:p>
        </p:txBody>
      </p:sp>
      <p:sp>
        <p:nvSpPr>
          <p:cNvPr id="6" name="スライド番号プレースホルダ 5"/>
          <p:cNvSpPr>
            <a:spLocks noGrp="1" noChangeArrowheads="1"/>
          </p:cNvSpPr>
          <p:nvPr>
            <p:ph type="sldNum" sz="quarter" idx="12"/>
          </p:nvPr>
        </p:nvSpPr>
        <p:spPr>
          <a:ln/>
        </p:spPr>
        <p:txBody>
          <a:bodyPr/>
          <a:lstStyle>
            <a:lvl1pPr>
              <a:defRPr/>
            </a:lvl1pPr>
          </a:lstStyle>
          <a:p>
            <a:pPr>
              <a:defRPr/>
            </a:pPr>
            <a:fld id="{16FA18B9-15BA-4452-8783-E1BB731EC895}" type="slidenum">
              <a:rPr lang="ja-JP" altLang="en-US"/>
              <a:pPr>
                <a:defRPr/>
              </a:pPr>
              <a:t>‹#›</a:t>
            </a:fld>
            <a:endParaRPr lang="ja-JP" altLang="en-US" sz="1350">
              <a:solidFill>
                <a:srgbClr val="000000"/>
              </a:solidFill>
            </a:endParaRPr>
          </a:p>
        </p:txBody>
      </p:sp>
    </p:spTree>
    <p:extLst>
      <p:ext uri="{BB962C8B-B14F-4D97-AF65-F5344CB8AC3E}">
        <p14:creationId xmlns:p14="http://schemas.microsoft.com/office/powerpoint/2010/main" val="37263237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1"/>
            <a:ext cx="4057650" cy="452596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29150" y="1600201"/>
            <a:ext cx="4057650" cy="452596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noChangeArrowheads="1"/>
          </p:cNvSpPr>
          <p:nvPr>
            <p:ph type="dt" sz="half" idx="10"/>
          </p:nvPr>
        </p:nvSpPr>
        <p:spPr>
          <a:ln/>
        </p:spPr>
        <p:txBody>
          <a:bodyPr/>
          <a:lstStyle>
            <a:lvl1pPr>
              <a:defRPr/>
            </a:lvl1pPr>
          </a:lstStyle>
          <a:p>
            <a:pPr>
              <a:defRPr/>
            </a:pPr>
            <a:fld id="{4648EF95-FF57-43F7-A712-17C713512E40}" type="datetime1">
              <a:rPr lang="ja-JP" altLang="en-US"/>
              <a:pPr>
                <a:defRPr/>
              </a:pPr>
              <a:t>2021/3/5</a:t>
            </a:fld>
            <a:endParaRPr lang="ja-JP" altLang="en-US" sz="1350">
              <a:solidFill>
                <a:srgbClr val="000000"/>
              </a:solidFill>
            </a:endParaRPr>
          </a:p>
        </p:txBody>
      </p:sp>
      <p:sp>
        <p:nvSpPr>
          <p:cNvPr id="6" name="フッター プレースホルダ 4"/>
          <p:cNvSpPr>
            <a:spLocks noGrp="1" noChangeArrowheads="1"/>
          </p:cNvSpPr>
          <p:nvPr>
            <p:ph type="ftr" sz="quarter" idx="11"/>
          </p:nvPr>
        </p:nvSpPr>
        <p:spPr>
          <a:ln/>
        </p:spPr>
        <p:txBody>
          <a:bodyPr/>
          <a:lstStyle>
            <a:lvl1pPr>
              <a:defRPr/>
            </a:lvl1pPr>
          </a:lstStyle>
          <a:p>
            <a:pPr>
              <a:defRPr/>
            </a:pPr>
            <a:r>
              <a:rPr lang="ja-JP" altLang="en-US"/>
              <a:t>地域看護学教室研究会</a:t>
            </a:r>
            <a:endParaRPr lang="ja-JP" altLang="en-US" sz="1350">
              <a:solidFill>
                <a:srgbClr val="000000"/>
              </a:solidFill>
            </a:endParaRPr>
          </a:p>
        </p:txBody>
      </p:sp>
      <p:sp>
        <p:nvSpPr>
          <p:cNvPr id="7" name="スライド番号プレースホルダ 5"/>
          <p:cNvSpPr>
            <a:spLocks noGrp="1" noChangeArrowheads="1"/>
          </p:cNvSpPr>
          <p:nvPr>
            <p:ph type="sldNum" sz="quarter" idx="12"/>
          </p:nvPr>
        </p:nvSpPr>
        <p:spPr>
          <a:ln/>
        </p:spPr>
        <p:txBody>
          <a:bodyPr/>
          <a:lstStyle>
            <a:lvl1pPr>
              <a:defRPr/>
            </a:lvl1pPr>
          </a:lstStyle>
          <a:p>
            <a:pPr>
              <a:defRPr/>
            </a:pPr>
            <a:fld id="{A444A3C1-9B29-4447-994B-989B1D5AC3E6}" type="slidenum">
              <a:rPr lang="ja-JP" altLang="en-US"/>
              <a:pPr>
                <a:defRPr/>
              </a:pPr>
              <a:t>‹#›</a:t>
            </a:fld>
            <a:endParaRPr lang="ja-JP" altLang="en-US" sz="1350">
              <a:solidFill>
                <a:srgbClr val="000000"/>
              </a:solidFill>
            </a:endParaRPr>
          </a:p>
        </p:txBody>
      </p:sp>
    </p:spTree>
    <p:extLst>
      <p:ext uri="{BB962C8B-B14F-4D97-AF65-F5344CB8AC3E}">
        <p14:creationId xmlns:p14="http://schemas.microsoft.com/office/powerpoint/2010/main" val="9533645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65126"/>
            <a:ext cx="7886700" cy="1325563"/>
          </a:xfrm>
        </p:spPr>
        <p:txBody>
          <a:body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noChangeArrowheads="1"/>
          </p:cNvSpPr>
          <p:nvPr>
            <p:ph type="dt" sz="half" idx="10"/>
          </p:nvPr>
        </p:nvSpPr>
        <p:spPr>
          <a:ln/>
        </p:spPr>
        <p:txBody>
          <a:bodyPr/>
          <a:lstStyle>
            <a:lvl1pPr>
              <a:defRPr/>
            </a:lvl1pPr>
          </a:lstStyle>
          <a:p>
            <a:pPr>
              <a:defRPr/>
            </a:pPr>
            <a:fld id="{9883CBF5-E799-4643-BF26-C13FEB565978}" type="datetime1">
              <a:rPr lang="ja-JP" altLang="en-US"/>
              <a:pPr>
                <a:defRPr/>
              </a:pPr>
              <a:t>2021/3/5</a:t>
            </a:fld>
            <a:endParaRPr lang="ja-JP" altLang="en-US" sz="1350">
              <a:solidFill>
                <a:srgbClr val="000000"/>
              </a:solidFill>
            </a:endParaRPr>
          </a:p>
        </p:txBody>
      </p:sp>
      <p:sp>
        <p:nvSpPr>
          <p:cNvPr id="8" name="フッター プレースホルダ 4"/>
          <p:cNvSpPr>
            <a:spLocks noGrp="1" noChangeArrowheads="1"/>
          </p:cNvSpPr>
          <p:nvPr>
            <p:ph type="ftr" sz="quarter" idx="11"/>
          </p:nvPr>
        </p:nvSpPr>
        <p:spPr>
          <a:ln/>
        </p:spPr>
        <p:txBody>
          <a:bodyPr/>
          <a:lstStyle>
            <a:lvl1pPr>
              <a:defRPr/>
            </a:lvl1pPr>
          </a:lstStyle>
          <a:p>
            <a:pPr>
              <a:defRPr/>
            </a:pPr>
            <a:r>
              <a:rPr lang="ja-JP" altLang="en-US"/>
              <a:t>地域看護学教室研究会</a:t>
            </a:r>
            <a:endParaRPr lang="ja-JP" altLang="en-US" sz="1350">
              <a:solidFill>
                <a:srgbClr val="000000"/>
              </a:solidFill>
            </a:endParaRPr>
          </a:p>
        </p:txBody>
      </p:sp>
      <p:sp>
        <p:nvSpPr>
          <p:cNvPr id="9" name="スライド番号プレースホルダ 5"/>
          <p:cNvSpPr>
            <a:spLocks noGrp="1" noChangeArrowheads="1"/>
          </p:cNvSpPr>
          <p:nvPr>
            <p:ph type="sldNum" sz="quarter" idx="12"/>
          </p:nvPr>
        </p:nvSpPr>
        <p:spPr>
          <a:ln/>
        </p:spPr>
        <p:txBody>
          <a:bodyPr/>
          <a:lstStyle>
            <a:lvl1pPr>
              <a:defRPr/>
            </a:lvl1pPr>
          </a:lstStyle>
          <a:p>
            <a:pPr>
              <a:defRPr/>
            </a:pPr>
            <a:fld id="{FE9804D1-8245-46D0-B455-2B29D1F584A3}" type="slidenum">
              <a:rPr lang="ja-JP" altLang="en-US"/>
              <a:pPr>
                <a:defRPr/>
              </a:pPr>
              <a:t>‹#›</a:t>
            </a:fld>
            <a:endParaRPr lang="ja-JP" altLang="en-US" sz="1350">
              <a:solidFill>
                <a:srgbClr val="000000"/>
              </a:solidFill>
            </a:endParaRPr>
          </a:p>
        </p:txBody>
      </p:sp>
    </p:spTree>
    <p:extLst>
      <p:ext uri="{BB962C8B-B14F-4D97-AF65-F5344CB8AC3E}">
        <p14:creationId xmlns:p14="http://schemas.microsoft.com/office/powerpoint/2010/main" val="16775944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 3"/>
          <p:cNvSpPr>
            <a:spLocks noGrp="1" noChangeArrowheads="1"/>
          </p:cNvSpPr>
          <p:nvPr>
            <p:ph type="dt" sz="half" idx="10"/>
          </p:nvPr>
        </p:nvSpPr>
        <p:spPr>
          <a:ln/>
        </p:spPr>
        <p:txBody>
          <a:bodyPr/>
          <a:lstStyle>
            <a:lvl1pPr>
              <a:defRPr/>
            </a:lvl1pPr>
          </a:lstStyle>
          <a:p>
            <a:pPr>
              <a:defRPr/>
            </a:pPr>
            <a:fld id="{FE616B2D-B25C-4C7B-8323-670A2277EEFE}" type="datetime1">
              <a:rPr lang="ja-JP" altLang="en-US"/>
              <a:pPr>
                <a:defRPr/>
              </a:pPr>
              <a:t>2021/3/5</a:t>
            </a:fld>
            <a:endParaRPr lang="ja-JP" altLang="en-US" sz="1350">
              <a:solidFill>
                <a:srgbClr val="000000"/>
              </a:solidFill>
            </a:endParaRPr>
          </a:p>
        </p:txBody>
      </p:sp>
      <p:sp>
        <p:nvSpPr>
          <p:cNvPr id="4" name="フッター プレースホルダ 4"/>
          <p:cNvSpPr>
            <a:spLocks noGrp="1" noChangeArrowheads="1"/>
          </p:cNvSpPr>
          <p:nvPr>
            <p:ph type="ftr" sz="quarter" idx="11"/>
          </p:nvPr>
        </p:nvSpPr>
        <p:spPr>
          <a:ln/>
        </p:spPr>
        <p:txBody>
          <a:bodyPr/>
          <a:lstStyle>
            <a:lvl1pPr>
              <a:defRPr/>
            </a:lvl1pPr>
          </a:lstStyle>
          <a:p>
            <a:pPr>
              <a:defRPr/>
            </a:pPr>
            <a:r>
              <a:rPr lang="ja-JP" altLang="en-US"/>
              <a:t>地域看護学教室研究会</a:t>
            </a:r>
            <a:endParaRPr lang="ja-JP" altLang="en-US" sz="1350">
              <a:solidFill>
                <a:srgbClr val="000000"/>
              </a:solidFill>
            </a:endParaRPr>
          </a:p>
        </p:txBody>
      </p:sp>
      <p:sp>
        <p:nvSpPr>
          <p:cNvPr id="5" name="スライド番号プレースホルダ 5"/>
          <p:cNvSpPr>
            <a:spLocks noGrp="1" noChangeArrowheads="1"/>
          </p:cNvSpPr>
          <p:nvPr>
            <p:ph type="sldNum" sz="quarter" idx="12"/>
          </p:nvPr>
        </p:nvSpPr>
        <p:spPr>
          <a:ln/>
        </p:spPr>
        <p:txBody>
          <a:bodyPr/>
          <a:lstStyle>
            <a:lvl1pPr>
              <a:defRPr/>
            </a:lvl1pPr>
          </a:lstStyle>
          <a:p>
            <a:pPr>
              <a:defRPr/>
            </a:pPr>
            <a:fld id="{4B346ADA-F3DA-403D-A339-DA0385D6375F}" type="slidenum">
              <a:rPr lang="ja-JP" altLang="en-US"/>
              <a:pPr>
                <a:defRPr/>
              </a:pPr>
              <a:t>‹#›</a:t>
            </a:fld>
            <a:endParaRPr lang="ja-JP" altLang="en-US" sz="1350">
              <a:solidFill>
                <a:srgbClr val="000000"/>
              </a:solidFill>
            </a:endParaRPr>
          </a:p>
        </p:txBody>
      </p:sp>
    </p:spTree>
    <p:extLst>
      <p:ext uri="{BB962C8B-B14F-4D97-AF65-F5344CB8AC3E}">
        <p14:creationId xmlns:p14="http://schemas.microsoft.com/office/powerpoint/2010/main" val="16066844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noChangeArrowheads="1"/>
          </p:cNvSpPr>
          <p:nvPr>
            <p:ph type="dt" sz="half" idx="10"/>
          </p:nvPr>
        </p:nvSpPr>
        <p:spPr>
          <a:ln/>
        </p:spPr>
        <p:txBody>
          <a:bodyPr/>
          <a:lstStyle>
            <a:lvl1pPr>
              <a:defRPr/>
            </a:lvl1pPr>
          </a:lstStyle>
          <a:p>
            <a:pPr>
              <a:defRPr/>
            </a:pPr>
            <a:fld id="{FA0171DF-407E-46AE-92ED-739AA8D1428A}" type="datetime1">
              <a:rPr lang="ja-JP" altLang="en-US"/>
              <a:pPr>
                <a:defRPr/>
              </a:pPr>
              <a:t>2021/3/5</a:t>
            </a:fld>
            <a:endParaRPr lang="ja-JP" altLang="en-US" sz="1350">
              <a:solidFill>
                <a:srgbClr val="000000"/>
              </a:solidFill>
            </a:endParaRPr>
          </a:p>
        </p:txBody>
      </p:sp>
      <p:sp>
        <p:nvSpPr>
          <p:cNvPr id="3" name="フッター プレースホルダ 4"/>
          <p:cNvSpPr>
            <a:spLocks noGrp="1" noChangeArrowheads="1"/>
          </p:cNvSpPr>
          <p:nvPr>
            <p:ph type="ftr" sz="quarter" idx="11"/>
          </p:nvPr>
        </p:nvSpPr>
        <p:spPr>
          <a:ln/>
        </p:spPr>
        <p:txBody>
          <a:bodyPr/>
          <a:lstStyle>
            <a:lvl1pPr>
              <a:defRPr/>
            </a:lvl1pPr>
          </a:lstStyle>
          <a:p>
            <a:pPr>
              <a:defRPr/>
            </a:pPr>
            <a:r>
              <a:rPr lang="ja-JP" altLang="en-US"/>
              <a:t>地域看護学教室研究会</a:t>
            </a:r>
            <a:endParaRPr lang="ja-JP" altLang="en-US" sz="1350">
              <a:solidFill>
                <a:srgbClr val="000000"/>
              </a:solidFill>
            </a:endParaRPr>
          </a:p>
        </p:txBody>
      </p:sp>
      <p:sp>
        <p:nvSpPr>
          <p:cNvPr id="4" name="スライド番号プレースホルダ 5"/>
          <p:cNvSpPr>
            <a:spLocks noGrp="1" noChangeArrowheads="1"/>
          </p:cNvSpPr>
          <p:nvPr>
            <p:ph type="sldNum" sz="quarter" idx="12"/>
          </p:nvPr>
        </p:nvSpPr>
        <p:spPr>
          <a:ln/>
        </p:spPr>
        <p:txBody>
          <a:bodyPr/>
          <a:lstStyle>
            <a:lvl1pPr>
              <a:defRPr/>
            </a:lvl1pPr>
          </a:lstStyle>
          <a:p>
            <a:pPr>
              <a:defRPr/>
            </a:pPr>
            <a:fld id="{D83C4CA4-B0BB-48A6-96D2-1D9A53F6F90B}" type="slidenum">
              <a:rPr lang="ja-JP" altLang="en-US"/>
              <a:pPr>
                <a:defRPr/>
              </a:pPr>
              <a:t>‹#›</a:t>
            </a:fld>
            <a:endParaRPr lang="ja-JP" altLang="en-US" sz="1350">
              <a:solidFill>
                <a:srgbClr val="000000"/>
              </a:solidFill>
            </a:endParaRPr>
          </a:p>
        </p:txBody>
      </p:sp>
    </p:spTree>
    <p:extLst>
      <p:ext uri="{BB962C8B-B14F-4D97-AF65-F5344CB8AC3E}">
        <p14:creationId xmlns:p14="http://schemas.microsoft.com/office/powerpoint/2010/main" val="37866389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smtClean="0"/>
              <a:t>マスター テキストの書式設定</a:t>
            </a:r>
          </a:p>
        </p:txBody>
      </p:sp>
      <p:sp>
        <p:nvSpPr>
          <p:cNvPr id="5" name="日付プレースホルダ 3"/>
          <p:cNvSpPr>
            <a:spLocks noGrp="1" noChangeArrowheads="1"/>
          </p:cNvSpPr>
          <p:nvPr>
            <p:ph type="dt" sz="half" idx="10"/>
          </p:nvPr>
        </p:nvSpPr>
        <p:spPr>
          <a:ln/>
        </p:spPr>
        <p:txBody>
          <a:bodyPr/>
          <a:lstStyle>
            <a:lvl1pPr>
              <a:defRPr/>
            </a:lvl1pPr>
          </a:lstStyle>
          <a:p>
            <a:pPr>
              <a:defRPr/>
            </a:pPr>
            <a:fld id="{0CA8F49A-7C6E-429B-A38E-843D2E2B1CE2}" type="datetime1">
              <a:rPr lang="ja-JP" altLang="en-US"/>
              <a:pPr>
                <a:defRPr/>
              </a:pPr>
              <a:t>2021/3/5</a:t>
            </a:fld>
            <a:endParaRPr lang="ja-JP" altLang="en-US" sz="1350">
              <a:solidFill>
                <a:srgbClr val="000000"/>
              </a:solidFill>
            </a:endParaRPr>
          </a:p>
        </p:txBody>
      </p:sp>
      <p:sp>
        <p:nvSpPr>
          <p:cNvPr id="6" name="フッター プレースホルダ 4"/>
          <p:cNvSpPr>
            <a:spLocks noGrp="1" noChangeArrowheads="1"/>
          </p:cNvSpPr>
          <p:nvPr>
            <p:ph type="ftr" sz="quarter" idx="11"/>
          </p:nvPr>
        </p:nvSpPr>
        <p:spPr>
          <a:ln/>
        </p:spPr>
        <p:txBody>
          <a:bodyPr/>
          <a:lstStyle>
            <a:lvl1pPr>
              <a:defRPr/>
            </a:lvl1pPr>
          </a:lstStyle>
          <a:p>
            <a:pPr>
              <a:defRPr/>
            </a:pPr>
            <a:r>
              <a:rPr lang="ja-JP" altLang="en-US"/>
              <a:t>地域看護学教室研究会</a:t>
            </a:r>
            <a:endParaRPr lang="ja-JP" altLang="en-US" sz="1350">
              <a:solidFill>
                <a:srgbClr val="000000"/>
              </a:solidFill>
            </a:endParaRPr>
          </a:p>
        </p:txBody>
      </p:sp>
      <p:sp>
        <p:nvSpPr>
          <p:cNvPr id="7" name="スライド番号プレースホルダ 5"/>
          <p:cNvSpPr>
            <a:spLocks noGrp="1" noChangeArrowheads="1"/>
          </p:cNvSpPr>
          <p:nvPr>
            <p:ph type="sldNum" sz="quarter" idx="12"/>
          </p:nvPr>
        </p:nvSpPr>
        <p:spPr>
          <a:ln/>
        </p:spPr>
        <p:txBody>
          <a:bodyPr/>
          <a:lstStyle>
            <a:lvl1pPr>
              <a:defRPr/>
            </a:lvl1pPr>
          </a:lstStyle>
          <a:p>
            <a:pPr>
              <a:defRPr/>
            </a:pPr>
            <a:fld id="{98370F55-154A-4CC7-8B2C-971C4BAC88A4}" type="slidenum">
              <a:rPr lang="ja-JP" altLang="en-US"/>
              <a:pPr>
                <a:defRPr/>
              </a:pPr>
              <a:t>‹#›</a:t>
            </a:fld>
            <a:endParaRPr lang="ja-JP" altLang="en-US" sz="1350">
              <a:solidFill>
                <a:srgbClr val="000000"/>
              </a:solidFill>
            </a:endParaRPr>
          </a:p>
        </p:txBody>
      </p:sp>
    </p:spTree>
    <p:extLst>
      <p:ext uri="{BB962C8B-B14F-4D97-AF65-F5344CB8AC3E}">
        <p14:creationId xmlns:p14="http://schemas.microsoft.com/office/powerpoint/2010/main" val="33907276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ja-JP" altLang="en-US" noProof="0" smtClean="0">
              <a:sym typeface="Calibri" panose="020F0502020204030204" pitchFamily="34" charset="0"/>
            </a:endParaRPr>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smtClean="0"/>
              <a:t>マスター テキストの書式設定</a:t>
            </a:r>
          </a:p>
        </p:txBody>
      </p:sp>
      <p:sp>
        <p:nvSpPr>
          <p:cNvPr id="5" name="日付プレースホルダ 3"/>
          <p:cNvSpPr>
            <a:spLocks noGrp="1" noChangeArrowheads="1"/>
          </p:cNvSpPr>
          <p:nvPr>
            <p:ph type="dt" sz="half" idx="10"/>
          </p:nvPr>
        </p:nvSpPr>
        <p:spPr>
          <a:ln/>
        </p:spPr>
        <p:txBody>
          <a:bodyPr/>
          <a:lstStyle>
            <a:lvl1pPr>
              <a:defRPr/>
            </a:lvl1pPr>
          </a:lstStyle>
          <a:p>
            <a:pPr>
              <a:defRPr/>
            </a:pPr>
            <a:fld id="{D542F987-2642-4FA1-B91F-71A2355382C7}" type="datetime1">
              <a:rPr lang="ja-JP" altLang="en-US"/>
              <a:pPr>
                <a:defRPr/>
              </a:pPr>
              <a:t>2021/3/5</a:t>
            </a:fld>
            <a:endParaRPr lang="ja-JP" altLang="en-US" sz="1350">
              <a:solidFill>
                <a:srgbClr val="000000"/>
              </a:solidFill>
            </a:endParaRPr>
          </a:p>
        </p:txBody>
      </p:sp>
      <p:sp>
        <p:nvSpPr>
          <p:cNvPr id="6" name="フッター プレースホルダ 4"/>
          <p:cNvSpPr>
            <a:spLocks noGrp="1" noChangeArrowheads="1"/>
          </p:cNvSpPr>
          <p:nvPr>
            <p:ph type="ftr" sz="quarter" idx="11"/>
          </p:nvPr>
        </p:nvSpPr>
        <p:spPr>
          <a:ln/>
        </p:spPr>
        <p:txBody>
          <a:bodyPr/>
          <a:lstStyle>
            <a:lvl1pPr>
              <a:defRPr/>
            </a:lvl1pPr>
          </a:lstStyle>
          <a:p>
            <a:pPr>
              <a:defRPr/>
            </a:pPr>
            <a:r>
              <a:rPr lang="ja-JP" altLang="en-US"/>
              <a:t>地域看護学教室研究会</a:t>
            </a:r>
            <a:endParaRPr lang="ja-JP" altLang="en-US" sz="1350">
              <a:solidFill>
                <a:srgbClr val="000000"/>
              </a:solidFill>
            </a:endParaRPr>
          </a:p>
        </p:txBody>
      </p:sp>
      <p:sp>
        <p:nvSpPr>
          <p:cNvPr id="7" name="スライド番号プレースホルダ 5"/>
          <p:cNvSpPr>
            <a:spLocks noGrp="1" noChangeArrowheads="1"/>
          </p:cNvSpPr>
          <p:nvPr>
            <p:ph type="sldNum" sz="quarter" idx="12"/>
          </p:nvPr>
        </p:nvSpPr>
        <p:spPr>
          <a:ln/>
        </p:spPr>
        <p:txBody>
          <a:bodyPr/>
          <a:lstStyle>
            <a:lvl1pPr>
              <a:defRPr/>
            </a:lvl1pPr>
          </a:lstStyle>
          <a:p>
            <a:pPr>
              <a:defRPr/>
            </a:pPr>
            <a:fld id="{D553CE59-5D17-4F3B-9063-3E4F8059D160}" type="slidenum">
              <a:rPr lang="ja-JP" altLang="en-US"/>
              <a:pPr>
                <a:defRPr/>
              </a:pPr>
              <a:t>‹#›</a:t>
            </a:fld>
            <a:endParaRPr lang="ja-JP" altLang="en-US" sz="1350">
              <a:solidFill>
                <a:srgbClr val="000000"/>
              </a:solidFill>
            </a:endParaRPr>
          </a:p>
        </p:txBody>
      </p:sp>
    </p:spTree>
    <p:extLst>
      <p:ext uri="{BB962C8B-B14F-4D97-AF65-F5344CB8AC3E}">
        <p14:creationId xmlns:p14="http://schemas.microsoft.com/office/powerpoint/2010/main" val="122044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noChangeArrowheads="1"/>
          </p:cNvSpPr>
          <p:nvPr>
            <p:ph type="dt" sz="half" idx="10"/>
          </p:nvPr>
        </p:nvSpPr>
        <p:spPr>
          <a:ln/>
        </p:spPr>
        <p:txBody>
          <a:bodyPr/>
          <a:lstStyle>
            <a:lvl1pPr>
              <a:defRPr/>
            </a:lvl1pPr>
          </a:lstStyle>
          <a:p>
            <a:pPr>
              <a:defRPr/>
            </a:pPr>
            <a:fld id="{5E989401-6DF6-49E2-A188-B19B4DA01634}" type="datetime1">
              <a:rPr lang="ja-JP" altLang="en-US"/>
              <a:pPr>
                <a:defRPr/>
              </a:pPr>
              <a:t>2021/3/5</a:t>
            </a:fld>
            <a:endParaRPr lang="ja-JP" altLang="en-US" sz="1350">
              <a:solidFill>
                <a:srgbClr val="000000"/>
              </a:solidFill>
            </a:endParaRPr>
          </a:p>
        </p:txBody>
      </p:sp>
      <p:sp>
        <p:nvSpPr>
          <p:cNvPr id="5" name="フッター プレースホルダ 4"/>
          <p:cNvSpPr>
            <a:spLocks noGrp="1" noChangeArrowheads="1"/>
          </p:cNvSpPr>
          <p:nvPr>
            <p:ph type="ftr" sz="quarter" idx="11"/>
          </p:nvPr>
        </p:nvSpPr>
        <p:spPr>
          <a:ln/>
        </p:spPr>
        <p:txBody>
          <a:bodyPr/>
          <a:lstStyle>
            <a:lvl1pPr>
              <a:defRPr/>
            </a:lvl1pPr>
          </a:lstStyle>
          <a:p>
            <a:pPr>
              <a:defRPr/>
            </a:pPr>
            <a:r>
              <a:rPr lang="ja-JP" altLang="en-US"/>
              <a:t>地域看護学教室研究会</a:t>
            </a:r>
            <a:endParaRPr lang="ja-JP" altLang="en-US" sz="1350">
              <a:solidFill>
                <a:srgbClr val="000000"/>
              </a:solidFill>
            </a:endParaRPr>
          </a:p>
        </p:txBody>
      </p:sp>
      <p:sp>
        <p:nvSpPr>
          <p:cNvPr id="6" name="スライド番号プレースホルダ 5"/>
          <p:cNvSpPr>
            <a:spLocks noGrp="1" noChangeArrowheads="1"/>
          </p:cNvSpPr>
          <p:nvPr>
            <p:ph type="sldNum" sz="quarter" idx="12"/>
          </p:nvPr>
        </p:nvSpPr>
        <p:spPr>
          <a:ln/>
        </p:spPr>
        <p:txBody>
          <a:bodyPr/>
          <a:lstStyle>
            <a:lvl1pPr>
              <a:defRPr/>
            </a:lvl1pPr>
          </a:lstStyle>
          <a:p>
            <a:pPr>
              <a:defRPr/>
            </a:pPr>
            <a:fld id="{0B95385E-256E-409C-B059-95C0403CA50F}" type="slidenum">
              <a:rPr lang="ja-JP" altLang="en-US"/>
              <a:pPr>
                <a:defRPr/>
              </a:pPr>
              <a:t>‹#›</a:t>
            </a:fld>
            <a:endParaRPr lang="ja-JP" altLang="en-US" sz="1350">
              <a:solidFill>
                <a:srgbClr val="000000"/>
              </a:solidFill>
            </a:endParaRPr>
          </a:p>
        </p:txBody>
      </p:sp>
    </p:spTree>
    <p:extLst>
      <p:ext uri="{BB962C8B-B14F-4D97-AF65-F5344CB8AC3E}">
        <p14:creationId xmlns:p14="http://schemas.microsoft.com/office/powerpoint/2010/main" val="12516270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9"/>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9"/>
            <a:ext cx="60579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noChangeArrowheads="1"/>
          </p:cNvSpPr>
          <p:nvPr>
            <p:ph type="dt" sz="half" idx="10"/>
          </p:nvPr>
        </p:nvSpPr>
        <p:spPr>
          <a:ln/>
        </p:spPr>
        <p:txBody>
          <a:bodyPr/>
          <a:lstStyle>
            <a:lvl1pPr>
              <a:defRPr/>
            </a:lvl1pPr>
          </a:lstStyle>
          <a:p>
            <a:pPr>
              <a:defRPr/>
            </a:pPr>
            <a:fld id="{D7F4B8F3-DB84-40E4-A2A7-199D960C5DA6}" type="datetime1">
              <a:rPr lang="ja-JP" altLang="en-US"/>
              <a:pPr>
                <a:defRPr/>
              </a:pPr>
              <a:t>2021/3/5</a:t>
            </a:fld>
            <a:endParaRPr lang="ja-JP" altLang="en-US" sz="1350">
              <a:solidFill>
                <a:srgbClr val="000000"/>
              </a:solidFill>
            </a:endParaRPr>
          </a:p>
        </p:txBody>
      </p:sp>
      <p:sp>
        <p:nvSpPr>
          <p:cNvPr id="5" name="フッター プレースホルダ 4"/>
          <p:cNvSpPr>
            <a:spLocks noGrp="1" noChangeArrowheads="1"/>
          </p:cNvSpPr>
          <p:nvPr>
            <p:ph type="ftr" sz="quarter" idx="11"/>
          </p:nvPr>
        </p:nvSpPr>
        <p:spPr>
          <a:ln/>
        </p:spPr>
        <p:txBody>
          <a:bodyPr/>
          <a:lstStyle>
            <a:lvl1pPr>
              <a:defRPr/>
            </a:lvl1pPr>
          </a:lstStyle>
          <a:p>
            <a:pPr>
              <a:defRPr/>
            </a:pPr>
            <a:r>
              <a:rPr lang="ja-JP" altLang="en-US"/>
              <a:t>地域看護学教室研究会</a:t>
            </a:r>
            <a:endParaRPr lang="ja-JP" altLang="en-US" sz="1350">
              <a:solidFill>
                <a:srgbClr val="000000"/>
              </a:solidFill>
            </a:endParaRPr>
          </a:p>
        </p:txBody>
      </p:sp>
      <p:sp>
        <p:nvSpPr>
          <p:cNvPr id="6" name="スライド番号プレースホルダ 5"/>
          <p:cNvSpPr>
            <a:spLocks noGrp="1" noChangeArrowheads="1"/>
          </p:cNvSpPr>
          <p:nvPr>
            <p:ph type="sldNum" sz="quarter" idx="12"/>
          </p:nvPr>
        </p:nvSpPr>
        <p:spPr>
          <a:ln/>
        </p:spPr>
        <p:txBody>
          <a:bodyPr/>
          <a:lstStyle>
            <a:lvl1pPr>
              <a:defRPr/>
            </a:lvl1pPr>
          </a:lstStyle>
          <a:p>
            <a:pPr>
              <a:defRPr/>
            </a:pPr>
            <a:fld id="{9B9E65AA-21DB-4159-920B-2D91F7C27571}" type="slidenum">
              <a:rPr lang="ja-JP" altLang="en-US"/>
              <a:pPr>
                <a:defRPr/>
              </a:pPr>
              <a:t>‹#›</a:t>
            </a:fld>
            <a:endParaRPr lang="ja-JP" altLang="en-US" sz="1350">
              <a:solidFill>
                <a:srgbClr val="000000"/>
              </a:solidFill>
            </a:endParaRPr>
          </a:p>
        </p:txBody>
      </p:sp>
    </p:spTree>
    <p:extLst>
      <p:ext uri="{BB962C8B-B14F-4D97-AF65-F5344CB8AC3E}">
        <p14:creationId xmlns:p14="http://schemas.microsoft.com/office/powerpoint/2010/main" val="36939766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1E8EA56E-6985-467E-AFA6-D18BAF1F7F42}" type="datetime1">
              <a:rPr lang="ja-JP" altLang="en-US"/>
              <a:pPr>
                <a:defRPr/>
              </a:pPr>
              <a:t>2021/3/5</a:t>
            </a:fld>
            <a:endParaRPr lang="ja-JP" alt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r>
              <a:rPr lang="zh-TW" altLang="en-US"/>
              <a:t>公益社団法人　日本看護協会</a:t>
            </a:r>
            <a:endParaRPr lang="ja-JP" alt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30254E58-F6DE-46CE-8D8D-2E1D566B372B}" type="slidenum">
              <a:rPr lang="ja-JP" altLang="en-US"/>
              <a:pPr>
                <a:defRPr/>
              </a:pPr>
              <a:t>‹#›</a:t>
            </a:fld>
            <a:endParaRPr lang="ja-JP" altLang="en-US"/>
          </a:p>
        </p:txBody>
      </p:sp>
    </p:spTree>
    <p:extLst>
      <p:ext uri="{BB962C8B-B14F-4D97-AF65-F5344CB8AC3E}">
        <p14:creationId xmlns:p14="http://schemas.microsoft.com/office/powerpoint/2010/main" val="2154791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 3"/>
          <p:cNvSpPr>
            <a:spLocks noGrp="1" noChangeArrowheads="1"/>
          </p:cNvSpPr>
          <p:nvPr>
            <p:ph type="dt" sz="half" idx="10"/>
          </p:nvPr>
        </p:nvSpPr>
        <p:spPr>
          <a:ln/>
        </p:spPr>
        <p:txBody>
          <a:bodyPr/>
          <a:lstStyle>
            <a:lvl1pPr>
              <a:defRPr/>
            </a:lvl1pPr>
          </a:lstStyle>
          <a:p>
            <a:pPr>
              <a:defRPr/>
            </a:pPr>
            <a:fld id="{29A89720-0AFE-4281-AC1E-B5AC48F34E33}" type="datetime1">
              <a:rPr lang="ja-JP" altLang="en-US"/>
              <a:pPr>
                <a:defRPr/>
              </a:pPr>
              <a:t>2021/3/5</a:t>
            </a:fld>
            <a:endParaRPr lang="ja-JP" altLang="en-US" sz="1800">
              <a:solidFill>
                <a:schemeClr val="tx1"/>
              </a:solidFill>
            </a:endParaRPr>
          </a:p>
        </p:txBody>
      </p:sp>
      <p:sp>
        <p:nvSpPr>
          <p:cNvPr id="4" name="フッター プレースホルダ 4"/>
          <p:cNvSpPr>
            <a:spLocks noGrp="1" noChangeArrowheads="1"/>
          </p:cNvSpPr>
          <p:nvPr>
            <p:ph type="ftr" sz="quarter" idx="11"/>
          </p:nvPr>
        </p:nvSpPr>
        <p:spPr>
          <a:ln/>
        </p:spPr>
        <p:txBody>
          <a:bodyPr/>
          <a:lstStyle>
            <a:lvl1pPr>
              <a:defRPr/>
            </a:lvl1pPr>
          </a:lstStyle>
          <a:p>
            <a:pPr>
              <a:defRPr/>
            </a:pPr>
            <a:endParaRPr lang="ja-JP" altLang="ja-JP"/>
          </a:p>
        </p:txBody>
      </p:sp>
      <p:sp>
        <p:nvSpPr>
          <p:cNvPr id="5" name="スライド番号プレースホルダ 5"/>
          <p:cNvSpPr>
            <a:spLocks noGrp="1" noChangeArrowheads="1"/>
          </p:cNvSpPr>
          <p:nvPr>
            <p:ph type="sldNum" sz="quarter" idx="12"/>
          </p:nvPr>
        </p:nvSpPr>
        <p:spPr>
          <a:ln/>
        </p:spPr>
        <p:txBody>
          <a:bodyPr/>
          <a:lstStyle>
            <a:lvl1pPr>
              <a:defRPr/>
            </a:lvl1pPr>
          </a:lstStyle>
          <a:p>
            <a:pPr>
              <a:defRPr/>
            </a:pPr>
            <a:fld id="{239300EF-ED0E-4D6C-8C6C-4A124A283F7D}" type="slidenum">
              <a:rPr lang="ja-JP" altLang="en-US"/>
              <a:pPr>
                <a:defRPr/>
              </a:pPr>
              <a:t>‹#›</a:t>
            </a:fld>
            <a:endParaRPr lang="ja-JP" altLang="en-US" sz="1800">
              <a:solidFill>
                <a:schemeClr val="tx1"/>
              </a:solidFill>
            </a:endParaRPr>
          </a:p>
        </p:txBody>
      </p:sp>
    </p:spTree>
    <p:extLst>
      <p:ext uri="{BB962C8B-B14F-4D97-AF65-F5344CB8AC3E}">
        <p14:creationId xmlns:p14="http://schemas.microsoft.com/office/powerpoint/2010/main" val="28187397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C85DD5DD-7A85-46B4-ACCF-1D520B983AC0}" type="datetime1">
              <a:rPr lang="ja-JP" altLang="en-US"/>
              <a:pPr>
                <a:defRPr/>
              </a:pPr>
              <a:t>2021/3/5</a:t>
            </a:fld>
            <a:endParaRPr lang="ja-JP" alt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r>
              <a:rPr lang="zh-TW" altLang="en-US"/>
              <a:t>公益社団法人　日本看護協会</a:t>
            </a:r>
            <a:endParaRPr lang="ja-JP" alt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70A1C4CA-EEF1-4DAA-B02B-CE7A2AC0D235}" type="slidenum">
              <a:rPr lang="ja-JP" altLang="en-US"/>
              <a:pPr>
                <a:defRPr/>
              </a:pPr>
              <a:t>‹#›</a:t>
            </a:fld>
            <a:endParaRPr lang="ja-JP" altLang="en-US"/>
          </a:p>
        </p:txBody>
      </p:sp>
    </p:spTree>
    <p:extLst>
      <p:ext uri="{BB962C8B-B14F-4D97-AF65-F5344CB8AC3E}">
        <p14:creationId xmlns:p14="http://schemas.microsoft.com/office/powerpoint/2010/main" val="14348649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E57F9DE9-AEBE-4AFE-BAB6-833D7AAC17E6}" type="datetime1">
              <a:rPr lang="ja-JP" altLang="en-US"/>
              <a:pPr>
                <a:defRPr/>
              </a:pPr>
              <a:t>2021/3/5</a:t>
            </a:fld>
            <a:endParaRPr lang="ja-JP" alt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r>
              <a:rPr lang="zh-TW" altLang="en-US"/>
              <a:t>公益社団法人　日本看護協会</a:t>
            </a:r>
            <a:endParaRPr lang="ja-JP" alt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A23FFB77-0C17-46A6-90A7-9AF61E225309}" type="slidenum">
              <a:rPr lang="ja-JP" altLang="en-US"/>
              <a:pPr>
                <a:defRPr/>
              </a:pPr>
              <a:t>‹#›</a:t>
            </a:fld>
            <a:endParaRPr lang="ja-JP" altLang="en-US"/>
          </a:p>
        </p:txBody>
      </p:sp>
    </p:spTree>
    <p:extLst>
      <p:ext uri="{BB962C8B-B14F-4D97-AF65-F5344CB8AC3E}">
        <p14:creationId xmlns:p14="http://schemas.microsoft.com/office/powerpoint/2010/main" val="28464185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9C9B1A9F-4309-4C7C-B6BF-902312EA3790}" type="datetime1">
              <a:rPr lang="ja-JP" altLang="en-US"/>
              <a:pPr>
                <a:defRPr/>
              </a:pPr>
              <a:t>2021/3/5</a:t>
            </a:fld>
            <a:endParaRPr lang="ja-JP" alt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r>
              <a:rPr lang="zh-TW" altLang="en-US"/>
              <a:t>公益社団法人　日本看護協会</a:t>
            </a:r>
            <a:endParaRPr lang="ja-JP" alt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6ED0369B-7446-4D88-9C21-51282A177D27}" type="slidenum">
              <a:rPr lang="ja-JP" altLang="en-US"/>
              <a:pPr>
                <a:defRPr/>
              </a:pPr>
              <a:t>‹#›</a:t>
            </a:fld>
            <a:endParaRPr lang="ja-JP" altLang="en-US"/>
          </a:p>
        </p:txBody>
      </p:sp>
    </p:spTree>
    <p:extLst>
      <p:ext uri="{BB962C8B-B14F-4D97-AF65-F5344CB8AC3E}">
        <p14:creationId xmlns:p14="http://schemas.microsoft.com/office/powerpoint/2010/main" val="26479534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36BB8C81-8EC9-44D7-BEEC-BB4614F4E1AB}" type="datetime1">
              <a:rPr lang="ja-JP" altLang="en-US"/>
              <a:pPr>
                <a:defRPr/>
              </a:pPr>
              <a:t>2021/3/5</a:t>
            </a:fld>
            <a:endParaRPr lang="ja-JP" alt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r>
              <a:rPr lang="zh-TW" altLang="en-US"/>
              <a:t>公益社団法人　日本看護協会</a:t>
            </a:r>
            <a:endParaRPr lang="ja-JP" alt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A963DFAC-27B8-4C46-96E2-1B872B5D4594}" type="slidenum">
              <a:rPr lang="ja-JP" altLang="en-US"/>
              <a:pPr>
                <a:defRPr/>
              </a:pPr>
              <a:t>‹#›</a:t>
            </a:fld>
            <a:endParaRPr lang="ja-JP" altLang="en-US"/>
          </a:p>
        </p:txBody>
      </p:sp>
    </p:spTree>
    <p:extLst>
      <p:ext uri="{BB962C8B-B14F-4D97-AF65-F5344CB8AC3E}">
        <p14:creationId xmlns:p14="http://schemas.microsoft.com/office/powerpoint/2010/main" val="36766496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7C4ACDB3-C55E-4803-B4F4-6C58AEDC032B}" type="datetime1">
              <a:rPr lang="ja-JP" altLang="en-US"/>
              <a:pPr>
                <a:defRPr/>
              </a:pPr>
              <a:t>2021/3/5</a:t>
            </a:fld>
            <a:endParaRPr lang="ja-JP" alt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r>
              <a:rPr lang="zh-TW" altLang="en-US"/>
              <a:t>公益社団法人　日本看護協会</a:t>
            </a:r>
            <a:endParaRPr lang="ja-JP" alt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281DD5AC-9652-442C-96FB-C3F148D549C8}" type="slidenum">
              <a:rPr lang="ja-JP" altLang="en-US"/>
              <a:pPr>
                <a:defRPr/>
              </a:pPr>
              <a:t>‹#›</a:t>
            </a:fld>
            <a:endParaRPr lang="ja-JP" altLang="en-US"/>
          </a:p>
        </p:txBody>
      </p:sp>
    </p:spTree>
    <p:extLst>
      <p:ext uri="{BB962C8B-B14F-4D97-AF65-F5344CB8AC3E}">
        <p14:creationId xmlns:p14="http://schemas.microsoft.com/office/powerpoint/2010/main" val="34098295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9D952757-E806-491B-A6D8-30F3D5C8113C}" type="datetime1">
              <a:rPr lang="ja-JP" altLang="en-US"/>
              <a:pPr>
                <a:defRPr/>
              </a:pPr>
              <a:t>2021/3/5</a:t>
            </a:fld>
            <a:endParaRPr lang="ja-JP" alt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r>
              <a:rPr lang="zh-TW" altLang="en-US"/>
              <a:t>公益社団法人　日本看護協会</a:t>
            </a:r>
            <a:endParaRPr lang="ja-JP" alt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91F6C912-D331-4CA0-8426-E11A4A446411}" type="slidenum">
              <a:rPr lang="ja-JP" altLang="en-US"/>
              <a:pPr>
                <a:defRPr/>
              </a:pPr>
              <a:t>‹#›</a:t>
            </a:fld>
            <a:endParaRPr lang="ja-JP" altLang="en-US"/>
          </a:p>
        </p:txBody>
      </p:sp>
    </p:spTree>
    <p:extLst>
      <p:ext uri="{BB962C8B-B14F-4D97-AF65-F5344CB8AC3E}">
        <p14:creationId xmlns:p14="http://schemas.microsoft.com/office/powerpoint/2010/main" val="28863685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A4BFA686-D6FA-43F2-9929-3BBB0095BEB6}" type="datetime1">
              <a:rPr lang="ja-JP" altLang="en-US"/>
              <a:pPr>
                <a:defRPr/>
              </a:pPr>
              <a:t>2021/3/5</a:t>
            </a:fld>
            <a:endParaRPr lang="ja-JP" alt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r>
              <a:rPr lang="zh-TW" altLang="en-US"/>
              <a:t>公益社団法人　日本看護協会</a:t>
            </a:r>
            <a:endParaRPr lang="ja-JP" alt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223FE084-72AB-42E2-B383-25F7180E8AB1}" type="slidenum">
              <a:rPr lang="ja-JP" altLang="en-US"/>
              <a:pPr>
                <a:defRPr/>
              </a:pPr>
              <a:t>‹#›</a:t>
            </a:fld>
            <a:endParaRPr lang="ja-JP" altLang="en-US"/>
          </a:p>
        </p:txBody>
      </p:sp>
    </p:spTree>
    <p:extLst>
      <p:ext uri="{BB962C8B-B14F-4D97-AF65-F5344CB8AC3E}">
        <p14:creationId xmlns:p14="http://schemas.microsoft.com/office/powerpoint/2010/main" val="37537488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smtClean="0"/>
              <a:t>図を追加</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E80051B2-CDF8-4EFD-A8BA-22F9DA789730}" type="datetime1">
              <a:rPr lang="ja-JP" altLang="en-US"/>
              <a:pPr>
                <a:defRPr/>
              </a:pPr>
              <a:t>2021/3/5</a:t>
            </a:fld>
            <a:endParaRPr lang="ja-JP" alt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r>
              <a:rPr lang="zh-TW" altLang="en-US"/>
              <a:t>公益社団法人　日本看護協会</a:t>
            </a:r>
            <a:endParaRPr lang="ja-JP" alt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849B17AB-DB26-46D3-A7A2-5F9B86824FE1}" type="slidenum">
              <a:rPr lang="ja-JP" altLang="en-US"/>
              <a:pPr>
                <a:defRPr/>
              </a:pPr>
              <a:t>‹#›</a:t>
            </a:fld>
            <a:endParaRPr lang="ja-JP" altLang="en-US"/>
          </a:p>
        </p:txBody>
      </p:sp>
    </p:spTree>
    <p:extLst>
      <p:ext uri="{BB962C8B-B14F-4D97-AF65-F5344CB8AC3E}">
        <p14:creationId xmlns:p14="http://schemas.microsoft.com/office/powerpoint/2010/main" val="30320406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21B22085-1C1D-4096-8D13-608FBDDFB16C}" type="datetime1">
              <a:rPr lang="ja-JP" altLang="en-US"/>
              <a:pPr>
                <a:defRPr/>
              </a:pPr>
              <a:t>2021/3/5</a:t>
            </a:fld>
            <a:endParaRPr lang="ja-JP" alt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r>
              <a:rPr lang="zh-TW" altLang="en-US"/>
              <a:t>公益社団法人　日本看護協会</a:t>
            </a:r>
            <a:endParaRPr lang="ja-JP" alt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987323C0-5FB2-47CD-99E1-78EB0B864C70}" type="slidenum">
              <a:rPr lang="ja-JP" altLang="en-US"/>
              <a:pPr>
                <a:defRPr/>
              </a:pPr>
              <a:t>‹#›</a:t>
            </a:fld>
            <a:endParaRPr lang="ja-JP" altLang="en-US"/>
          </a:p>
        </p:txBody>
      </p:sp>
    </p:spTree>
    <p:extLst>
      <p:ext uri="{BB962C8B-B14F-4D97-AF65-F5344CB8AC3E}">
        <p14:creationId xmlns:p14="http://schemas.microsoft.com/office/powerpoint/2010/main" val="22396059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DAC47D26-6583-471D-B342-E8B32DE05BCC}" type="datetime1">
              <a:rPr lang="ja-JP" altLang="en-US"/>
              <a:pPr>
                <a:defRPr/>
              </a:pPr>
              <a:t>2021/3/5</a:t>
            </a:fld>
            <a:endParaRPr lang="ja-JP" alt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r>
              <a:rPr lang="zh-TW" altLang="en-US"/>
              <a:t>公益社団法人　日本看護協会</a:t>
            </a:r>
            <a:endParaRPr lang="ja-JP" alt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2915C011-26A0-4579-8244-8FB96F7B0D8C}" type="slidenum">
              <a:rPr lang="ja-JP" altLang="en-US"/>
              <a:pPr>
                <a:defRPr/>
              </a:pPr>
              <a:t>‹#›</a:t>
            </a:fld>
            <a:endParaRPr lang="ja-JP" altLang="en-US"/>
          </a:p>
        </p:txBody>
      </p:sp>
    </p:spTree>
    <p:extLst>
      <p:ext uri="{BB962C8B-B14F-4D97-AF65-F5344CB8AC3E}">
        <p14:creationId xmlns:p14="http://schemas.microsoft.com/office/powerpoint/2010/main" val="3169024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noChangeArrowheads="1"/>
          </p:cNvSpPr>
          <p:nvPr>
            <p:ph type="dt" sz="half" idx="10"/>
          </p:nvPr>
        </p:nvSpPr>
        <p:spPr>
          <a:ln/>
        </p:spPr>
        <p:txBody>
          <a:bodyPr/>
          <a:lstStyle>
            <a:lvl1pPr>
              <a:defRPr/>
            </a:lvl1pPr>
          </a:lstStyle>
          <a:p>
            <a:pPr>
              <a:defRPr/>
            </a:pPr>
            <a:fld id="{1A934941-92EB-4DB1-8BF2-22194C444C8F}" type="datetime1">
              <a:rPr lang="ja-JP" altLang="en-US"/>
              <a:pPr>
                <a:defRPr/>
              </a:pPr>
              <a:t>2021/3/5</a:t>
            </a:fld>
            <a:endParaRPr lang="ja-JP" altLang="en-US" sz="1800">
              <a:solidFill>
                <a:schemeClr val="tx1"/>
              </a:solidFill>
            </a:endParaRPr>
          </a:p>
        </p:txBody>
      </p:sp>
      <p:sp>
        <p:nvSpPr>
          <p:cNvPr id="3" name="フッター プレースホルダ 4"/>
          <p:cNvSpPr>
            <a:spLocks noGrp="1" noChangeArrowheads="1"/>
          </p:cNvSpPr>
          <p:nvPr>
            <p:ph type="ftr" sz="quarter" idx="11"/>
          </p:nvPr>
        </p:nvSpPr>
        <p:spPr>
          <a:ln/>
        </p:spPr>
        <p:txBody>
          <a:bodyPr/>
          <a:lstStyle>
            <a:lvl1pPr>
              <a:defRPr/>
            </a:lvl1pPr>
          </a:lstStyle>
          <a:p>
            <a:pPr>
              <a:defRPr/>
            </a:pPr>
            <a:endParaRPr lang="ja-JP" altLang="ja-JP"/>
          </a:p>
        </p:txBody>
      </p:sp>
      <p:sp>
        <p:nvSpPr>
          <p:cNvPr id="4" name="スライド番号プレースホルダ 5"/>
          <p:cNvSpPr>
            <a:spLocks noGrp="1" noChangeArrowheads="1"/>
          </p:cNvSpPr>
          <p:nvPr>
            <p:ph type="sldNum" sz="quarter" idx="12"/>
          </p:nvPr>
        </p:nvSpPr>
        <p:spPr>
          <a:ln/>
        </p:spPr>
        <p:txBody>
          <a:bodyPr/>
          <a:lstStyle>
            <a:lvl1pPr>
              <a:defRPr/>
            </a:lvl1pPr>
          </a:lstStyle>
          <a:p>
            <a:pPr>
              <a:defRPr/>
            </a:pPr>
            <a:fld id="{2C5C6A92-1136-4CA4-8FE3-A6713174427F}" type="slidenum">
              <a:rPr lang="ja-JP" altLang="en-US"/>
              <a:pPr>
                <a:defRPr/>
              </a:pPr>
              <a:t>‹#›</a:t>
            </a:fld>
            <a:endParaRPr lang="ja-JP" altLang="en-US" sz="1800">
              <a:solidFill>
                <a:schemeClr val="tx1"/>
              </a:solidFill>
            </a:endParaRPr>
          </a:p>
        </p:txBody>
      </p:sp>
    </p:spTree>
    <p:extLst>
      <p:ext uri="{BB962C8B-B14F-4D97-AF65-F5344CB8AC3E}">
        <p14:creationId xmlns:p14="http://schemas.microsoft.com/office/powerpoint/2010/main" val="266888162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EE382CEE-797C-41D2-9E5D-523805AFFC6D}" type="datetime1">
              <a:rPr lang="ja-JP" altLang="en-US"/>
              <a:pPr>
                <a:defRPr/>
              </a:pPr>
              <a:t>2021/3/5</a:t>
            </a:fld>
            <a:endParaRPr lang="ja-JP" alt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endParaRPr lang="ja-JP" alt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3AC9564A-0735-401A-B393-A4160EADFFC4}" type="slidenum">
              <a:rPr lang="ja-JP" altLang="en-US"/>
              <a:pPr>
                <a:defRPr/>
              </a:pPr>
              <a:t>‹#›</a:t>
            </a:fld>
            <a:endParaRPr lang="ja-JP" altLang="en-US"/>
          </a:p>
        </p:txBody>
      </p:sp>
    </p:spTree>
    <p:extLst>
      <p:ext uri="{BB962C8B-B14F-4D97-AF65-F5344CB8AC3E}">
        <p14:creationId xmlns:p14="http://schemas.microsoft.com/office/powerpoint/2010/main" val="27045137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89157B33-7BDB-4422-9078-2E22A96F1F91}" type="datetime1">
              <a:rPr lang="ja-JP" altLang="en-US"/>
              <a:pPr>
                <a:defRPr/>
              </a:pPr>
              <a:t>2021/3/5</a:t>
            </a:fld>
            <a:endParaRPr lang="ja-JP" alt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endParaRPr lang="ja-JP" alt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364E4D36-94E3-4FE9-A552-E8F12B45A91E}" type="slidenum">
              <a:rPr lang="ja-JP" altLang="en-US"/>
              <a:pPr>
                <a:defRPr/>
              </a:pPr>
              <a:t>‹#›</a:t>
            </a:fld>
            <a:endParaRPr lang="ja-JP" altLang="en-US"/>
          </a:p>
        </p:txBody>
      </p:sp>
    </p:spTree>
    <p:extLst>
      <p:ext uri="{BB962C8B-B14F-4D97-AF65-F5344CB8AC3E}">
        <p14:creationId xmlns:p14="http://schemas.microsoft.com/office/powerpoint/2010/main" val="41927780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20DBB568-EED7-40A6-88C2-B5A0F53906E6}" type="datetime1">
              <a:rPr lang="ja-JP" altLang="en-US"/>
              <a:pPr>
                <a:defRPr/>
              </a:pPr>
              <a:t>2021/3/5</a:t>
            </a:fld>
            <a:endParaRPr lang="ja-JP" alt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endParaRPr lang="ja-JP" alt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0" sz="1600">
                <a:solidFill>
                  <a:prstClr val="black"/>
                </a:solidFill>
                <a:latin typeface="Arial" panose="020B0604020202020204" pitchFamily="34" charset="0"/>
              </a:defRPr>
            </a:lvl1pPr>
          </a:lstStyle>
          <a:p>
            <a:pPr>
              <a:defRPr/>
            </a:pPr>
            <a:fld id="{19550134-3057-4D8E-98D0-1F25C09EE056}" type="slidenum">
              <a:rPr lang="ja-JP" altLang="en-US"/>
              <a:pPr>
                <a:defRPr/>
              </a:pPr>
              <a:t>‹#›</a:t>
            </a:fld>
            <a:endParaRPr lang="ja-JP" altLang="en-US"/>
          </a:p>
        </p:txBody>
      </p:sp>
    </p:spTree>
    <p:extLst>
      <p:ext uri="{BB962C8B-B14F-4D97-AF65-F5344CB8AC3E}">
        <p14:creationId xmlns:p14="http://schemas.microsoft.com/office/powerpoint/2010/main" val="205299308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AE75C7A8-A79B-4AE3-BB8B-22B922ADAB87}" type="datetime1">
              <a:rPr lang="ja-JP" altLang="en-US"/>
              <a:pPr>
                <a:defRPr/>
              </a:pPr>
              <a:t>2021/3/5</a:t>
            </a:fld>
            <a:endParaRPr lang="ja-JP" alt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endParaRPr lang="ja-JP" alt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3E05FF9A-D546-44E5-AD97-BAFEAAAD7BD9}" type="slidenum">
              <a:rPr lang="ja-JP" altLang="en-US"/>
              <a:pPr>
                <a:defRPr/>
              </a:pPr>
              <a:t>‹#›</a:t>
            </a:fld>
            <a:endParaRPr lang="ja-JP" altLang="en-US"/>
          </a:p>
        </p:txBody>
      </p:sp>
    </p:spTree>
    <p:extLst>
      <p:ext uri="{BB962C8B-B14F-4D97-AF65-F5344CB8AC3E}">
        <p14:creationId xmlns:p14="http://schemas.microsoft.com/office/powerpoint/2010/main" val="32308598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FC90A94D-59ED-4BBE-ADAE-F58F3E3A02DA}" type="datetime1">
              <a:rPr lang="ja-JP" altLang="en-US"/>
              <a:pPr>
                <a:defRPr/>
              </a:pPr>
              <a:t>2021/3/5</a:t>
            </a:fld>
            <a:endParaRPr lang="ja-JP" alt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endParaRPr lang="ja-JP" alt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09AD1597-8C0F-4538-B396-3ADD5C5850FC}" type="slidenum">
              <a:rPr lang="ja-JP" altLang="en-US"/>
              <a:pPr>
                <a:defRPr/>
              </a:pPr>
              <a:t>‹#›</a:t>
            </a:fld>
            <a:endParaRPr lang="ja-JP" altLang="en-US"/>
          </a:p>
        </p:txBody>
      </p:sp>
    </p:spTree>
    <p:extLst>
      <p:ext uri="{BB962C8B-B14F-4D97-AF65-F5344CB8AC3E}">
        <p14:creationId xmlns:p14="http://schemas.microsoft.com/office/powerpoint/2010/main" val="40480627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98C05C26-8954-4A10-BF0F-C6AC653B6B23}" type="datetime1">
              <a:rPr lang="ja-JP" altLang="en-US"/>
              <a:pPr>
                <a:defRPr/>
              </a:pPr>
              <a:t>2021/3/5</a:t>
            </a:fld>
            <a:endParaRPr lang="ja-JP" alt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endParaRPr lang="ja-JP" alt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F1FFE407-0315-4FEC-8AEC-185D93DF39E4}" type="slidenum">
              <a:rPr lang="ja-JP" altLang="en-US"/>
              <a:pPr>
                <a:defRPr/>
              </a:pPr>
              <a:t>‹#›</a:t>
            </a:fld>
            <a:endParaRPr lang="ja-JP" altLang="en-US"/>
          </a:p>
        </p:txBody>
      </p:sp>
    </p:spTree>
    <p:extLst>
      <p:ext uri="{BB962C8B-B14F-4D97-AF65-F5344CB8AC3E}">
        <p14:creationId xmlns:p14="http://schemas.microsoft.com/office/powerpoint/2010/main" val="20085274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F83228DF-F6D4-491C-9F6C-60BE63442CE2}" type="datetime1">
              <a:rPr lang="ja-JP" altLang="en-US"/>
              <a:pPr>
                <a:defRPr/>
              </a:pPr>
              <a:t>2021/3/5</a:t>
            </a:fld>
            <a:endParaRPr lang="ja-JP" alt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endParaRPr lang="ja-JP" alt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887BD8A5-CB27-4A5E-B3D0-C834BC86EFA9}" type="slidenum">
              <a:rPr lang="ja-JP" altLang="en-US"/>
              <a:pPr>
                <a:defRPr/>
              </a:pPr>
              <a:t>‹#›</a:t>
            </a:fld>
            <a:endParaRPr lang="ja-JP" altLang="en-US"/>
          </a:p>
        </p:txBody>
      </p:sp>
    </p:spTree>
    <p:extLst>
      <p:ext uri="{BB962C8B-B14F-4D97-AF65-F5344CB8AC3E}">
        <p14:creationId xmlns:p14="http://schemas.microsoft.com/office/powerpoint/2010/main" val="421229363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628EB240-3908-418D-A8A9-0E45FA4B2B0D}" type="datetime1">
              <a:rPr lang="ja-JP" altLang="en-US"/>
              <a:pPr>
                <a:defRPr/>
              </a:pPr>
              <a:t>2021/3/5</a:t>
            </a:fld>
            <a:endParaRPr lang="ja-JP" alt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endParaRPr lang="ja-JP" alt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051F8E07-F3FF-4BA9-8EF1-26C6884B8656}" type="slidenum">
              <a:rPr lang="ja-JP" altLang="en-US"/>
              <a:pPr>
                <a:defRPr/>
              </a:pPr>
              <a:t>‹#›</a:t>
            </a:fld>
            <a:endParaRPr lang="ja-JP" altLang="en-US"/>
          </a:p>
        </p:txBody>
      </p:sp>
    </p:spTree>
    <p:extLst>
      <p:ext uri="{BB962C8B-B14F-4D97-AF65-F5344CB8AC3E}">
        <p14:creationId xmlns:p14="http://schemas.microsoft.com/office/powerpoint/2010/main" val="396041721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smtClean="0"/>
              <a:t>図を追加</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3FC7F9DB-D1C8-4300-B074-9CC4D54102F3}" type="datetime1">
              <a:rPr lang="ja-JP" altLang="en-US"/>
              <a:pPr>
                <a:defRPr/>
              </a:pPr>
              <a:t>2021/3/5</a:t>
            </a:fld>
            <a:endParaRPr lang="ja-JP" alt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endParaRPr lang="ja-JP" alt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18909F54-5EAC-4CF0-94D3-9AE8C155D056}" type="slidenum">
              <a:rPr lang="ja-JP" altLang="en-US"/>
              <a:pPr>
                <a:defRPr/>
              </a:pPr>
              <a:t>‹#›</a:t>
            </a:fld>
            <a:endParaRPr lang="ja-JP" altLang="en-US"/>
          </a:p>
        </p:txBody>
      </p:sp>
    </p:spTree>
    <p:extLst>
      <p:ext uri="{BB962C8B-B14F-4D97-AF65-F5344CB8AC3E}">
        <p14:creationId xmlns:p14="http://schemas.microsoft.com/office/powerpoint/2010/main" val="113940776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F7E9A12F-7C5B-4F8B-82E7-1A21BFD69A86}" type="datetime1">
              <a:rPr lang="ja-JP" altLang="en-US"/>
              <a:pPr>
                <a:defRPr/>
              </a:pPr>
              <a:t>2021/3/5</a:t>
            </a:fld>
            <a:endParaRPr lang="ja-JP" alt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endParaRPr lang="ja-JP" alt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01185C14-7329-406E-AF4F-73990A7EEBC8}" type="slidenum">
              <a:rPr lang="ja-JP" altLang="en-US"/>
              <a:pPr>
                <a:defRPr/>
              </a:pPr>
              <a:t>‹#›</a:t>
            </a:fld>
            <a:endParaRPr lang="ja-JP" altLang="en-US"/>
          </a:p>
        </p:txBody>
      </p:sp>
    </p:spTree>
    <p:extLst>
      <p:ext uri="{BB962C8B-B14F-4D97-AF65-F5344CB8AC3E}">
        <p14:creationId xmlns:p14="http://schemas.microsoft.com/office/powerpoint/2010/main" val="27210875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日付プレースホルダ 3"/>
          <p:cNvSpPr>
            <a:spLocks noGrp="1" noChangeArrowheads="1"/>
          </p:cNvSpPr>
          <p:nvPr>
            <p:ph type="dt" sz="half" idx="10"/>
          </p:nvPr>
        </p:nvSpPr>
        <p:spPr>
          <a:ln/>
        </p:spPr>
        <p:txBody>
          <a:bodyPr/>
          <a:lstStyle>
            <a:lvl1pPr>
              <a:defRPr/>
            </a:lvl1pPr>
          </a:lstStyle>
          <a:p>
            <a:pPr>
              <a:defRPr/>
            </a:pPr>
            <a:fld id="{BBBA0E62-3F46-4C43-BB40-01111939DFF7}" type="datetime1">
              <a:rPr lang="ja-JP" altLang="en-US"/>
              <a:pPr>
                <a:defRPr/>
              </a:pPr>
              <a:t>2021/3/5</a:t>
            </a:fld>
            <a:endParaRPr lang="ja-JP" altLang="en-US" sz="1800">
              <a:solidFill>
                <a:schemeClr val="tx1"/>
              </a:solidFill>
            </a:endParaRPr>
          </a:p>
        </p:txBody>
      </p:sp>
      <p:sp>
        <p:nvSpPr>
          <p:cNvPr id="6" name="フッター プレースホルダ 4"/>
          <p:cNvSpPr>
            <a:spLocks noGrp="1" noChangeArrowheads="1"/>
          </p:cNvSpPr>
          <p:nvPr>
            <p:ph type="ftr" sz="quarter" idx="11"/>
          </p:nvPr>
        </p:nvSpPr>
        <p:spPr>
          <a:ln/>
        </p:spPr>
        <p:txBody>
          <a:bodyPr/>
          <a:lstStyle>
            <a:lvl1pPr>
              <a:defRPr/>
            </a:lvl1pPr>
          </a:lstStyle>
          <a:p>
            <a:pPr>
              <a:defRPr/>
            </a:pPr>
            <a:endParaRPr lang="ja-JP" altLang="ja-JP"/>
          </a:p>
        </p:txBody>
      </p:sp>
      <p:sp>
        <p:nvSpPr>
          <p:cNvPr id="7" name="スライド番号プレースホルダ 5"/>
          <p:cNvSpPr>
            <a:spLocks noGrp="1" noChangeArrowheads="1"/>
          </p:cNvSpPr>
          <p:nvPr>
            <p:ph type="sldNum" sz="quarter" idx="12"/>
          </p:nvPr>
        </p:nvSpPr>
        <p:spPr>
          <a:ln/>
        </p:spPr>
        <p:txBody>
          <a:bodyPr/>
          <a:lstStyle>
            <a:lvl1pPr>
              <a:defRPr/>
            </a:lvl1pPr>
          </a:lstStyle>
          <a:p>
            <a:pPr>
              <a:defRPr/>
            </a:pPr>
            <a:fld id="{57DFBB66-964E-4437-8610-0DDC89B0CDF1}" type="slidenum">
              <a:rPr lang="ja-JP" altLang="en-US"/>
              <a:pPr>
                <a:defRPr/>
              </a:pPr>
              <a:t>‹#›</a:t>
            </a:fld>
            <a:endParaRPr lang="ja-JP" altLang="en-US" sz="1800">
              <a:solidFill>
                <a:schemeClr val="tx1"/>
              </a:solidFill>
            </a:endParaRPr>
          </a:p>
        </p:txBody>
      </p:sp>
    </p:spTree>
    <p:extLst>
      <p:ext uri="{BB962C8B-B14F-4D97-AF65-F5344CB8AC3E}">
        <p14:creationId xmlns:p14="http://schemas.microsoft.com/office/powerpoint/2010/main" val="369276464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C4050475-BF03-4F23-9D4E-1DA2513DE858}" type="datetime1">
              <a:rPr lang="ja-JP" altLang="en-US"/>
              <a:pPr>
                <a:defRPr/>
              </a:pPr>
              <a:t>2021/3/5</a:t>
            </a:fld>
            <a:endParaRPr lang="ja-JP" alt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endParaRPr lang="ja-JP" alt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0D00718E-C5D7-4BA5-AC99-F4585F44B109}" type="slidenum">
              <a:rPr lang="ja-JP" altLang="en-US"/>
              <a:pPr>
                <a:defRPr/>
              </a:pPr>
              <a:t>‹#›</a:t>
            </a:fld>
            <a:endParaRPr lang="ja-JP" altLang="en-US"/>
          </a:p>
        </p:txBody>
      </p:sp>
    </p:spTree>
    <p:extLst>
      <p:ext uri="{BB962C8B-B14F-4D97-AF65-F5344CB8AC3E}">
        <p14:creationId xmlns:p14="http://schemas.microsoft.com/office/powerpoint/2010/main" val="289597502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605B8479-57A5-4608-B60A-21CD8BE8CA54}" type="datetimeFigureOut">
              <a:rPr lang="ja-JP" altLang="en-US"/>
              <a:pPr>
                <a:defRPr/>
              </a:pPr>
              <a:t>2021/3/5</a:t>
            </a:fld>
            <a:endParaRPr lang="ja-JP" alt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endParaRPr lang="ja-JP" alt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43A7DFBC-0C82-46F3-A619-AB113A9A4469}" type="slidenum">
              <a:rPr lang="ja-JP" altLang="en-US"/>
              <a:pPr>
                <a:defRPr/>
              </a:pPr>
              <a:t>‹#›</a:t>
            </a:fld>
            <a:endParaRPr lang="ja-JP" altLang="en-US"/>
          </a:p>
        </p:txBody>
      </p:sp>
    </p:spTree>
    <p:extLst>
      <p:ext uri="{BB962C8B-B14F-4D97-AF65-F5344CB8AC3E}">
        <p14:creationId xmlns:p14="http://schemas.microsoft.com/office/powerpoint/2010/main" val="20295034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605B8479-57A5-4608-B60A-21CD8BE8CA54}" type="datetimeFigureOut">
              <a:rPr lang="ja-JP" altLang="en-US"/>
              <a:pPr>
                <a:defRPr/>
              </a:pPr>
              <a:t>2021/3/5</a:t>
            </a:fld>
            <a:endParaRPr lang="ja-JP" alt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endParaRPr lang="ja-JP" alt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E6B70B40-9DD3-4535-898F-9462980E924D}" type="slidenum">
              <a:rPr lang="ja-JP" altLang="en-US"/>
              <a:pPr>
                <a:defRPr/>
              </a:pPr>
              <a:t>‹#›</a:t>
            </a:fld>
            <a:endParaRPr lang="ja-JP" altLang="en-US"/>
          </a:p>
        </p:txBody>
      </p:sp>
    </p:spTree>
    <p:extLst>
      <p:ext uri="{BB962C8B-B14F-4D97-AF65-F5344CB8AC3E}">
        <p14:creationId xmlns:p14="http://schemas.microsoft.com/office/powerpoint/2010/main" val="232526859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605B8479-57A5-4608-B60A-21CD8BE8CA54}" type="datetimeFigureOut">
              <a:rPr lang="ja-JP" altLang="en-US"/>
              <a:pPr>
                <a:defRPr/>
              </a:pPr>
              <a:t>2021/3/5</a:t>
            </a:fld>
            <a:endParaRPr lang="ja-JP" alt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endParaRPr lang="ja-JP" alt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D39D29DB-13B3-461E-9EA4-B5F9D03A19F7}" type="slidenum">
              <a:rPr lang="ja-JP" altLang="en-US"/>
              <a:pPr>
                <a:defRPr/>
              </a:pPr>
              <a:t>‹#›</a:t>
            </a:fld>
            <a:endParaRPr lang="ja-JP" altLang="en-US"/>
          </a:p>
        </p:txBody>
      </p:sp>
    </p:spTree>
    <p:extLst>
      <p:ext uri="{BB962C8B-B14F-4D97-AF65-F5344CB8AC3E}">
        <p14:creationId xmlns:p14="http://schemas.microsoft.com/office/powerpoint/2010/main" val="28645824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605B8479-57A5-4608-B60A-21CD8BE8CA54}" type="datetimeFigureOut">
              <a:rPr lang="ja-JP" altLang="en-US"/>
              <a:pPr>
                <a:defRPr/>
              </a:pPr>
              <a:t>2021/3/5</a:t>
            </a:fld>
            <a:endParaRPr lang="ja-JP" alt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endParaRPr lang="ja-JP" alt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B556ADC2-4522-46CB-832B-3F8230E73CEC}" type="slidenum">
              <a:rPr lang="ja-JP" altLang="en-US"/>
              <a:pPr>
                <a:defRPr/>
              </a:pPr>
              <a:t>‹#›</a:t>
            </a:fld>
            <a:endParaRPr lang="ja-JP" altLang="en-US"/>
          </a:p>
        </p:txBody>
      </p:sp>
    </p:spTree>
    <p:extLst>
      <p:ext uri="{BB962C8B-B14F-4D97-AF65-F5344CB8AC3E}">
        <p14:creationId xmlns:p14="http://schemas.microsoft.com/office/powerpoint/2010/main" val="121740512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605B8479-57A5-4608-B60A-21CD8BE8CA54}" type="datetimeFigureOut">
              <a:rPr lang="ja-JP" altLang="en-US"/>
              <a:pPr>
                <a:defRPr/>
              </a:pPr>
              <a:t>2021/3/5</a:t>
            </a:fld>
            <a:endParaRPr lang="ja-JP" alt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endParaRPr lang="ja-JP" alt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D8FEDACD-E850-429E-9E38-606449B9A250}" type="slidenum">
              <a:rPr lang="ja-JP" altLang="en-US"/>
              <a:pPr>
                <a:defRPr/>
              </a:pPr>
              <a:t>‹#›</a:t>
            </a:fld>
            <a:endParaRPr lang="ja-JP" altLang="en-US"/>
          </a:p>
        </p:txBody>
      </p:sp>
    </p:spTree>
    <p:extLst>
      <p:ext uri="{BB962C8B-B14F-4D97-AF65-F5344CB8AC3E}">
        <p14:creationId xmlns:p14="http://schemas.microsoft.com/office/powerpoint/2010/main" val="413136445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605B8479-57A5-4608-B60A-21CD8BE8CA54}" type="datetimeFigureOut">
              <a:rPr lang="ja-JP" altLang="en-US"/>
              <a:pPr>
                <a:defRPr/>
              </a:pPr>
              <a:t>2021/3/5</a:t>
            </a:fld>
            <a:endParaRPr lang="ja-JP" alt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endParaRPr lang="ja-JP" alt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25AB782A-B3B6-43D0-96BC-1A0F1896598F}" type="slidenum">
              <a:rPr lang="ja-JP" altLang="en-US"/>
              <a:pPr>
                <a:defRPr/>
              </a:pPr>
              <a:t>‹#›</a:t>
            </a:fld>
            <a:endParaRPr lang="ja-JP" altLang="en-US"/>
          </a:p>
        </p:txBody>
      </p:sp>
    </p:spTree>
    <p:extLst>
      <p:ext uri="{BB962C8B-B14F-4D97-AF65-F5344CB8AC3E}">
        <p14:creationId xmlns:p14="http://schemas.microsoft.com/office/powerpoint/2010/main" val="60360364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605B8479-57A5-4608-B60A-21CD8BE8CA54}" type="datetimeFigureOut">
              <a:rPr lang="ja-JP" altLang="en-US"/>
              <a:pPr>
                <a:defRPr/>
              </a:pPr>
              <a:t>2021/3/5</a:t>
            </a:fld>
            <a:endParaRPr lang="ja-JP" alt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endParaRPr lang="ja-JP" alt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3F3349C4-3039-4249-A046-454B2BCCC28E}" type="slidenum">
              <a:rPr lang="ja-JP" altLang="en-US"/>
              <a:pPr>
                <a:defRPr/>
              </a:pPr>
              <a:t>‹#›</a:t>
            </a:fld>
            <a:endParaRPr lang="ja-JP" altLang="en-US"/>
          </a:p>
        </p:txBody>
      </p:sp>
    </p:spTree>
    <p:extLst>
      <p:ext uri="{BB962C8B-B14F-4D97-AF65-F5344CB8AC3E}">
        <p14:creationId xmlns:p14="http://schemas.microsoft.com/office/powerpoint/2010/main" val="107705247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605B8479-57A5-4608-B60A-21CD8BE8CA54}" type="datetimeFigureOut">
              <a:rPr lang="ja-JP" altLang="en-US"/>
              <a:pPr>
                <a:defRPr/>
              </a:pPr>
              <a:t>2021/3/5</a:t>
            </a:fld>
            <a:endParaRPr lang="ja-JP" alt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endParaRPr lang="ja-JP" alt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77C60C88-B259-4BB7-9A78-357C288497C7}" type="slidenum">
              <a:rPr lang="ja-JP" altLang="en-US"/>
              <a:pPr>
                <a:defRPr/>
              </a:pPr>
              <a:t>‹#›</a:t>
            </a:fld>
            <a:endParaRPr lang="ja-JP" altLang="en-US"/>
          </a:p>
        </p:txBody>
      </p:sp>
    </p:spTree>
    <p:extLst>
      <p:ext uri="{BB962C8B-B14F-4D97-AF65-F5344CB8AC3E}">
        <p14:creationId xmlns:p14="http://schemas.microsoft.com/office/powerpoint/2010/main" val="98423611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smtClean="0"/>
              <a:t>図を追加</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605B8479-57A5-4608-B60A-21CD8BE8CA54}" type="datetimeFigureOut">
              <a:rPr lang="ja-JP" altLang="en-US"/>
              <a:pPr>
                <a:defRPr/>
              </a:pPr>
              <a:t>2021/3/5</a:t>
            </a:fld>
            <a:endParaRPr lang="ja-JP" alt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endParaRPr lang="ja-JP" alt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E5C5D54A-7727-4BCE-B22F-676104C9A00F}" type="slidenum">
              <a:rPr lang="ja-JP" altLang="en-US"/>
              <a:pPr>
                <a:defRPr/>
              </a:pPr>
              <a:t>‹#›</a:t>
            </a:fld>
            <a:endParaRPr lang="ja-JP" altLang="en-US"/>
          </a:p>
        </p:txBody>
      </p:sp>
    </p:spTree>
    <p:extLst>
      <p:ext uri="{BB962C8B-B14F-4D97-AF65-F5344CB8AC3E}">
        <p14:creationId xmlns:p14="http://schemas.microsoft.com/office/powerpoint/2010/main" val="3031343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sym typeface="Calibri" panose="020F0502020204030204" pitchFamily="34" charset="0"/>
            </a:endParaRP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日付プレースホルダ 3"/>
          <p:cNvSpPr>
            <a:spLocks noGrp="1" noChangeArrowheads="1"/>
          </p:cNvSpPr>
          <p:nvPr>
            <p:ph type="dt" sz="half" idx="10"/>
          </p:nvPr>
        </p:nvSpPr>
        <p:spPr>
          <a:ln/>
        </p:spPr>
        <p:txBody>
          <a:bodyPr/>
          <a:lstStyle>
            <a:lvl1pPr>
              <a:defRPr/>
            </a:lvl1pPr>
          </a:lstStyle>
          <a:p>
            <a:pPr>
              <a:defRPr/>
            </a:pPr>
            <a:fld id="{A1A3260C-3DBA-48DF-8338-9298C953BD2E}" type="datetime1">
              <a:rPr lang="ja-JP" altLang="en-US"/>
              <a:pPr>
                <a:defRPr/>
              </a:pPr>
              <a:t>2021/3/5</a:t>
            </a:fld>
            <a:endParaRPr lang="ja-JP" altLang="en-US" sz="1800">
              <a:solidFill>
                <a:schemeClr val="tx1"/>
              </a:solidFill>
            </a:endParaRPr>
          </a:p>
        </p:txBody>
      </p:sp>
      <p:sp>
        <p:nvSpPr>
          <p:cNvPr id="6" name="フッター プレースホルダ 4"/>
          <p:cNvSpPr>
            <a:spLocks noGrp="1" noChangeArrowheads="1"/>
          </p:cNvSpPr>
          <p:nvPr>
            <p:ph type="ftr" sz="quarter" idx="11"/>
          </p:nvPr>
        </p:nvSpPr>
        <p:spPr>
          <a:ln/>
        </p:spPr>
        <p:txBody>
          <a:bodyPr/>
          <a:lstStyle>
            <a:lvl1pPr>
              <a:defRPr/>
            </a:lvl1pPr>
          </a:lstStyle>
          <a:p>
            <a:pPr>
              <a:defRPr/>
            </a:pPr>
            <a:endParaRPr lang="ja-JP" altLang="ja-JP"/>
          </a:p>
        </p:txBody>
      </p:sp>
      <p:sp>
        <p:nvSpPr>
          <p:cNvPr id="7" name="スライド番号プレースホルダ 5"/>
          <p:cNvSpPr>
            <a:spLocks noGrp="1" noChangeArrowheads="1"/>
          </p:cNvSpPr>
          <p:nvPr>
            <p:ph type="sldNum" sz="quarter" idx="12"/>
          </p:nvPr>
        </p:nvSpPr>
        <p:spPr>
          <a:ln/>
        </p:spPr>
        <p:txBody>
          <a:bodyPr/>
          <a:lstStyle>
            <a:lvl1pPr>
              <a:defRPr/>
            </a:lvl1pPr>
          </a:lstStyle>
          <a:p>
            <a:pPr>
              <a:defRPr/>
            </a:pPr>
            <a:fld id="{0381C3DB-AFE6-4288-82F0-FBAD9A35D5B6}" type="slidenum">
              <a:rPr lang="ja-JP" altLang="en-US"/>
              <a:pPr>
                <a:defRPr/>
              </a:pPr>
              <a:t>‹#›</a:t>
            </a:fld>
            <a:endParaRPr lang="ja-JP" altLang="en-US" sz="1800">
              <a:solidFill>
                <a:schemeClr val="tx1"/>
              </a:solidFill>
            </a:endParaRPr>
          </a:p>
        </p:txBody>
      </p:sp>
    </p:spTree>
    <p:extLst>
      <p:ext uri="{BB962C8B-B14F-4D97-AF65-F5344CB8AC3E}">
        <p14:creationId xmlns:p14="http://schemas.microsoft.com/office/powerpoint/2010/main" val="421512351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605B8479-57A5-4608-B60A-21CD8BE8CA54}" type="datetimeFigureOut">
              <a:rPr lang="ja-JP" altLang="en-US"/>
              <a:pPr>
                <a:defRPr/>
              </a:pPr>
              <a:t>2021/3/5</a:t>
            </a:fld>
            <a:endParaRPr lang="ja-JP" alt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endParaRPr lang="ja-JP" alt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FC89AB50-3B30-4A0F-87C9-EF0FACDDEF33}" type="slidenum">
              <a:rPr lang="ja-JP" altLang="en-US"/>
              <a:pPr>
                <a:defRPr/>
              </a:pPr>
              <a:t>‹#›</a:t>
            </a:fld>
            <a:endParaRPr lang="ja-JP" altLang="en-US"/>
          </a:p>
        </p:txBody>
      </p:sp>
    </p:spTree>
    <p:extLst>
      <p:ext uri="{BB962C8B-B14F-4D97-AF65-F5344CB8AC3E}">
        <p14:creationId xmlns:p14="http://schemas.microsoft.com/office/powerpoint/2010/main" val="296238874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605B8479-57A5-4608-B60A-21CD8BE8CA54}" type="datetimeFigureOut">
              <a:rPr lang="ja-JP" altLang="en-US"/>
              <a:pPr>
                <a:defRPr/>
              </a:pPr>
              <a:t>2021/3/5</a:t>
            </a:fld>
            <a:endParaRPr lang="ja-JP" alt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endParaRPr lang="ja-JP" alt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6B86DB69-B8ED-4B25-ABA3-9E573FAE15E8}" type="slidenum">
              <a:rPr lang="ja-JP" altLang="en-US"/>
              <a:pPr>
                <a:defRPr/>
              </a:pPr>
              <a:t>‹#›</a:t>
            </a:fld>
            <a:endParaRPr lang="ja-JP" altLang="en-US"/>
          </a:p>
        </p:txBody>
      </p:sp>
    </p:spTree>
    <p:extLst>
      <p:ext uri="{BB962C8B-B14F-4D97-AF65-F5344CB8AC3E}">
        <p14:creationId xmlns:p14="http://schemas.microsoft.com/office/powerpoint/2010/main" val="379917456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C9B628E4-3694-452C-A367-93CA0D5D5113}" type="datetime1">
              <a:rPr lang="ja-JP" altLang="en-US"/>
              <a:pPr>
                <a:defRPr/>
              </a:pPr>
              <a:t>2021/3/5</a:t>
            </a:fld>
            <a:endParaRPr lang="ja-JP" altLang="en-US" dirty="0"/>
          </a:p>
        </p:txBody>
      </p:sp>
      <p:sp>
        <p:nvSpPr>
          <p:cNvPr id="5" name="フッター プレースホルダ 4"/>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r>
              <a:rPr lang="en-US" altLang="ja-JP"/>
              <a:t>Japanese</a:t>
            </a:r>
            <a:r>
              <a:rPr lang="ja-JP" altLang="en-US"/>
              <a:t>　</a:t>
            </a:r>
            <a:r>
              <a:rPr lang="en-US" altLang="ja-JP"/>
              <a:t>Nursing Association</a:t>
            </a:r>
            <a:endParaRPr lang="ja-JP" altLang="en-US" dirty="0"/>
          </a:p>
        </p:txBody>
      </p:sp>
      <p:sp>
        <p:nvSpPr>
          <p:cNvPr id="6" name="スライド番号プレースホルダ 5"/>
          <p:cNvSpPr>
            <a:spLocks noGrp="1"/>
          </p:cNvSpPr>
          <p:nvPr>
            <p:ph type="sldNum" sz="quarter" idx="12"/>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ED444D35-0317-484B-BD81-6438579749C7}" type="slidenum">
              <a:rPr lang="ja-JP" altLang="en-US"/>
              <a:pPr>
                <a:defRPr/>
              </a:pPr>
              <a:t>‹#›</a:t>
            </a:fld>
            <a:endParaRPr lang="ja-JP" altLang="en-US" dirty="0"/>
          </a:p>
        </p:txBody>
      </p:sp>
    </p:spTree>
    <p:extLst>
      <p:ext uri="{BB962C8B-B14F-4D97-AF65-F5344CB8AC3E}">
        <p14:creationId xmlns:p14="http://schemas.microsoft.com/office/powerpoint/2010/main" val="410069366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6C5370FA-61C4-4C6C-9F02-05905015F8ED}" type="datetime1">
              <a:rPr lang="ja-JP" altLang="en-US"/>
              <a:pPr>
                <a:defRPr/>
              </a:pPr>
              <a:t>2021/3/5</a:t>
            </a:fld>
            <a:endParaRPr lang="ja-JP" altLang="en-US" dirty="0"/>
          </a:p>
        </p:txBody>
      </p:sp>
      <p:sp>
        <p:nvSpPr>
          <p:cNvPr id="5" name="フッター プレースホルダ 4"/>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r>
              <a:rPr lang="en-US" altLang="ja-JP"/>
              <a:t>Japanese</a:t>
            </a:r>
            <a:r>
              <a:rPr lang="ja-JP" altLang="en-US"/>
              <a:t>　</a:t>
            </a:r>
            <a:r>
              <a:rPr lang="en-US" altLang="ja-JP"/>
              <a:t>Nursing Association</a:t>
            </a:r>
            <a:endParaRPr lang="ja-JP" altLang="en-US" dirty="0"/>
          </a:p>
        </p:txBody>
      </p:sp>
      <p:sp>
        <p:nvSpPr>
          <p:cNvPr id="6" name="スライド番号プレースホルダ 5"/>
          <p:cNvSpPr>
            <a:spLocks noGrp="1"/>
          </p:cNvSpPr>
          <p:nvPr>
            <p:ph type="sldNum" sz="quarter" idx="12"/>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911A4983-B7C5-4F66-BA48-4077F2C97A21}" type="slidenum">
              <a:rPr lang="ja-JP" altLang="en-US"/>
              <a:pPr>
                <a:defRPr/>
              </a:pPr>
              <a:t>‹#›</a:t>
            </a:fld>
            <a:endParaRPr lang="ja-JP" altLang="en-US" dirty="0"/>
          </a:p>
        </p:txBody>
      </p:sp>
    </p:spTree>
    <p:extLst>
      <p:ext uri="{BB962C8B-B14F-4D97-AF65-F5344CB8AC3E}">
        <p14:creationId xmlns:p14="http://schemas.microsoft.com/office/powerpoint/2010/main" val="72951595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FFE25052-DE96-494A-803D-3042E863DB42}" type="datetime1">
              <a:rPr lang="ja-JP" altLang="en-US"/>
              <a:pPr>
                <a:defRPr/>
              </a:pPr>
              <a:t>2021/3/5</a:t>
            </a:fld>
            <a:endParaRPr lang="ja-JP" altLang="en-US" dirty="0"/>
          </a:p>
        </p:txBody>
      </p:sp>
      <p:sp>
        <p:nvSpPr>
          <p:cNvPr id="5" name="フッター プレースホルダ 4"/>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r>
              <a:rPr lang="en-US" altLang="ja-JP"/>
              <a:t>Japanese</a:t>
            </a:r>
            <a:r>
              <a:rPr lang="ja-JP" altLang="en-US"/>
              <a:t>　</a:t>
            </a:r>
            <a:r>
              <a:rPr lang="en-US" altLang="ja-JP"/>
              <a:t>Nursing Association</a:t>
            </a:r>
            <a:endParaRPr lang="ja-JP" altLang="en-US" dirty="0"/>
          </a:p>
        </p:txBody>
      </p:sp>
      <p:sp>
        <p:nvSpPr>
          <p:cNvPr id="6" name="スライド番号プレースホルダ 5"/>
          <p:cNvSpPr>
            <a:spLocks noGrp="1"/>
          </p:cNvSpPr>
          <p:nvPr>
            <p:ph type="sldNum" sz="quarter" idx="12"/>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766DEE78-C716-4A6A-A4E7-646F36DC8C61}" type="slidenum">
              <a:rPr lang="ja-JP" altLang="en-US"/>
              <a:pPr>
                <a:defRPr/>
              </a:pPr>
              <a:t>‹#›</a:t>
            </a:fld>
            <a:endParaRPr lang="ja-JP" altLang="en-US" dirty="0"/>
          </a:p>
        </p:txBody>
      </p:sp>
    </p:spTree>
    <p:extLst>
      <p:ext uri="{BB962C8B-B14F-4D97-AF65-F5344CB8AC3E}">
        <p14:creationId xmlns:p14="http://schemas.microsoft.com/office/powerpoint/2010/main" val="3250196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41007533-8861-4E01-BCDD-D15CCFE4F1AA}" type="datetime1">
              <a:rPr lang="ja-JP" altLang="en-US"/>
              <a:pPr>
                <a:defRPr/>
              </a:pPr>
              <a:t>2021/3/5</a:t>
            </a:fld>
            <a:endParaRPr lang="ja-JP" altLang="en-US" dirty="0"/>
          </a:p>
        </p:txBody>
      </p:sp>
      <p:sp>
        <p:nvSpPr>
          <p:cNvPr id="6" name="フッター プレースホルダ 5"/>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r>
              <a:rPr lang="en-US" altLang="ja-JP"/>
              <a:t>Japanese</a:t>
            </a:r>
            <a:r>
              <a:rPr lang="ja-JP" altLang="en-US"/>
              <a:t>　</a:t>
            </a:r>
            <a:r>
              <a:rPr lang="en-US" altLang="ja-JP"/>
              <a:t>Nursing Association</a:t>
            </a:r>
            <a:endParaRPr lang="ja-JP" altLang="en-US" dirty="0"/>
          </a:p>
        </p:txBody>
      </p:sp>
      <p:sp>
        <p:nvSpPr>
          <p:cNvPr id="7" name="スライド番号プレースホルダ 6"/>
          <p:cNvSpPr>
            <a:spLocks noGrp="1"/>
          </p:cNvSpPr>
          <p:nvPr>
            <p:ph type="sldNum" sz="quarter" idx="12"/>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62935C97-80ED-42E2-8C56-858293F5D66F}" type="slidenum">
              <a:rPr lang="ja-JP" altLang="en-US"/>
              <a:pPr>
                <a:defRPr/>
              </a:pPr>
              <a:t>‹#›</a:t>
            </a:fld>
            <a:endParaRPr lang="ja-JP" altLang="en-US" dirty="0"/>
          </a:p>
        </p:txBody>
      </p:sp>
    </p:spTree>
    <p:extLst>
      <p:ext uri="{BB962C8B-B14F-4D97-AF65-F5344CB8AC3E}">
        <p14:creationId xmlns:p14="http://schemas.microsoft.com/office/powerpoint/2010/main" val="45042286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062FDBF0-E23E-4334-9BB8-EFADBE700FC4}" type="datetime1">
              <a:rPr lang="ja-JP" altLang="en-US"/>
              <a:pPr>
                <a:defRPr/>
              </a:pPr>
              <a:t>2021/3/5</a:t>
            </a:fld>
            <a:endParaRPr lang="ja-JP" altLang="en-US" dirty="0"/>
          </a:p>
        </p:txBody>
      </p:sp>
      <p:sp>
        <p:nvSpPr>
          <p:cNvPr id="8" name="フッター プレースホルダ 7"/>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r>
              <a:rPr lang="en-US" altLang="ja-JP"/>
              <a:t>Japanese</a:t>
            </a:r>
            <a:r>
              <a:rPr lang="ja-JP" altLang="en-US"/>
              <a:t>　</a:t>
            </a:r>
            <a:r>
              <a:rPr lang="en-US" altLang="ja-JP"/>
              <a:t>Nursing Association</a:t>
            </a:r>
            <a:endParaRPr lang="ja-JP" altLang="en-US" dirty="0"/>
          </a:p>
        </p:txBody>
      </p:sp>
      <p:sp>
        <p:nvSpPr>
          <p:cNvPr id="9" name="スライド番号プレースホルダ 8"/>
          <p:cNvSpPr>
            <a:spLocks noGrp="1"/>
          </p:cNvSpPr>
          <p:nvPr>
            <p:ph type="sldNum" sz="quarter" idx="12"/>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21B6ABBC-865A-4585-B467-37E23AE5FB9A}" type="slidenum">
              <a:rPr lang="ja-JP" altLang="en-US"/>
              <a:pPr>
                <a:defRPr/>
              </a:pPr>
              <a:t>‹#›</a:t>
            </a:fld>
            <a:endParaRPr lang="ja-JP" altLang="en-US" dirty="0"/>
          </a:p>
        </p:txBody>
      </p:sp>
    </p:spTree>
    <p:extLst>
      <p:ext uri="{BB962C8B-B14F-4D97-AF65-F5344CB8AC3E}">
        <p14:creationId xmlns:p14="http://schemas.microsoft.com/office/powerpoint/2010/main" val="137295415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E4FED4A8-FED1-4B03-8F45-B24A856FDFC9}" type="datetime1">
              <a:rPr lang="ja-JP" altLang="en-US"/>
              <a:pPr>
                <a:defRPr/>
              </a:pPr>
              <a:t>2021/3/5</a:t>
            </a:fld>
            <a:endParaRPr lang="ja-JP" altLang="en-US" dirty="0"/>
          </a:p>
        </p:txBody>
      </p:sp>
      <p:sp>
        <p:nvSpPr>
          <p:cNvPr id="4" name="フッター プレースホルダ 3"/>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r>
              <a:rPr lang="en-US" altLang="ja-JP"/>
              <a:t>Japanese</a:t>
            </a:r>
            <a:r>
              <a:rPr lang="ja-JP" altLang="en-US"/>
              <a:t>　</a:t>
            </a:r>
            <a:r>
              <a:rPr lang="en-US" altLang="ja-JP"/>
              <a:t>Nursing Association</a:t>
            </a:r>
            <a:endParaRPr lang="ja-JP" altLang="en-US" dirty="0"/>
          </a:p>
        </p:txBody>
      </p:sp>
      <p:sp>
        <p:nvSpPr>
          <p:cNvPr id="5" name="スライド番号プレースホルダ 4"/>
          <p:cNvSpPr>
            <a:spLocks noGrp="1"/>
          </p:cNvSpPr>
          <p:nvPr>
            <p:ph type="sldNum" sz="quarter" idx="12"/>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A9768333-CAED-4F18-9FD6-00237430AD2D}" type="slidenum">
              <a:rPr lang="ja-JP" altLang="en-US"/>
              <a:pPr>
                <a:defRPr/>
              </a:pPr>
              <a:t>‹#›</a:t>
            </a:fld>
            <a:endParaRPr lang="ja-JP" altLang="en-US" dirty="0"/>
          </a:p>
        </p:txBody>
      </p:sp>
    </p:spTree>
    <p:extLst>
      <p:ext uri="{BB962C8B-B14F-4D97-AF65-F5344CB8AC3E}">
        <p14:creationId xmlns:p14="http://schemas.microsoft.com/office/powerpoint/2010/main" val="410329149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F30F28BE-C9AE-4E1B-81A5-1F0AD620438D}" type="datetime1">
              <a:rPr lang="ja-JP" altLang="en-US"/>
              <a:pPr>
                <a:defRPr/>
              </a:pPr>
              <a:t>2021/3/5</a:t>
            </a:fld>
            <a:endParaRPr lang="ja-JP" altLang="en-US" dirty="0"/>
          </a:p>
        </p:txBody>
      </p:sp>
      <p:sp>
        <p:nvSpPr>
          <p:cNvPr id="3" name="フッター プレースホルダ 2"/>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r>
              <a:rPr lang="en-US" altLang="ja-JP"/>
              <a:t>Japanese</a:t>
            </a:r>
            <a:r>
              <a:rPr lang="ja-JP" altLang="en-US"/>
              <a:t>　</a:t>
            </a:r>
            <a:r>
              <a:rPr lang="en-US" altLang="ja-JP"/>
              <a:t>Nursing Association</a:t>
            </a:r>
            <a:endParaRPr lang="ja-JP" altLang="en-US" dirty="0"/>
          </a:p>
        </p:txBody>
      </p:sp>
      <p:sp>
        <p:nvSpPr>
          <p:cNvPr id="4" name="スライド番号プレースホルダ 3"/>
          <p:cNvSpPr>
            <a:spLocks noGrp="1"/>
          </p:cNvSpPr>
          <p:nvPr>
            <p:ph type="sldNum" sz="quarter" idx="12"/>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118FD284-F86D-4D13-AE68-E352494C277D}" type="slidenum">
              <a:rPr lang="ja-JP" altLang="en-US"/>
              <a:pPr>
                <a:defRPr/>
              </a:pPr>
              <a:t>‹#›</a:t>
            </a:fld>
            <a:endParaRPr lang="ja-JP" altLang="en-US" dirty="0"/>
          </a:p>
        </p:txBody>
      </p:sp>
    </p:spTree>
    <p:extLst>
      <p:ext uri="{BB962C8B-B14F-4D97-AF65-F5344CB8AC3E}">
        <p14:creationId xmlns:p14="http://schemas.microsoft.com/office/powerpoint/2010/main" val="9984879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D3A1A6C1-6D13-4487-A055-23BA9AB40659}" type="datetime1">
              <a:rPr lang="ja-JP" altLang="en-US"/>
              <a:pPr>
                <a:defRPr/>
              </a:pPr>
              <a:t>2021/3/5</a:t>
            </a:fld>
            <a:endParaRPr lang="ja-JP" altLang="en-US" dirty="0"/>
          </a:p>
        </p:txBody>
      </p:sp>
      <p:sp>
        <p:nvSpPr>
          <p:cNvPr id="6" name="フッター プレースホルダ 5"/>
          <p:cNvSpPr>
            <a:spLocks noGrp="1"/>
          </p:cNvSpPr>
          <p:nvPr>
            <p:ph type="ftr" sz="quarter" idx="11"/>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r>
              <a:rPr lang="en-US" altLang="ja-JP"/>
              <a:t>Japanese</a:t>
            </a:r>
            <a:r>
              <a:rPr lang="ja-JP" altLang="en-US"/>
              <a:t>　</a:t>
            </a:r>
            <a:r>
              <a:rPr lang="en-US" altLang="ja-JP"/>
              <a:t>Nursing Association</a:t>
            </a:r>
            <a:endParaRPr lang="ja-JP" altLang="en-US" dirty="0"/>
          </a:p>
        </p:txBody>
      </p:sp>
      <p:sp>
        <p:nvSpPr>
          <p:cNvPr id="7" name="スライド番号プレースホルダ 6"/>
          <p:cNvSpPr>
            <a:spLocks noGrp="1"/>
          </p:cNvSpPr>
          <p:nvPr>
            <p:ph type="sldNum" sz="quarter" idx="12"/>
          </p:nvPr>
        </p:nvSpPr>
        <p:spPr/>
        <p:txBody>
          <a:bodyPr/>
          <a:lstStyle>
            <a:lvl1pPr eaLnBrk="0" fontAlgn="base" hangingPunct="0">
              <a:spcBef>
                <a:spcPct val="0"/>
              </a:spcBef>
              <a:spcAft>
                <a:spcPct val="0"/>
              </a:spcAft>
              <a:defRPr kumimoji="0">
                <a:latin typeface="Arial" panose="020B0604020202020204" pitchFamily="34" charset="0"/>
              </a:defRPr>
            </a:lvl1pPr>
          </a:lstStyle>
          <a:p>
            <a:pPr>
              <a:defRPr/>
            </a:pPr>
            <a:fld id="{81E61AC7-A86B-4C8F-8E7B-726065FD0AFA}" type="slidenum">
              <a:rPr lang="ja-JP" altLang="en-US"/>
              <a:pPr>
                <a:defRPr/>
              </a:pPr>
              <a:t>‹#›</a:t>
            </a:fld>
            <a:endParaRPr lang="ja-JP" altLang="en-US" dirty="0"/>
          </a:p>
        </p:txBody>
      </p:sp>
    </p:spTree>
    <p:extLst>
      <p:ext uri="{BB962C8B-B14F-4D97-AF65-F5344CB8AC3E}">
        <p14:creationId xmlns:p14="http://schemas.microsoft.com/office/powerpoint/2010/main" val="26654962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theme" Target="../theme/theme10.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1.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theme" Target="../theme/theme12.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theme" Target="../theme/theme13.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4.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15.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slideLayout" Target="../slideLayouts/slideLayout185.xml"/><Relationship Id="rId18" Type="http://schemas.openxmlformats.org/officeDocument/2006/relationships/theme" Target="../theme/theme16.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slideLayout" Target="../slideLayouts/slideLayout184.xml"/><Relationship Id="rId17" Type="http://schemas.openxmlformats.org/officeDocument/2006/relationships/slideLayout" Target="../slideLayouts/slideLayout189.xml"/><Relationship Id="rId2" Type="http://schemas.openxmlformats.org/officeDocument/2006/relationships/slideLayout" Target="../slideLayouts/slideLayout174.xml"/><Relationship Id="rId16" Type="http://schemas.openxmlformats.org/officeDocument/2006/relationships/slideLayout" Target="../slideLayouts/slideLayout188.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5" Type="http://schemas.openxmlformats.org/officeDocument/2006/relationships/slideLayout" Target="../slideLayouts/slideLayout18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 Id="rId14" Type="http://schemas.openxmlformats.org/officeDocument/2006/relationships/slideLayout" Target="../slideLayouts/slideLayout18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7.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17.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8.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theme" Target="../theme/theme18.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9.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theme" Target="../theme/theme19.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0.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theme" Target="../theme/theme20.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1.xml"/><Relationship Id="rId13" Type="http://schemas.openxmlformats.org/officeDocument/2006/relationships/theme" Target="../theme/theme21.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slideLayout" Target="../slideLayouts/slideLayout245.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theme" Target="../theme/theme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タイトル プレースホルダ 1"/>
          <p:cNvSpPr>
            <a:spLocks noGrp="1" noChangeArrowheads="1"/>
          </p:cNvSpPr>
          <p:nvPr>
            <p:ph type="title" idx="4294967295"/>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ja-JP" smtClean="0">
                <a:sym typeface="Calibri" panose="020F0502020204030204" pitchFamily="34" charset="0"/>
              </a:rPr>
              <a:t>マスタ タイトルの書式設定</a:t>
            </a:r>
          </a:p>
        </p:txBody>
      </p:sp>
      <p:sp>
        <p:nvSpPr>
          <p:cNvPr id="1027" name="テキスト プレースホルダ 2"/>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ja-JP" smtClean="0">
                <a:sym typeface="Calibri" panose="020F0502020204030204" pitchFamily="34" charset="0"/>
              </a:rPr>
              <a:t>マスタ テキストの書式設定</a:t>
            </a:r>
          </a:p>
          <a:p>
            <a:pPr lvl="1"/>
            <a:r>
              <a:rPr lang="zh-CN" altLang="ja-JP" smtClean="0">
                <a:sym typeface="Calibri" panose="020F0502020204030204" pitchFamily="34" charset="0"/>
              </a:rPr>
              <a:t>第 </a:t>
            </a:r>
            <a:r>
              <a:rPr lang="ja-JP" altLang="zh-CN" smtClean="0">
                <a:sym typeface="Calibri" panose="020F0502020204030204" pitchFamily="34" charset="0"/>
              </a:rPr>
              <a:t>2 </a:t>
            </a:r>
            <a:r>
              <a:rPr lang="zh-CN" altLang="ja-JP" smtClean="0">
                <a:sym typeface="Calibri" panose="020F0502020204030204" pitchFamily="34" charset="0"/>
              </a:rPr>
              <a:t>レベル</a:t>
            </a:r>
          </a:p>
          <a:p>
            <a:pPr lvl="2"/>
            <a:r>
              <a:rPr lang="zh-CN" altLang="ja-JP" smtClean="0">
                <a:sym typeface="Calibri" panose="020F0502020204030204" pitchFamily="34" charset="0"/>
              </a:rPr>
              <a:t>第 </a:t>
            </a:r>
            <a:r>
              <a:rPr lang="ja-JP" altLang="zh-CN" smtClean="0">
                <a:sym typeface="Calibri" panose="020F0502020204030204" pitchFamily="34" charset="0"/>
              </a:rPr>
              <a:t>3 </a:t>
            </a:r>
            <a:r>
              <a:rPr lang="zh-CN" altLang="ja-JP" smtClean="0">
                <a:sym typeface="Calibri" panose="020F0502020204030204" pitchFamily="34" charset="0"/>
              </a:rPr>
              <a:t>レベル</a:t>
            </a:r>
          </a:p>
          <a:p>
            <a:pPr lvl="3"/>
            <a:r>
              <a:rPr lang="zh-CN" altLang="ja-JP" smtClean="0">
                <a:sym typeface="Calibri" panose="020F0502020204030204" pitchFamily="34" charset="0"/>
              </a:rPr>
              <a:t>第 </a:t>
            </a:r>
            <a:r>
              <a:rPr lang="ja-JP" altLang="zh-CN" smtClean="0">
                <a:sym typeface="Calibri" panose="020F0502020204030204" pitchFamily="34" charset="0"/>
              </a:rPr>
              <a:t>4 </a:t>
            </a:r>
            <a:r>
              <a:rPr lang="zh-CN" altLang="ja-JP" smtClean="0">
                <a:sym typeface="Calibri" panose="020F0502020204030204" pitchFamily="34" charset="0"/>
              </a:rPr>
              <a:t>レベル</a:t>
            </a:r>
          </a:p>
          <a:p>
            <a:pPr lvl="4"/>
            <a:r>
              <a:rPr lang="zh-CN" altLang="ja-JP" smtClean="0">
                <a:sym typeface="Calibri" panose="020F0502020204030204" pitchFamily="34" charset="0"/>
              </a:rPr>
              <a:t>第 </a:t>
            </a:r>
            <a:r>
              <a:rPr lang="ja-JP" altLang="zh-CN" smtClean="0">
                <a:sym typeface="Calibri" panose="020F0502020204030204" pitchFamily="34" charset="0"/>
              </a:rPr>
              <a:t>5 </a:t>
            </a:r>
            <a:r>
              <a:rPr lang="zh-CN" altLang="ja-JP" smtClean="0">
                <a:sym typeface="Calibri" panose="020F0502020204030204" pitchFamily="34" charset="0"/>
              </a:rPr>
              <a:t>レベル</a:t>
            </a:r>
          </a:p>
        </p:txBody>
      </p:sp>
      <p:sp>
        <p:nvSpPr>
          <p:cNvPr id="1028" name="日付プレースホルダ 3"/>
          <p:cNvSpPr>
            <a:spLocks noGrp="1" noChangeArrowheads="1"/>
          </p:cNvSpPr>
          <p:nvPr>
            <p:ph type="dt" sz="half" idx="2"/>
          </p:nvPr>
        </p:nvSpPr>
        <p:spPr bwMode="auto">
          <a:xfrm>
            <a:off x="457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CA0266A9-7A81-4239-ADF5-1DDB62EAB97D}" type="datetime1">
              <a:rPr lang="ja-JP" altLang="en-US"/>
              <a:pPr>
                <a:defRPr/>
              </a:pPr>
              <a:t>2021/3/5</a:t>
            </a:fld>
            <a:endParaRPr lang="ja-JP" altLang="en-US" sz="1800">
              <a:solidFill>
                <a:schemeClr val="tx1"/>
              </a:solidFill>
            </a:endParaRPr>
          </a:p>
        </p:txBody>
      </p:sp>
      <p:sp>
        <p:nvSpPr>
          <p:cNvPr id="1029" name="フッター プレースホルダ 4"/>
          <p:cNvSpPr>
            <a:spLocks noGrp="1" noChangeArrowheads="1"/>
          </p:cNvSpPr>
          <p:nvPr>
            <p:ph type="ftr" sz="quarter" idx="3"/>
          </p:nvPr>
        </p:nvSpPr>
        <p:spPr bwMode="auto">
          <a:xfrm>
            <a:off x="3124200" y="6356350"/>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defRPr>
            </a:lvl1pPr>
          </a:lstStyle>
          <a:p>
            <a:pPr>
              <a:defRPr/>
            </a:pPr>
            <a:endParaRPr lang="ja-JP" altLang="ja-JP"/>
          </a:p>
        </p:txBody>
      </p:sp>
      <p:sp>
        <p:nvSpPr>
          <p:cNvPr id="1030" name="スライド番号プレースホルダ 5"/>
          <p:cNvSpPr>
            <a:spLocks noGrp="1" noChangeArrowheads="1"/>
          </p:cNvSpPr>
          <p:nvPr>
            <p:ph type="sldNum" sz="quarter" idx="4"/>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3558F79A-A9B8-4693-B4F5-3B0F69F97D6F}" type="slidenum">
              <a:rPr lang="ja-JP" altLang="en-US"/>
              <a:pPr>
                <a:defRPr/>
              </a:pPr>
              <a:t>‹#›</a:t>
            </a:fld>
            <a:endParaRPr lang="ja-JP" altLang="en-US" sz="1800">
              <a:solidFill>
                <a:schemeClr val="tx1"/>
              </a:solidFill>
            </a:endParaRPr>
          </a:p>
        </p:txBody>
      </p:sp>
    </p:spTree>
  </p:cSld>
  <p:clrMap bg1="lt1" tx1="dk1" bg2="lt2" tx2="dk2" accent1="accent1" accent2="accent2" accent3="accent3" accent4="accent4" accent5="accent5" accent6="accent6" hlink="hlink" folHlink="folHlink"/>
  <p:sldLayoutIdLst>
    <p:sldLayoutId id="2147489637" r:id="rId1"/>
    <p:sldLayoutId id="2147489638" r:id="rId2"/>
    <p:sldLayoutId id="2147489639" r:id="rId3"/>
    <p:sldLayoutId id="2147489640" r:id="rId4"/>
    <p:sldLayoutId id="2147489641" r:id="rId5"/>
    <p:sldLayoutId id="2147489642" r:id="rId6"/>
    <p:sldLayoutId id="2147489643" r:id="rId7"/>
    <p:sldLayoutId id="2147489644" r:id="rId8"/>
    <p:sldLayoutId id="2147489645" r:id="rId9"/>
    <p:sldLayoutId id="2147489646" r:id="rId10"/>
    <p:sldLayoutId id="2147489647" r:id="rId11"/>
    <p:sldLayoutId id="2147489648" r:id="rId12"/>
  </p:sldLayoutIdLst>
  <p:hf sldNum="0" hdr="0" ftr="0"/>
  <p:txStyles>
    <p:titleStyle>
      <a:lvl1pPr marL="914400" indent="-914400" algn="ctr" rtl="0" eaLnBrk="0" fontAlgn="base" hangingPunct="0">
        <a:spcBef>
          <a:spcPct val="0"/>
        </a:spcBef>
        <a:spcAft>
          <a:spcPct val="0"/>
        </a:spcAft>
        <a:defRPr sz="4400" kern="1200">
          <a:solidFill>
            <a:schemeClr val="tx1"/>
          </a:solidFill>
          <a:latin typeface="+mj-lt"/>
          <a:ea typeface="+mj-ea"/>
          <a:cs typeface="+mj-cs"/>
          <a:sym typeface="Calibri" panose="020F0502020204030204" pitchFamily="34" charset="0"/>
        </a:defRPr>
      </a:lvl1pPr>
      <a:lvl2pPr marL="914400" indent="-914400" algn="ctr" rtl="0" eaLnBrk="0" fontAlgn="base" hangingPunct="0">
        <a:spcBef>
          <a:spcPct val="0"/>
        </a:spcBef>
        <a:spcAft>
          <a:spcPct val="0"/>
        </a:spcAft>
        <a:defRPr sz="4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914400" indent="-914400" algn="ctr" rtl="0" eaLnBrk="0" fontAlgn="base" hangingPunct="0">
        <a:spcBef>
          <a:spcPct val="0"/>
        </a:spcBef>
        <a:spcAft>
          <a:spcPct val="0"/>
        </a:spcAft>
        <a:defRPr sz="4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914400" indent="-914400" algn="ctr" rtl="0" eaLnBrk="0" fontAlgn="base" hangingPunct="0">
        <a:spcBef>
          <a:spcPct val="0"/>
        </a:spcBef>
        <a:spcAft>
          <a:spcPct val="0"/>
        </a:spcAft>
        <a:defRPr sz="4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914400" indent="-914400" algn="ctr" rtl="0" eaLnBrk="0" fontAlgn="base" hangingPunct="0">
        <a:spcBef>
          <a:spcPct val="0"/>
        </a:spcBef>
        <a:spcAft>
          <a:spcPct val="0"/>
        </a:spcAft>
        <a:defRPr sz="4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1371600" indent="-914400" algn="ctr" rtl="0" fontAlgn="base">
        <a:spcBef>
          <a:spcPct val="0"/>
        </a:spcBef>
        <a:spcAft>
          <a:spcPct val="0"/>
        </a:spcAft>
        <a:defRPr sz="4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1828800" indent="-914400" algn="ctr" rtl="0" fontAlgn="base">
        <a:spcBef>
          <a:spcPct val="0"/>
        </a:spcBef>
        <a:spcAft>
          <a:spcPct val="0"/>
        </a:spcAft>
        <a:defRPr sz="4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2286000" indent="-914400" algn="ctr" rtl="0" fontAlgn="base">
        <a:spcBef>
          <a:spcPct val="0"/>
        </a:spcBef>
        <a:spcAft>
          <a:spcPct val="0"/>
        </a:spcAft>
        <a:defRPr sz="4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2743200" indent="-914400" algn="ctr" rtl="0" fontAlgn="base">
        <a:spcBef>
          <a:spcPct val="0"/>
        </a:spcBef>
        <a:spcAft>
          <a:spcPct val="0"/>
        </a:spcAft>
        <a:defRPr sz="4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sym typeface="Calibri" panose="020F050202020403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sym typeface="Calibri" panose="020F050202020403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sym typeface="Calibri" panose="020F050202020403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タイトル プレースホル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43" name="テキスト プレースホル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kumimoji="1" sz="1200">
                <a:solidFill>
                  <a:prstClr val="black">
                    <a:tint val="75000"/>
                  </a:prstClr>
                </a:solidFill>
                <a:latin typeface="+mn-lt"/>
                <a:ea typeface="+mn-ea"/>
              </a:defRPr>
            </a:lvl1pPr>
          </a:lstStyle>
          <a:p>
            <a:pPr>
              <a:defRPr/>
            </a:pPr>
            <a:fld id="{3DF904A0-9F6C-4134-AA85-600CF85B0D10}" type="datetimeFigureOut">
              <a:rPr lang="ja-JP" altLang="en-US"/>
              <a:pPr>
                <a:defRPr/>
              </a:pPr>
              <a:t>2021/3/5</a:t>
            </a:fld>
            <a:endParaRPr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kumimoji="1" sz="1200">
                <a:solidFill>
                  <a:prstClr val="black">
                    <a:tint val="75000"/>
                  </a:prstClr>
                </a:solidFill>
                <a:latin typeface="+mn-lt"/>
                <a:ea typeface="+mn-ea"/>
              </a:defRPr>
            </a:lvl1pPr>
          </a:lstStyle>
          <a:p>
            <a:pPr>
              <a:defRPr/>
            </a:pPr>
            <a:endParaRPr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fontAlgn="auto" hangingPunct="1">
              <a:spcBef>
                <a:spcPts val="0"/>
              </a:spcBef>
              <a:spcAft>
                <a:spcPts val="0"/>
              </a:spcAft>
              <a:defRPr kumimoji="1" sz="1200">
                <a:solidFill>
                  <a:srgbClr val="898989"/>
                </a:solidFill>
                <a:latin typeface="Calibri" panose="020F0502020204030204" pitchFamily="34" charset="0"/>
              </a:defRPr>
            </a:lvl1pPr>
          </a:lstStyle>
          <a:p>
            <a:pPr>
              <a:defRPr/>
            </a:pPr>
            <a:fld id="{DE09545D-1786-476C-B145-2035262D4A72}"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sldLayoutIdLst>
    <p:sldLayoutId id="2147489763" r:id="rId1"/>
    <p:sldLayoutId id="2147489764" r:id="rId2"/>
    <p:sldLayoutId id="2147489765" r:id="rId3"/>
    <p:sldLayoutId id="2147489766" r:id="rId4"/>
    <p:sldLayoutId id="2147489767" r:id="rId5"/>
    <p:sldLayoutId id="2147489768" r:id="rId6"/>
    <p:sldLayoutId id="2147489769" r:id="rId7"/>
    <p:sldLayoutId id="2147489770" r:id="rId8"/>
    <p:sldLayoutId id="2147489771" r:id="rId9"/>
    <p:sldLayoutId id="2147489772" r:id="rId10"/>
    <p:sldLayoutId id="2147489773" r:id="rId11"/>
    <p:sldLayoutId id="2147489774" r:id="rId12"/>
  </p:sldLayoutIdLst>
  <p:txStyles>
    <p:titleStyle>
      <a:lvl1pPr algn="ctr" rtl="0" eaLnBrk="0" fontAlgn="base" hangingPunct="0">
        <a:spcBef>
          <a:spcPct val="0"/>
        </a:spcBef>
        <a:spcAft>
          <a:spcPct val="0"/>
        </a:spcAft>
        <a:defRPr kumimoji="1" sz="4400" kern="1200">
          <a:solidFill>
            <a:schemeClr val="tx1"/>
          </a:solidFill>
          <a:latin typeface="+mj-lt"/>
          <a:ea typeface="SimSun" panose="02010600030101010101" pitchFamily="2" charset="-122"/>
          <a:cs typeface="+mj-cs"/>
        </a:defRPr>
      </a:lvl1pPr>
      <a:lvl2pPr algn="ctr" rtl="0" eaLnBrk="0" fontAlgn="base" hangingPunct="0">
        <a:spcBef>
          <a:spcPct val="0"/>
        </a:spcBef>
        <a:spcAft>
          <a:spcPct val="0"/>
        </a:spcAft>
        <a:defRPr kumimoji="1" sz="4400">
          <a:solidFill>
            <a:schemeClr val="tx1"/>
          </a:solidFill>
          <a:latin typeface="Calibri" pitchFamily="34" charset="0"/>
          <a:ea typeface="SimSun" panose="02010600030101010101" pitchFamily="2" charset="-122"/>
        </a:defRPr>
      </a:lvl2pPr>
      <a:lvl3pPr algn="ctr" rtl="0" eaLnBrk="0" fontAlgn="base" hangingPunct="0">
        <a:spcBef>
          <a:spcPct val="0"/>
        </a:spcBef>
        <a:spcAft>
          <a:spcPct val="0"/>
        </a:spcAft>
        <a:defRPr kumimoji="1" sz="4400">
          <a:solidFill>
            <a:schemeClr val="tx1"/>
          </a:solidFill>
          <a:latin typeface="Calibri" pitchFamily="34" charset="0"/>
          <a:ea typeface="SimSun" panose="02010600030101010101" pitchFamily="2" charset="-122"/>
        </a:defRPr>
      </a:lvl3pPr>
      <a:lvl4pPr algn="ctr" rtl="0" eaLnBrk="0" fontAlgn="base" hangingPunct="0">
        <a:spcBef>
          <a:spcPct val="0"/>
        </a:spcBef>
        <a:spcAft>
          <a:spcPct val="0"/>
        </a:spcAft>
        <a:defRPr kumimoji="1" sz="4400">
          <a:solidFill>
            <a:schemeClr val="tx1"/>
          </a:solidFill>
          <a:latin typeface="Calibri" pitchFamily="34" charset="0"/>
          <a:ea typeface="SimSun" panose="02010600030101010101" pitchFamily="2" charset="-122"/>
        </a:defRPr>
      </a:lvl4pPr>
      <a:lvl5pPr algn="ctr" rtl="0" eaLnBrk="0" fontAlgn="base" hangingPunct="0">
        <a:spcBef>
          <a:spcPct val="0"/>
        </a:spcBef>
        <a:spcAft>
          <a:spcPct val="0"/>
        </a:spcAft>
        <a:defRPr kumimoji="1" sz="4400">
          <a:solidFill>
            <a:schemeClr val="tx1"/>
          </a:solidFill>
          <a:latin typeface="Calibri" pitchFamily="34" charset="0"/>
          <a:ea typeface="SimSun" panose="02010600030101010101" pitchFamily="2" charset="-122"/>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SimSun" panose="02010600030101010101" pitchFamily="2" charset="-122"/>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SimSun" panose="02010600030101010101" pitchFamily="2" charset="-122"/>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SimSun" panose="02010600030101010101" pitchFamily="2" charset="-122"/>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SimSun" panose="02010600030101010101" pitchFamily="2" charset="-122"/>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SimSun" panose="02010600030101010101" pitchFamily="2" charset="-122"/>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マスター タイトルの書式設定</a:t>
            </a:r>
            <a:endParaRPr lang="en-US" altLang="ja-JP" smtClean="0"/>
          </a:p>
        </p:txBody>
      </p:sp>
      <p:sp>
        <p:nvSpPr>
          <p:cNvPr id="1126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ltLang="ja-JP" smtClean="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kumimoji="1" sz="1200">
                <a:solidFill>
                  <a:prstClr val="black">
                    <a:tint val="75000"/>
                  </a:prstClr>
                </a:solidFill>
                <a:latin typeface="Calibri" panose="020F0502020204030204"/>
              </a:defRPr>
            </a:lvl1pPr>
          </a:lstStyle>
          <a:p>
            <a:pPr>
              <a:defRPr/>
            </a:pPr>
            <a:fld id="{C7AC8604-15F4-4100-95FF-27C17C6C1300}" type="datetime1">
              <a:rPr lang="ja-JP" altLang="en-US"/>
              <a:pPr>
                <a:defRPr/>
              </a:pPr>
              <a:t>2021/3/5</a:t>
            </a:fld>
            <a:endParaRPr lang="ja-JP" altLang="en-US"/>
          </a:p>
        </p:txBody>
      </p:sp>
      <p:sp>
        <p:nvSpPr>
          <p:cNvPr id="5" name="Footer Placeholder 4"/>
          <p:cNvSpPr>
            <a:spLocks noGrp="1"/>
          </p:cNvSpPr>
          <p:nvPr>
            <p:ph type="ftr" sz="quarter" idx="3"/>
          </p:nvPr>
        </p:nvSpPr>
        <p:spPr>
          <a:xfrm>
            <a:off x="3028950" y="6492875"/>
            <a:ext cx="3086100" cy="365125"/>
          </a:xfrm>
          <a:prstGeom prst="rect">
            <a:avLst/>
          </a:prstGeom>
        </p:spPr>
        <p:txBody>
          <a:bodyPr vert="horz" lIns="91440" tIns="45720" rIns="91440" bIns="45720" rtlCol="0" anchor="b"/>
          <a:lstStyle>
            <a:lvl1pPr algn="ctr" eaLnBrk="1" fontAlgn="auto" hangingPunct="1">
              <a:spcBef>
                <a:spcPts val="0"/>
              </a:spcBef>
              <a:spcAft>
                <a:spcPts val="0"/>
              </a:spcAft>
              <a:defRPr kumimoji="1" sz="1200">
                <a:solidFill>
                  <a:prstClr val="black"/>
                </a:solidFill>
                <a:latin typeface="ＭＳ Ｐゴシック" panose="020B0600070205080204" pitchFamily="50" charset="-128"/>
                <a:ea typeface="ＭＳ Ｐゴシック" panose="020B0600070205080204" pitchFamily="50" charset="-128"/>
              </a:defRPr>
            </a:lvl1pPr>
          </a:lstStyle>
          <a:p>
            <a:pPr>
              <a:defRPr/>
            </a:pPr>
            <a:r>
              <a:rPr lang="zh-TW" altLang="en-US"/>
              <a:t>公益社団法人　日本看護協会</a:t>
            </a:r>
            <a:endParaRPr lang="ja-JP" altLang="en-US" dirty="0"/>
          </a:p>
        </p:txBody>
      </p:sp>
      <p:sp>
        <p:nvSpPr>
          <p:cNvPr id="6" name="Slide Number Placeholder 5"/>
          <p:cNvSpPr>
            <a:spLocks noGrp="1"/>
          </p:cNvSpPr>
          <p:nvPr>
            <p:ph type="sldNum" sz="quarter" idx="4"/>
          </p:nvPr>
        </p:nvSpPr>
        <p:spPr>
          <a:xfrm>
            <a:off x="7086600" y="6492875"/>
            <a:ext cx="2057400" cy="365125"/>
          </a:xfrm>
          <a:prstGeom prst="rect">
            <a:avLst/>
          </a:prstGeom>
        </p:spPr>
        <p:txBody>
          <a:bodyPr vert="horz" lIns="91440" tIns="45720" rIns="91440" bIns="45720" rtlCol="0" anchor="b"/>
          <a:lstStyle>
            <a:lvl1pPr algn="r" eaLnBrk="1" fontAlgn="auto" hangingPunct="1">
              <a:spcBef>
                <a:spcPts val="0"/>
              </a:spcBef>
              <a:spcAft>
                <a:spcPts val="0"/>
              </a:spcAft>
              <a:defRPr kumimoji="1" sz="1400">
                <a:solidFill>
                  <a:prstClr val="black"/>
                </a:solidFill>
                <a:latin typeface="+mn-lt"/>
              </a:defRPr>
            </a:lvl1pPr>
          </a:lstStyle>
          <a:p>
            <a:pPr>
              <a:defRPr/>
            </a:pPr>
            <a:fld id="{AB54D098-E981-4070-928F-537B12C1787B}"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sldLayoutIdLst>
    <p:sldLayoutId id="2147489775" r:id="rId1"/>
    <p:sldLayoutId id="2147489776" r:id="rId2"/>
    <p:sldLayoutId id="2147489777" r:id="rId3"/>
    <p:sldLayoutId id="2147489778" r:id="rId4"/>
    <p:sldLayoutId id="2147489779" r:id="rId5"/>
    <p:sldLayoutId id="2147489780" r:id="rId6"/>
    <p:sldLayoutId id="2147489781" r:id="rId7"/>
    <p:sldLayoutId id="2147489782" r:id="rId8"/>
    <p:sldLayoutId id="2147489783" r:id="rId9"/>
    <p:sldLayoutId id="2147489784" r:id="rId10"/>
    <p:sldLayoutId id="2147489785" r:id="rId11"/>
  </p:sldLayoutIdLst>
  <p:timing>
    <p:tnLst>
      <p:par>
        <p:cTn id="1" dur="indefinite" restart="never" nodeType="tmRoot"/>
      </p:par>
    </p:tnLst>
  </p:timing>
  <p:hf hdr="0" dt="0"/>
  <p:txStyles>
    <p:titleStyle>
      <a:lvl1pPr algn="l" rtl="0" eaLnBrk="0" fontAlgn="base" hangingPunct="0">
        <a:lnSpc>
          <a:spcPct val="90000"/>
        </a:lnSpc>
        <a:spcBef>
          <a:spcPct val="0"/>
        </a:spcBef>
        <a:spcAft>
          <a:spcPct val="0"/>
        </a:spcAft>
        <a:defRPr kumimoji="1"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SimSun" panose="02010600030101010101" pitchFamily="2" charset="-122"/>
        </a:defRPr>
      </a:lvl2pPr>
      <a:lvl3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SimSun" panose="02010600030101010101" pitchFamily="2" charset="-122"/>
        </a:defRPr>
      </a:lvl3pPr>
      <a:lvl4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SimSun" panose="02010600030101010101" pitchFamily="2" charset="-122"/>
        </a:defRPr>
      </a:lvl4pPr>
      <a:lvl5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SimSun" panose="02010600030101010101" pitchFamily="2" charset="-122"/>
        </a:defRPr>
      </a:lvl5pPr>
      <a:lvl6pPr marL="457200" algn="l" rtl="0" fontAlgn="base">
        <a:lnSpc>
          <a:spcPct val="90000"/>
        </a:lnSpc>
        <a:spcBef>
          <a:spcPct val="0"/>
        </a:spcBef>
        <a:spcAft>
          <a:spcPct val="0"/>
        </a:spcAft>
        <a:defRPr kumimoji="1" sz="4400">
          <a:solidFill>
            <a:schemeClr val="tx1"/>
          </a:solidFill>
          <a:latin typeface="Calibri Light" panose="020F0302020204030204" pitchFamily="34" charset="0"/>
          <a:ea typeface="SimSun" panose="02010600030101010101" pitchFamily="2" charset="-122"/>
        </a:defRPr>
      </a:lvl6pPr>
      <a:lvl7pPr marL="914400" algn="l" rtl="0" fontAlgn="base">
        <a:lnSpc>
          <a:spcPct val="90000"/>
        </a:lnSpc>
        <a:spcBef>
          <a:spcPct val="0"/>
        </a:spcBef>
        <a:spcAft>
          <a:spcPct val="0"/>
        </a:spcAft>
        <a:defRPr kumimoji="1" sz="4400">
          <a:solidFill>
            <a:schemeClr val="tx1"/>
          </a:solidFill>
          <a:latin typeface="Calibri Light" panose="020F0302020204030204" pitchFamily="34" charset="0"/>
          <a:ea typeface="SimSun" panose="02010600030101010101" pitchFamily="2" charset="-122"/>
        </a:defRPr>
      </a:lvl7pPr>
      <a:lvl8pPr marL="1371600" algn="l" rtl="0" fontAlgn="base">
        <a:lnSpc>
          <a:spcPct val="90000"/>
        </a:lnSpc>
        <a:spcBef>
          <a:spcPct val="0"/>
        </a:spcBef>
        <a:spcAft>
          <a:spcPct val="0"/>
        </a:spcAft>
        <a:defRPr kumimoji="1" sz="4400">
          <a:solidFill>
            <a:schemeClr val="tx1"/>
          </a:solidFill>
          <a:latin typeface="Calibri Light" panose="020F0302020204030204" pitchFamily="34" charset="0"/>
          <a:ea typeface="SimSun" panose="02010600030101010101" pitchFamily="2" charset="-122"/>
        </a:defRPr>
      </a:lvl8pPr>
      <a:lvl9pPr marL="1828800" algn="l" rtl="0" fontAlgn="base">
        <a:lnSpc>
          <a:spcPct val="90000"/>
        </a:lnSpc>
        <a:spcBef>
          <a:spcPct val="0"/>
        </a:spcBef>
        <a:spcAft>
          <a:spcPct val="0"/>
        </a:spcAft>
        <a:defRPr kumimoji="1" sz="4400">
          <a:solidFill>
            <a:schemeClr val="tx1"/>
          </a:solidFill>
          <a:latin typeface="Calibri Light" panose="020F0302020204030204" pitchFamily="3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umimoji="1"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kumimoji="1"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kumimoji="1"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umimoji="1"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umimoji="1"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マスター タイトルの書式設定</a:t>
            </a:r>
            <a:endParaRPr lang="en-US" altLang="ja-JP" smtClean="0"/>
          </a:p>
        </p:txBody>
      </p:sp>
      <p:sp>
        <p:nvSpPr>
          <p:cNvPr id="12291"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ltLang="ja-JP" smtClean="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kumimoji="1" sz="1200">
                <a:solidFill>
                  <a:prstClr val="black">
                    <a:tint val="75000"/>
                  </a:prstClr>
                </a:solidFill>
                <a:latin typeface="Calibri" panose="020F0502020204030204"/>
              </a:defRPr>
            </a:lvl1pPr>
          </a:lstStyle>
          <a:p>
            <a:pPr>
              <a:defRPr/>
            </a:pPr>
            <a:fld id="{819B1E6D-EA4B-4110-BCF2-BF431D3B571C}" type="datetimeFigureOut">
              <a:rPr lang="ja-JP" altLang="en-US"/>
              <a:pPr>
                <a:defRPr/>
              </a:pPr>
              <a:t>2021/3/5</a:t>
            </a:fld>
            <a:endParaRPr lang="ja-JP" alt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kumimoji="1" sz="1200">
                <a:solidFill>
                  <a:prstClr val="black">
                    <a:tint val="75000"/>
                  </a:prstClr>
                </a:solidFill>
                <a:latin typeface="Calibri" panose="020F0502020204030204"/>
              </a:defRPr>
            </a:lvl1pPr>
          </a:lstStyle>
          <a:p>
            <a:pPr>
              <a:defRPr/>
            </a:pPr>
            <a:endParaRPr lang="ja-JP" alt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kumimoji="1" sz="1200">
                <a:solidFill>
                  <a:prstClr val="black">
                    <a:tint val="75000"/>
                  </a:prstClr>
                </a:solidFill>
                <a:latin typeface="Calibri" panose="020F0502020204030204"/>
              </a:defRPr>
            </a:lvl1pPr>
          </a:lstStyle>
          <a:p>
            <a:pPr>
              <a:defRPr/>
            </a:pPr>
            <a:fld id="{9B73E1F6-F4AE-4C82-A905-6C0D1D658BEE}"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sldLayoutIdLst>
    <p:sldLayoutId id="2147489786" r:id="rId1"/>
    <p:sldLayoutId id="2147489787" r:id="rId2"/>
    <p:sldLayoutId id="2147489788" r:id="rId3"/>
    <p:sldLayoutId id="2147489789" r:id="rId4"/>
    <p:sldLayoutId id="2147489790" r:id="rId5"/>
    <p:sldLayoutId id="2147489791" r:id="rId6"/>
    <p:sldLayoutId id="2147489792" r:id="rId7"/>
    <p:sldLayoutId id="2147489793" r:id="rId8"/>
    <p:sldLayoutId id="2147489794" r:id="rId9"/>
    <p:sldLayoutId id="2147489795" r:id="rId10"/>
    <p:sldLayoutId id="2147489796" r:id="rId11"/>
    <p:sldLayoutId id="2147489797" r:id="rId12"/>
  </p:sldLayoutIdLst>
  <p:txStyles>
    <p:titleStyle>
      <a:lvl1pPr algn="l" rtl="0" eaLnBrk="0" fontAlgn="base" hangingPunct="0">
        <a:lnSpc>
          <a:spcPct val="90000"/>
        </a:lnSpc>
        <a:spcBef>
          <a:spcPct val="0"/>
        </a:spcBef>
        <a:spcAft>
          <a:spcPct val="0"/>
        </a:spcAft>
        <a:defRPr kumimoji="1"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SimSun" panose="02010600030101010101" pitchFamily="2" charset="-122"/>
        </a:defRPr>
      </a:lvl2pPr>
      <a:lvl3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SimSun" panose="02010600030101010101" pitchFamily="2" charset="-122"/>
        </a:defRPr>
      </a:lvl3pPr>
      <a:lvl4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SimSun" panose="02010600030101010101" pitchFamily="2" charset="-122"/>
        </a:defRPr>
      </a:lvl4pPr>
      <a:lvl5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SimSun" panose="02010600030101010101" pitchFamily="2" charset="-122"/>
        </a:defRPr>
      </a:lvl5pPr>
      <a:lvl6pPr marL="457200" algn="l" rtl="0" fontAlgn="base">
        <a:lnSpc>
          <a:spcPct val="90000"/>
        </a:lnSpc>
        <a:spcBef>
          <a:spcPct val="0"/>
        </a:spcBef>
        <a:spcAft>
          <a:spcPct val="0"/>
        </a:spcAft>
        <a:defRPr kumimoji="1" sz="4400">
          <a:solidFill>
            <a:schemeClr val="tx1"/>
          </a:solidFill>
          <a:latin typeface="Calibri Light" panose="020F0302020204030204" pitchFamily="34" charset="0"/>
          <a:ea typeface="SimSun" panose="02010600030101010101" pitchFamily="2" charset="-122"/>
        </a:defRPr>
      </a:lvl6pPr>
      <a:lvl7pPr marL="914400" algn="l" rtl="0" fontAlgn="base">
        <a:lnSpc>
          <a:spcPct val="90000"/>
        </a:lnSpc>
        <a:spcBef>
          <a:spcPct val="0"/>
        </a:spcBef>
        <a:spcAft>
          <a:spcPct val="0"/>
        </a:spcAft>
        <a:defRPr kumimoji="1" sz="4400">
          <a:solidFill>
            <a:schemeClr val="tx1"/>
          </a:solidFill>
          <a:latin typeface="Calibri Light" panose="020F0302020204030204" pitchFamily="34" charset="0"/>
          <a:ea typeface="SimSun" panose="02010600030101010101" pitchFamily="2" charset="-122"/>
        </a:defRPr>
      </a:lvl7pPr>
      <a:lvl8pPr marL="1371600" algn="l" rtl="0" fontAlgn="base">
        <a:lnSpc>
          <a:spcPct val="90000"/>
        </a:lnSpc>
        <a:spcBef>
          <a:spcPct val="0"/>
        </a:spcBef>
        <a:spcAft>
          <a:spcPct val="0"/>
        </a:spcAft>
        <a:defRPr kumimoji="1" sz="4400">
          <a:solidFill>
            <a:schemeClr val="tx1"/>
          </a:solidFill>
          <a:latin typeface="Calibri Light" panose="020F0302020204030204" pitchFamily="34" charset="0"/>
          <a:ea typeface="SimSun" panose="02010600030101010101" pitchFamily="2" charset="-122"/>
        </a:defRPr>
      </a:lvl8pPr>
      <a:lvl9pPr marL="1828800" algn="l" rtl="0" fontAlgn="base">
        <a:lnSpc>
          <a:spcPct val="90000"/>
        </a:lnSpc>
        <a:spcBef>
          <a:spcPct val="0"/>
        </a:spcBef>
        <a:spcAft>
          <a:spcPct val="0"/>
        </a:spcAft>
        <a:defRPr kumimoji="1" sz="4400">
          <a:solidFill>
            <a:schemeClr val="tx1"/>
          </a:solidFill>
          <a:latin typeface="Calibri Light" panose="020F0302020204030204" pitchFamily="3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umimoji="1"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kumimoji="1"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kumimoji="1"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umimoji="1"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umimoji="1"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マスター タイトルの書式設定</a:t>
            </a:r>
            <a:endParaRPr lang="en-US" altLang="ja-JP" smtClean="0"/>
          </a:p>
        </p:txBody>
      </p:sp>
      <p:sp>
        <p:nvSpPr>
          <p:cNvPr id="13315"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ltLang="ja-JP" smtClean="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kumimoji="1" sz="1200">
                <a:solidFill>
                  <a:prstClr val="black">
                    <a:tint val="75000"/>
                  </a:prstClr>
                </a:solidFill>
                <a:latin typeface="Calibri" panose="020F0502020204030204"/>
              </a:defRPr>
            </a:lvl1pPr>
          </a:lstStyle>
          <a:p>
            <a:pPr>
              <a:defRPr/>
            </a:pPr>
            <a:fld id="{2FBD8B0B-24C7-4464-8AE5-668367B4697C}" type="datetimeFigureOut">
              <a:rPr lang="ja-JP" altLang="en-US"/>
              <a:pPr>
                <a:defRPr/>
              </a:pPr>
              <a:t>2021/3/5</a:t>
            </a:fld>
            <a:endParaRPr lang="ja-JP" alt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kumimoji="1" sz="1200">
                <a:solidFill>
                  <a:prstClr val="black">
                    <a:tint val="75000"/>
                  </a:prstClr>
                </a:solidFill>
                <a:latin typeface="Calibri" panose="020F0502020204030204"/>
              </a:defRPr>
            </a:lvl1pPr>
          </a:lstStyle>
          <a:p>
            <a:pPr>
              <a:defRPr/>
            </a:pPr>
            <a:endParaRPr lang="ja-JP" alt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kumimoji="1" sz="1200">
                <a:solidFill>
                  <a:prstClr val="black">
                    <a:tint val="75000"/>
                  </a:prstClr>
                </a:solidFill>
                <a:latin typeface="Calibri" panose="020F0502020204030204"/>
              </a:defRPr>
            </a:lvl1pPr>
          </a:lstStyle>
          <a:p>
            <a:pPr>
              <a:defRPr/>
            </a:pPr>
            <a:fld id="{73E351BA-7BBA-4448-9DF7-160FAF15EF70}"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sldLayoutIdLst>
    <p:sldLayoutId id="2147489798" r:id="rId1"/>
    <p:sldLayoutId id="2147489799" r:id="rId2"/>
    <p:sldLayoutId id="2147489800" r:id="rId3"/>
    <p:sldLayoutId id="2147489801" r:id="rId4"/>
    <p:sldLayoutId id="2147489802" r:id="rId5"/>
    <p:sldLayoutId id="2147489803" r:id="rId6"/>
    <p:sldLayoutId id="2147489804" r:id="rId7"/>
    <p:sldLayoutId id="2147489805" r:id="rId8"/>
    <p:sldLayoutId id="2147489806" r:id="rId9"/>
    <p:sldLayoutId id="2147489807" r:id="rId10"/>
    <p:sldLayoutId id="2147489808" r:id="rId11"/>
    <p:sldLayoutId id="2147489809" r:id="rId12"/>
  </p:sldLayoutIdLst>
  <p:txStyles>
    <p:titleStyle>
      <a:lvl1pPr algn="l" rtl="0" eaLnBrk="0" fontAlgn="base" hangingPunct="0">
        <a:lnSpc>
          <a:spcPct val="90000"/>
        </a:lnSpc>
        <a:spcBef>
          <a:spcPct val="0"/>
        </a:spcBef>
        <a:spcAft>
          <a:spcPct val="0"/>
        </a:spcAft>
        <a:defRPr kumimoji="1"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SimSun" panose="02010600030101010101" pitchFamily="2" charset="-122"/>
        </a:defRPr>
      </a:lvl2pPr>
      <a:lvl3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SimSun" panose="02010600030101010101" pitchFamily="2" charset="-122"/>
        </a:defRPr>
      </a:lvl3pPr>
      <a:lvl4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SimSun" panose="02010600030101010101" pitchFamily="2" charset="-122"/>
        </a:defRPr>
      </a:lvl4pPr>
      <a:lvl5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SimSun" panose="02010600030101010101" pitchFamily="2" charset="-122"/>
        </a:defRPr>
      </a:lvl5pPr>
      <a:lvl6pPr marL="457200" algn="l" rtl="0" fontAlgn="base">
        <a:lnSpc>
          <a:spcPct val="90000"/>
        </a:lnSpc>
        <a:spcBef>
          <a:spcPct val="0"/>
        </a:spcBef>
        <a:spcAft>
          <a:spcPct val="0"/>
        </a:spcAft>
        <a:defRPr kumimoji="1" sz="4400">
          <a:solidFill>
            <a:schemeClr val="tx1"/>
          </a:solidFill>
          <a:latin typeface="Calibri Light" panose="020F0302020204030204" pitchFamily="34" charset="0"/>
          <a:ea typeface="SimSun" panose="02010600030101010101" pitchFamily="2" charset="-122"/>
        </a:defRPr>
      </a:lvl6pPr>
      <a:lvl7pPr marL="914400" algn="l" rtl="0" fontAlgn="base">
        <a:lnSpc>
          <a:spcPct val="90000"/>
        </a:lnSpc>
        <a:spcBef>
          <a:spcPct val="0"/>
        </a:spcBef>
        <a:spcAft>
          <a:spcPct val="0"/>
        </a:spcAft>
        <a:defRPr kumimoji="1" sz="4400">
          <a:solidFill>
            <a:schemeClr val="tx1"/>
          </a:solidFill>
          <a:latin typeface="Calibri Light" panose="020F0302020204030204" pitchFamily="34" charset="0"/>
          <a:ea typeface="SimSun" panose="02010600030101010101" pitchFamily="2" charset="-122"/>
        </a:defRPr>
      </a:lvl7pPr>
      <a:lvl8pPr marL="1371600" algn="l" rtl="0" fontAlgn="base">
        <a:lnSpc>
          <a:spcPct val="90000"/>
        </a:lnSpc>
        <a:spcBef>
          <a:spcPct val="0"/>
        </a:spcBef>
        <a:spcAft>
          <a:spcPct val="0"/>
        </a:spcAft>
        <a:defRPr kumimoji="1" sz="4400">
          <a:solidFill>
            <a:schemeClr val="tx1"/>
          </a:solidFill>
          <a:latin typeface="Calibri Light" panose="020F0302020204030204" pitchFamily="34" charset="0"/>
          <a:ea typeface="SimSun" panose="02010600030101010101" pitchFamily="2" charset="-122"/>
        </a:defRPr>
      </a:lvl8pPr>
      <a:lvl9pPr marL="1828800" algn="l" rtl="0" fontAlgn="base">
        <a:lnSpc>
          <a:spcPct val="90000"/>
        </a:lnSpc>
        <a:spcBef>
          <a:spcPct val="0"/>
        </a:spcBef>
        <a:spcAft>
          <a:spcPct val="0"/>
        </a:spcAft>
        <a:defRPr kumimoji="1" sz="4400">
          <a:solidFill>
            <a:schemeClr val="tx1"/>
          </a:solidFill>
          <a:latin typeface="Calibri Light" panose="020F0302020204030204" pitchFamily="3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umimoji="1"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kumimoji="1"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kumimoji="1"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umimoji="1"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umimoji="1"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4338" name="タイトル プレースホルダ 1"/>
          <p:cNvSpPr>
            <a:spLocks noGrp="1" noChangeArrowheads="1"/>
          </p:cNvSpPr>
          <p:nvPr>
            <p:ph type="title" idx="4294967295"/>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ja-JP" smtClean="0">
                <a:sym typeface="Calibri" panose="020F0502020204030204" pitchFamily="34" charset="0"/>
              </a:rPr>
              <a:t>マスタ タイトルの書式設定</a:t>
            </a:r>
          </a:p>
        </p:txBody>
      </p:sp>
      <p:sp>
        <p:nvSpPr>
          <p:cNvPr id="14339" name="テキスト プレースホルダ 2"/>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ja-JP" smtClean="0">
                <a:sym typeface="Calibri" panose="020F0502020204030204" pitchFamily="34" charset="0"/>
              </a:rPr>
              <a:t>マスタ テキストの書式設定</a:t>
            </a:r>
          </a:p>
          <a:p>
            <a:pPr lvl="1"/>
            <a:r>
              <a:rPr lang="zh-CN" altLang="ja-JP" smtClean="0">
                <a:sym typeface="Calibri" panose="020F0502020204030204" pitchFamily="34" charset="0"/>
              </a:rPr>
              <a:t>第 </a:t>
            </a:r>
            <a:r>
              <a:rPr lang="ja-JP" altLang="zh-CN" smtClean="0">
                <a:sym typeface="Calibri" panose="020F0502020204030204" pitchFamily="34" charset="0"/>
              </a:rPr>
              <a:t>2 </a:t>
            </a:r>
            <a:r>
              <a:rPr lang="zh-CN" altLang="ja-JP" smtClean="0">
                <a:sym typeface="Calibri" panose="020F0502020204030204" pitchFamily="34" charset="0"/>
              </a:rPr>
              <a:t>レベル</a:t>
            </a:r>
          </a:p>
          <a:p>
            <a:pPr lvl="2"/>
            <a:r>
              <a:rPr lang="zh-CN" altLang="ja-JP" smtClean="0">
                <a:sym typeface="Calibri" panose="020F0502020204030204" pitchFamily="34" charset="0"/>
              </a:rPr>
              <a:t>第 </a:t>
            </a:r>
            <a:r>
              <a:rPr lang="ja-JP" altLang="zh-CN" smtClean="0">
                <a:sym typeface="Calibri" panose="020F0502020204030204" pitchFamily="34" charset="0"/>
              </a:rPr>
              <a:t>3 </a:t>
            </a:r>
            <a:r>
              <a:rPr lang="zh-CN" altLang="ja-JP" smtClean="0">
                <a:sym typeface="Calibri" panose="020F0502020204030204" pitchFamily="34" charset="0"/>
              </a:rPr>
              <a:t>レベル</a:t>
            </a:r>
          </a:p>
          <a:p>
            <a:pPr lvl="3"/>
            <a:r>
              <a:rPr lang="zh-CN" altLang="ja-JP" smtClean="0">
                <a:sym typeface="Calibri" panose="020F0502020204030204" pitchFamily="34" charset="0"/>
              </a:rPr>
              <a:t>第 </a:t>
            </a:r>
            <a:r>
              <a:rPr lang="ja-JP" altLang="zh-CN" smtClean="0">
                <a:sym typeface="Calibri" panose="020F0502020204030204" pitchFamily="34" charset="0"/>
              </a:rPr>
              <a:t>4 </a:t>
            </a:r>
            <a:r>
              <a:rPr lang="zh-CN" altLang="ja-JP" smtClean="0">
                <a:sym typeface="Calibri" panose="020F0502020204030204" pitchFamily="34" charset="0"/>
              </a:rPr>
              <a:t>レベル</a:t>
            </a:r>
          </a:p>
          <a:p>
            <a:pPr lvl="4"/>
            <a:r>
              <a:rPr lang="zh-CN" altLang="ja-JP" smtClean="0">
                <a:sym typeface="Calibri" panose="020F0502020204030204" pitchFamily="34" charset="0"/>
              </a:rPr>
              <a:t>第 </a:t>
            </a:r>
            <a:r>
              <a:rPr lang="ja-JP" altLang="zh-CN" smtClean="0">
                <a:sym typeface="Calibri" panose="020F0502020204030204" pitchFamily="34" charset="0"/>
              </a:rPr>
              <a:t>5 </a:t>
            </a:r>
            <a:r>
              <a:rPr lang="zh-CN" altLang="ja-JP" smtClean="0">
                <a:sym typeface="Calibri" panose="020F0502020204030204" pitchFamily="34" charset="0"/>
              </a:rPr>
              <a:t>レベル</a:t>
            </a:r>
          </a:p>
        </p:txBody>
      </p:sp>
      <p:sp>
        <p:nvSpPr>
          <p:cNvPr id="5124" name="日付プレースホルダ 3"/>
          <p:cNvSpPr>
            <a:spLocks noGrp="1" noChangeArrowheads="1"/>
          </p:cNvSpPr>
          <p:nvPr>
            <p:ph type="dt" sz="half" idx="2"/>
          </p:nvPr>
        </p:nvSpPr>
        <p:spPr bwMode="auto">
          <a:xfrm>
            <a:off x="457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sz="900">
                <a:solidFill>
                  <a:srgbClr val="898989"/>
                </a:solidFill>
                <a:latin typeface="+mn-lt"/>
                <a:sym typeface="Calibri" panose="020F0502020204030204" pitchFamily="34" charset="0"/>
              </a:defRPr>
            </a:lvl1pPr>
          </a:lstStyle>
          <a:p>
            <a:pPr>
              <a:defRPr/>
            </a:pPr>
            <a:fld id="{BE083A07-6ABC-4CC4-9755-40BA80720A92}" type="datetime1">
              <a:rPr lang="ja-JP" altLang="en-US"/>
              <a:pPr>
                <a:defRPr/>
              </a:pPr>
              <a:t>2021/3/5</a:t>
            </a:fld>
            <a:endParaRPr lang="ja-JP" altLang="en-US"/>
          </a:p>
        </p:txBody>
      </p:sp>
      <p:sp>
        <p:nvSpPr>
          <p:cNvPr id="5125" name="フッター プレースホルダ 4"/>
          <p:cNvSpPr>
            <a:spLocks noGrp="1" noChangeArrowheads="1"/>
          </p:cNvSpPr>
          <p:nvPr>
            <p:ph type="ftr" sz="quarter" idx="3"/>
          </p:nvPr>
        </p:nvSpPr>
        <p:spPr bwMode="auto">
          <a:xfrm>
            <a:off x="3124200" y="6356350"/>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a:defRPr sz="900">
                <a:solidFill>
                  <a:srgbClr val="898989"/>
                </a:solidFill>
                <a:latin typeface="+mn-lt"/>
                <a:sym typeface="Calibri" panose="020F0502020204030204" pitchFamily="34" charset="0"/>
              </a:defRPr>
            </a:lvl1pPr>
          </a:lstStyle>
          <a:p>
            <a:pPr>
              <a:defRPr/>
            </a:pPr>
            <a:endParaRPr lang="ja-JP" altLang="en-US"/>
          </a:p>
        </p:txBody>
      </p:sp>
      <p:sp>
        <p:nvSpPr>
          <p:cNvPr id="5126" name="スライド番号プレースホルダ 5"/>
          <p:cNvSpPr>
            <a:spLocks noGrp="1" noChangeArrowheads="1"/>
          </p:cNvSpPr>
          <p:nvPr>
            <p:ph type="sldNum" sz="quarter" idx="4"/>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a:defRPr sz="900">
                <a:solidFill>
                  <a:srgbClr val="898989"/>
                </a:solidFill>
                <a:latin typeface="+mn-lt"/>
                <a:sym typeface="Calibri" panose="020F0502020204030204" pitchFamily="34" charset="0"/>
              </a:defRPr>
            </a:lvl1pPr>
          </a:lstStyle>
          <a:p>
            <a:pPr>
              <a:defRPr/>
            </a:pPr>
            <a:fld id="{4B3B75D5-74F6-4B98-910A-1E4400E100A2}"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sldLayoutIdLst>
    <p:sldLayoutId id="2147489671" r:id="rId1"/>
    <p:sldLayoutId id="2147489672" r:id="rId2"/>
    <p:sldLayoutId id="2147489673" r:id="rId3"/>
    <p:sldLayoutId id="2147489674" r:id="rId4"/>
    <p:sldLayoutId id="2147489675" r:id="rId5"/>
    <p:sldLayoutId id="2147489676" r:id="rId6"/>
    <p:sldLayoutId id="2147489677" r:id="rId7"/>
    <p:sldLayoutId id="2147489678" r:id="rId8"/>
    <p:sldLayoutId id="2147489679" r:id="rId9"/>
    <p:sldLayoutId id="2147489680" r:id="rId10"/>
    <p:sldLayoutId id="2147489681" r:id="rId11"/>
  </p:sldLayoutIdLst>
  <p:txStyles>
    <p:titleStyle>
      <a:lvl1pPr algn="ctr" rtl="0" eaLnBrk="0" fontAlgn="base" hangingPunct="0">
        <a:spcBef>
          <a:spcPct val="0"/>
        </a:spcBef>
        <a:spcAft>
          <a:spcPct val="0"/>
        </a:spcAft>
        <a:defRPr sz="3300" kern="1200">
          <a:solidFill>
            <a:schemeClr val="tx1"/>
          </a:solidFill>
          <a:latin typeface="+mj-lt"/>
          <a:ea typeface="+mj-ea"/>
          <a:cs typeface="+mj-cs"/>
          <a:sym typeface="Calibri" panose="020F0502020204030204" pitchFamily="34" charset="0"/>
        </a:defRPr>
      </a:lvl1pPr>
      <a:lvl2pPr algn="ctr" rtl="0" eaLnBrk="0" fontAlgn="base" hangingPunct="0">
        <a:spcBef>
          <a:spcPct val="0"/>
        </a:spcBef>
        <a:spcAft>
          <a:spcPct val="0"/>
        </a:spcAft>
        <a:defRPr sz="33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algn="ctr" rtl="0" eaLnBrk="0" fontAlgn="base" hangingPunct="0">
        <a:spcBef>
          <a:spcPct val="0"/>
        </a:spcBef>
        <a:spcAft>
          <a:spcPct val="0"/>
        </a:spcAft>
        <a:defRPr sz="33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algn="ctr" rtl="0" eaLnBrk="0" fontAlgn="base" hangingPunct="0">
        <a:spcBef>
          <a:spcPct val="0"/>
        </a:spcBef>
        <a:spcAft>
          <a:spcPct val="0"/>
        </a:spcAft>
        <a:defRPr sz="33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algn="ctr" rtl="0" eaLnBrk="0" fontAlgn="base" hangingPunct="0">
        <a:spcBef>
          <a:spcPct val="0"/>
        </a:spcBef>
        <a:spcAft>
          <a:spcPct val="0"/>
        </a:spcAft>
        <a:defRPr sz="33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342900" algn="ctr" rtl="0" eaLnBrk="0" fontAlgn="base" hangingPunct="0">
        <a:spcBef>
          <a:spcPct val="0"/>
        </a:spcBef>
        <a:spcAft>
          <a:spcPct val="0"/>
        </a:spcAft>
        <a:defRPr sz="33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685800" algn="ctr" rtl="0" eaLnBrk="0" fontAlgn="base" hangingPunct="0">
        <a:spcBef>
          <a:spcPct val="0"/>
        </a:spcBef>
        <a:spcAft>
          <a:spcPct val="0"/>
        </a:spcAft>
        <a:defRPr sz="33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1028700" algn="ctr" rtl="0" eaLnBrk="0" fontAlgn="base" hangingPunct="0">
        <a:spcBef>
          <a:spcPct val="0"/>
        </a:spcBef>
        <a:spcAft>
          <a:spcPct val="0"/>
        </a:spcAft>
        <a:defRPr sz="33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1371600" algn="ctr" rtl="0" eaLnBrk="0" fontAlgn="base" hangingPunct="0">
        <a:spcBef>
          <a:spcPct val="0"/>
        </a:spcBef>
        <a:spcAft>
          <a:spcPct val="0"/>
        </a:spcAft>
        <a:defRPr sz="33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p:titleStyle>
    <p:bodyStyle>
      <a:lvl1pPr marL="257175" indent="-257175" algn="l" defTabSz="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sym typeface="Calibri" panose="020F0502020204030204" pitchFamily="34" charset="0"/>
        </a:defRPr>
      </a:lvl1pPr>
      <a:lvl2pPr marL="557213" indent="-214313" algn="l" defTabSz="0"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sym typeface="Calibri" panose="020F0502020204030204" pitchFamily="34" charset="0"/>
        </a:defRPr>
      </a:lvl2pPr>
      <a:lvl3pPr marL="857250" indent="-171450" algn="l" defTabSz="0"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sym typeface="Calibri" panose="020F0502020204030204" pitchFamily="34" charset="0"/>
        </a:defRPr>
      </a:lvl3pPr>
      <a:lvl4pPr marL="1200150" indent="-171450" algn="l" defTabSz="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sym typeface="Calibri" panose="020F0502020204030204" pitchFamily="34" charset="0"/>
        </a:defRPr>
      </a:lvl4pPr>
      <a:lvl5pPr marL="1543050" indent="-171450" algn="l" defTabSz="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sym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タイトル プレースホルダー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754" tIns="45368" rIns="90754" bIns="45368" numCol="1" anchor="ctr" anchorCtr="0" compatLnSpc="1">
            <a:prstTxWarp prst="textNoShape">
              <a:avLst/>
            </a:prstTxWarp>
          </a:bodyPr>
          <a:lstStyle/>
          <a:p>
            <a:pPr lvl="0"/>
            <a:r>
              <a:rPr lang="ja-JP" altLang="en-US" smtClean="0"/>
              <a:t>マスター タイトルの書式設定</a:t>
            </a:r>
          </a:p>
        </p:txBody>
      </p:sp>
      <p:sp>
        <p:nvSpPr>
          <p:cNvPr id="15363" name="テキスト プレースホルダー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754" tIns="45368" rIns="90754" bIns="45368"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0754" tIns="45368" rIns="90754" bIns="45368" rtlCol="0" anchor="ctr"/>
          <a:lstStyle>
            <a:lvl1pPr algn="l" defTabSz="907501" eaLnBrk="1" fontAlgn="auto" hangingPunct="1">
              <a:spcBef>
                <a:spcPts val="0"/>
              </a:spcBef>
              <a:spcAft>
                <a:spcPts val="0"/>
              </a:spcAft>
              <a:defRPr kumimoji="1" sz="1200">
                <a:solidFill>
                  <a:prstClr val="black">
                    <a:tint val="75000"/>
                  </a:prstClr>
                </a:solidFill>
                <a:latin typeface="Calibri"/>
              </a:defRPr>
            </a:lvl1pPr>
          </a:lstStyle>
          <a:p>
            <a:pPr>
              <a:defRPr/>
            </a:pPr>
            <a:fld id="{BF2DC881-00BC-47FC-B318-AA2936615E87}" type="datetime1">
              <a:rPr lang="ja-JP" altLang="en-US"/>
              <a:pPr>
                <a:defRPr/>
              </a:pPr>
              <a:t>2021/3/5</a:t>
            </a:fld>
            <a:endParaRPr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0754" tIns="45368" rIns="90754" bIns="45368" rtlCol="0" anchor="ctr"/>
          <a:lstStyle>
            <a:lvl1pPr algn="ctr" defTabSz="907501" eaLnBrk="1" fontAlgn="auto" hangingPunct="1">
              <a:spcBef>
                <a:spcPts val="0"/>
              </a:spcBef>
              <a:spcAft>
                <a:spcPts val="0"/>
              </a:spcAft>
              <a:defRPr kumimoji="1" sz="1200">
                <a:solidFill>
                  <a:prstClr val="black">
                    <a:tint val="75000"/>
                  </a:prstClr>
                </a:solidFill>
                <a:latin typeface="Calibri"/>
              </a:defRPr>
            </a:lvl1pPr>
          </a:lstStyle>
          <a:p>
            <a:pPr>
              <a:defRPr/>
            </a:pPr>
            <a:r>
              <a:rPr lang="en-US" altLang="ja-JP"/>
              <a:t>Japanese</a:t>
            </a:r>
            <a:r>
              <a:rPr lang="ja-JP" altLang="en-US"/>
              <a:t>　</a:t>
            </a:r>
            <a:r>
              <a:rPr lang="en-US" altLang="ja-JP"/>
              <a:t>Nursing Association</a:t>
            </a:r>
            <a:endParaRPr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0754" tIns="45368" rIns="90754" bIns="45368" rtlCol="0" anchor="ctr"/>
          <a:lstStyle>
            <a:lvl1pPr algn="r" defTabSz="907501" eaLnBrk="1" fontAlgn="auto" hangingPunct="1">
              <a:spcBef>
                <a:spcPts val="0"/>
              </a:spcBef>
              <a:spcAft>
                <a:spcPts val="0"/>
              </a:spcAft>
              <a:defRPr kumimoji="1" sz="1200">
                <a:solidFill>
                  <a:prstClr val="black">
                    <a:tint val="75000"/>
                  </a:prstClr>
                </a:solidFill>
                <a:latin typeface="Calibri"/>
              </a:defRPr>
            </a:lvl1pPr>
          </a:lstStyle>
          <a:p>
            <a:pPr>
              <a:defRPr/>
            </a:pPr>
            <a:fld id="{ACBB9B49-3235-45AD-ACBC-ED5B5C1A03C4}"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sldLayoutIdLst>
    <p:sldLayoutId id="2147489810" r:id="rId1"/>
    <p:sldLayoutId id="2147489811" r:id="rId2"/>
    <p:sldLayoutId id="2147489812" r:id="rId3"/>
    <p:sldLayoutId id="2147489813" r:id="rId4"/>
    <p:sldLayoutId id="2147489814" r:id="rId5"/>
    <p:sldLayoutId id="2147489815" r:id="rId6"/>
    <p:sldLayoutId id="2147489816" r:id="rId7"/>
    <p:sldLayoutId id="2147489817" r:id="rId8"/>
    <p:sldLayoutId id="2147489818" r:id="rId9"/>
    <p:sldLayoutId id="2147489819" r:id="rId10"/>
    <p:sldLayoutId id="2147489820" r:id="rId11"/>
  </p:sldLayoutIdLst>
  <p:hf hdr="0" dt="0"/>
  <p:txStyles>
    <p:titleStyle>
      <a:lvl1pPr algn="ctr" defTabSz="906463" rtl="0" eaLnBrk="0" fontAlgn="base" hangingPunct="0">
        <a:spcBef>
          <a:spcPct val="0"/>
        </a:spcBef>
        <a:spcAft>
          <a:spcPct val="0"/>
        </a:spcAft>
        <a:defRPr kumimoji="1" sz="4400" kern="1200">
          <a:solidFill>
            <a:schemeClr val="tx1"/>
          </a:solidFill>
          <a:latin typeface="+mj-lt"/>
          <a:ea typeface="SimSun" panose="02010600030101010101" pitchFamily="2" charset="-122"/>
          <a:cs typeface="+mj-cs"/>
        </a:defRPr>
      </a:lvl1pPr>
      <a:lvl2pPr algn="ctr" defTabSz="906463" rtl="0" eaLnBrk="0" fontAlgn="base" hangingPunct="0">
        <a:spcBef>
          <a:spcPct val="0"/>
        </a:spcBef>
        <a:spcAft>
          <a:spcPct val="0"/>
        </a:spcAft>
        <a:defRPr kumimoji="1" sz="4400">
          <a:solidFill>
            <a:schemeClr val="tx1"/>
          </a:solidFill>
          <a:latin typeface="Calibri" panose="020F0502020204030204" pitchFamily="34" charset="0"/>
          <a:ea typeface="SimSun" panose="02010600030101010101" pitchFamily="2" charset="-122"/>
        </a:defRPr>
      </a:lvl2pPr>
      <a:lvl3pPr algn="ctr" defTabSz="906463" rtl="0" eaLnBrk="0" fontAlgn="base" hangingPunct="0">
        <a:spcBef>
          <a:spcPct val="0"/>
        </a:spcBef>
        <a:spcAft>
          <a:spcPct val="0"/>
        </a:spcAft>
        <a:defRPr kumimoji="1" sz="4400">
          <a:solidFill>
            <a:schemeClr val="tx1"/>
          </a:solidFill>
          <a:latin typeface="Calibri" panose="020F0502020204030204" pitchFamily="34" charset="0"/>
          <a:ea typeface="SimSun" panose="02010600030101010101" pitchFamily="2" charset="-122"/>
        </a:defRPr>
      </a:lvl3pPr>
      <a:lvl4pPr algn="ctr" defTabSz="906463" rtl="0" eaLnBrk="0" fontAlgn="base" hangingPunct="0">
        <a:spcBef>
          <a:spcPct val="0"/>
        </a:spcBef>
        <a:spcAft>
          <a:spcPct val="0"/>
        </a:spcAft>
        <a:defRPr kumimoji="1" sz="4400">
          <a:solidFill>
            <a:schemeClr val="tx1"/>
          </a:solidFill>
          <a:latin typeface="Calibri" panose="020F0502020204030204" pitchFamily="34" charset="0"/>
          <a:ea typeface="SimSun" panose="02010600030101010101" pitchFamily="2" charset="-122"/>
        </a:defRPr>
      </a:lvl4pPr>
      <a:lvl5pPr algn="ctr" defTabSz="906463" rtl="0" eaLnBrk="0" fontAlgn="base" hangingPunct="0">
        <a:spcBef>
          <a:spcPct val="0"/>
        </a:spcBef>
        <a:spcAft>
          <a:spcPct val="0"/>
        </a:spcAft>
        <a:defRPr kumimoji="1" sz="4400">
          <a:solidFill>
            <a:schemeClr val="tx1"/>
          </a:solidFill>
          <a:latin typeface="Calibri" panose="020F0502020204030204" pitchFamily="34" charset="0"/>
          <a:ea typeface="SimSun" panose="02010600030101010101" pitchFamily="2" charset="-122"/>
        </a:defRPr>
      </a:lvl5pPr>
      <a:lvl6pPr marL="457200" algn="ctr" defTabSz="906463" rtl="0" fontAlgn="base">
        <a:spcBef>
          <a:spcPct val="0"/>
        </a:spcBef>
        <a:spcAft>
          <a:spcPct val="0"/>
        </a:spcAft>
        <a:defRPr kumimoji="1" sz="4400">
          <a:solidFill>
            <a:schemeClr val="tx1"/>
          </a:solidFill>
          <a:latin typeface="Calibri" panose="020F0502020204030204" pitchFamily="34" charset="0"/>
          <a:ea typeface="SimSun" panose="02010600030101010101" pitchFamily="2" charset="-122"/>
        </a:defRPr>
      </a:lvl6pPr>
      <a:lvl7pPr marL="914400" algn="ctr" defTabSz="906463" rtl="0" fontAlgn="base">
        <a:spcBef>
          <a:spcPct val="0"/>
        </a:spcBef>
        <a:spcAft>
          <a:spcPct val="0"/>
        </a:spcAft>
        <a:defRPr kumimoji="1" sz="4400">
          <a:solidFill>
            <a:schemeClr val="tx1"/>
          </a:solidFill>
          <a:latin typeface="Calibri" panose="020F0502020204030204" pitchFamily="34" charset="0"/>
          <a:ea typeface="SimSun" panose="02010600030101010101" pitchFamily="2" charset="-122"/>
        </a:defRPr>
      </a:lvl7pPr>
      <a:lvl8pPr marL="1371600" algn="ctr" defTabSz="906463" rtl="0" fontAlgn="base">
        <a:spcBef>
          <a:spcPct val="0"/>
        </a:spcBef>
        <a:spcAft>
          <a:spcPct val="0"/>
        </a:spcAft>
        <a:defRPr kumimoji="1" sz="4400">
          <a:solidFill>
            <a:schemeClr val="tx1"/>
          </a:solidFill>
          <a:latin typeface="Calibri" panose="020F0502020204030204" pitchFamily="34" charset="0"/>
          <a:ea typeface="SimSun" panose="02010600030101010101" pitchFamily="2" charset="-122"/>
        </a:defRPr>
      </a:lvl8pPr>
      <a:lvl9pPr marL="1828800" algn="ctr" defTabSz="906463" rtl="0" fontAlgn="base">
        <a:spcBef>
          <a:spcPct val="0"/>
        </a:spcBef>
        <a:spcAft>
          <a:spcPct val="0"/>
        </a:spcAft>
        <a:defRPr kumimoji="1" sz="4400">
          <a:solidFill>
            <a:schemeClr val="tx1"/>
          </a:solidFill>
          <a:latin typeface="Calibri" panose="020F0502020204030204" pitchFamily="34" charset="0"/>
          <a:ea typeface="SimSun" panose="02010600030101010101" pitchFamily="2" charset="-122"/>
        </a:defRPr>
      </a:lvl9pPr>
    </p:titleStyle>
    <p:bodyStyle>
      <a:lvl1pPr marL="339725" indent="-339725" algn="l" defTabSz="906463"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SimSun" panose="02010600030101010101" pitchFamily="2" charset="-122"/>
          <a:cs typeface="+mn-cs"/>
        </a:defRPr>
      </a:lvl1pPr>
      <a:lvl2pPr marL="736600" indent="-282575" algn="l" defTabSz="906463"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SimSun" panose="02010600030101010101" pitchFamily="2" charset="-122"/>
          <a:cs typeface="+mn-cs"/>
        </a:defRPr>
      </a:lvl2pPr>
      <a:lvl3pPr marL="1133475" indent="-225425" algn="l" defTabSz="906463"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SimSun" panose="02010600030101010101" pitchFamily="2" charset="-122"/>
          <a:cs typeface="+mn-cs"/>
        </a:defRPr>
      </a:lvl3pPr>
      <a:lvl4pPr marL="1587500" indent="-225425" algn="l" defTabSz="906463"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SimSun" panose="02010600030101010101" pitchFamily="2" charset="-122"/>
          <a:cs typeface="+mn-cs"/>
        </a:defRPr>
      </a:lvl4pPr>
      <a:lvl5pPr marL="2041525" indent="-225425" algn="l" defTabSz="906463"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SimSun" panose="02010600030101010101" pitchFamily="2" charset="-122"/>
          <a:cs typeface="+mn-cs"/>
        </a:defRPr>
      </a:lvl5pPr>
      <a:lvl6pPr marL="2495629" indent="-226878" algn="l" defTabSz="907501"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49386" indent="-226878" algn="l" defTabSz="907501"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03134" indent="-226878" algn="l" defTabSz="907501"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56872" indent="-226878" algn="l" defTabSz="907501"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07501" rtl="0" eaLnBrk="1" latinLnBrk="0" hangingPunct="1">
        <a:defRPr kumimoji="1" sz="1800" kern="1200">
          <a:solidFill>
            <a:schemeClr val="tx1"/>
          </a:solidFill>
          <a:latin typeface="+mn-lt"/>
          <a:ea typeface="+mn-ea"/>
          <a:cs typeface="+mn-cs"/>
        </a:defRPr>
      </a:lvl1pPr>
      <a:lvl2pPr marL="453749" algn="l" defTabSz="907501" rtl="0" eaLnBrk="1" latinLnBrk="0" hangingPunct="1">
        <a:defRPr kumimoji="1" sz="1800" kern="1200">
          <a:solidFill>
            <a:schemeClr val="tx1"/>
          </a:solidFill>
          <a:latin typeface="+mn-lt"/>
          <a:ea typeface="+mn-ea"/>
          <a:cs typeface="+mn-cs"/>
        </a:defRPr>
      </a:lvl2pPr>
      <a:lvl3pPr marL="907501" algn="l" defTabSz="907501" rtl="0" eaLnBrk="1" latinLnBrk="0" hangingPunct="1">
        <a:defRPr kumimoji="1" sz="1800" kern="1200">
          <a:solidFill>
            <a:schemeClr val="tx1"/>
          </a:solidFill>
          <a:latin typeface="+mn-lt"/>
          <a:ea typeface="+mn-ea"/>
          <a:cs typeface="+mn-cs"/>
        </a:defRPr>
      </a:lvl3pPr>
      <a:lvl4pPr marL="1361254" algn="l" defTabSz="907501" rtl="0" eaLnBrk="1" latinLnBrk="0" hangingPunct="1">
        <a:defRPr kumimoji="1" sz="1800" kern="1200">
          <a:solidFill>
            <a:schemeClr val="tx1"/>
          </a:solidFill>
          <a:latin typeface="+mn-lt"/>
          <a:ea typeface="+mn-ea"/>
          <a:cs typeface="+mn-cs"/>
        </a:defRPr>
      </a:lvl4pPr>
      <a:lvl5pPr marL="1815008" algn="l" defTabSz="907501" rtl="0" eaLnBrk="1" latinLnBrk="0" hangingPunct="1">
        <a:defRPr kumimoji="1" sz="1800" kern="1200">
          <a:solidFill>
            <a:schemeClr val="tx1"/>
          </a:solidFill>
          <a:latin typeface="+mn-lt"/>
          <a:ea typeface="+mn-ea"/>
          <a:cs typeface="+mn-cs"/>
        </a:defRPr>
      </a:lvl5pPr>
      <a:lvl6pPr marL="2268757" algn="l" defTabSz="907501" rtl="0" eaLnBrk="1" latinLnBrk="0" hangingPunct="1">
        <a:defRPr kumimoji="1" sz="1800" kern="1200">
          <a:solidFill>
            <a:schemeClr val="tx1"/>
          </a:solidFill>
          <a:latin typeface="+mn-lt"/>
          <a:ea typeface="+mn-ea"/>
          <a:cs typeface="+mn-cs"/>
        </a:defRPr>
      </a:lvl6pPr>
      <a:lvl7pPr marL="2722498" algn="l" defTabSz="907501" rtl="0" eaLnBrk="1" latinLnBrk="0" hangingPunct="1">
        <a:defRPr kumimoji="1" sz="1800" kern="1200">
          <a:solidFill>
            <a:schemeClr val="tx1"/>
          </a:solidFill>
          <a:latin typeface="+mn-lt"/>
          <a:ea typeface="+mn-ea"/>
          <a:cs typeface="+mn-cs"/>
        </a:defRPr>
      </a:lvl7pPr>
      <a:lvl8pPr marL="3176255" algn="l" defTabSz="907501" rtl="0" eaLnBrk="1" latinLnBrk="0" hangingPunct="1">
        <a:defRPr kumimoji="1" sz="1800" kern="1200">
          <a:solidFill>
            <a:schemeClr val="tx1"/>
          </a:solidFill>
          <a:latin typeface="+mn-lt"/>
          <a:ea typeface="+mn-ea"/>
          <a:cs typeface="+mn-cs"/>
        </a:defRPr>
      </a:lvl8pPr>
      <a:lvl9pPr marL="3630000" algn="l" defTabSz="907501" rtl="0" eaLnBrk="1" latinLnBrk="0" hangingPunct="1">
        <a:defRPr kumimoji="1"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タイトル プレースホル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6387" name="テキスト プレースホル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kumimoji="1" sz="1200">
                <a:solidFill>
                  <a:prstClr val="black">
                    <a:tint val="75000"/>
                  </a:prstClr>
                </a:solidFill>
                <a:latin typeface="+mn-lt"/>
                <a:ea typeface="+mn-ea"/>
              </a:defRPr>
            </a:lvl1pPr>
          </a:lstStyle>
          <a:p>
            <a:pPr>
              <a:defRPr/>
            </a:pPr>
            <a:fld id="{4C317AB0-5CCD-4945-B806-4496B7516641}" type="datetimeFigureOut">
              <a:rPr lang="ja-JP" altLang="en-US"/>
              <a:pPr>
                <a:defRPr/>
              </a:pPr>
              <a:t>2021/3/5</a:t>
            </a:fld>
            <a:endParaRPr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kumimoji="1" sz="1200">
                <a:solidFill>
                  <a:prstClr val="black">
                    <a:tint val="75000"/>
                  </a:prstClr>
                </a:solidFill>
                <a:latin typeface="+mn-lt"/>
                <a:ea typeface="+mn-ea"/>
              </a:defRPr>
            </a:lvl1pPr>
          </a:lstStyle>
          <a:p>
            <a:pPr>
              <a:defRPr/>
            </a:pPr>
            <a:endParaRPr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1" sz="1200">
                <a:solidFill>
                  <a:srgbClr val="898989"/>
                </a:solidFill>
                <a:latin typeface="Calibri" panose="020F0502020204030204" pitchFamily="34" charset="0"/>
              </a:defRPr>
            </a:lvl1pPr>
          </a:lstStyle>
          <a:p>
            <a:pPr>
              <a:defRPr/>
            </a:pPr>
            <a:fld id="{3465C855-5017-47F4-99D8-93ACC26B7B9E}"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sldLayoutIdLst>
    <p:sldLayoutId id="2147489821" r:id="rId1"/>
    <p:sldLayoutId id="2147489822" r:id="rId2"/>
    <p:sldLayoutId id="2147489823" r:id="rId3"/>
    <p:sldLayoutId id="2147489824" r:id="rId4"/>
    <p:sldLayoutId id="2147489825" r:id="rId5"/>
    <p:sldLayoutId id="2147489826" r:id="rId6"/>
    <p:sldLayoutId id="2147489827" r:id="rId7"/>
    <p:sldLayoutId id="2147489828" r:id="rId8"/>
    <p:sldLayoutId id="2147489829" r:id="rId9"/>
    <p:sldLayoutId id="2147489830" r:id="rId10"/>
    <p:sldLayoutId id="2147489831" r:id="rId11"/>
    <p:sldLayoutId id="2147489832" r:id="rId12"/>
    <p:sldLayoutId id="2147489833" r:id="rId13"/>
    <p:sldLayoutId id="2147489834" r:id="rId14"/>
    <p:sldLayoutId id="2147489835" r:id="rId15"/>
    <p:sldLayoutId id="2147489836" r:id="rId16"/>
    <p:sldLayoutId id="2147489837" r:id="rId17"/>
  </p:sldLayoutIdLst>
  <p:txStyles>
    <p:titleStyle>
      <a:lvl1pPr algn="ctr" rtl="0" eaLnBrk="0" fontAlgn="base" hangingPunct="0">
        <a:spcBef>
          <a:spcPct val="0"/>
        </a:spcBef>
        <a:spcAft>
          <a:spcPct val="0"/>
        </a:spcAft>
        <a:defRPr kumimoji="1" sz="4400" kern="1200">
          <a:solidFill>
            <a:schemeClr val="tx1"/>
          </a:solidFill>
          <a:latin typeface="+mj-lt"/>
          <a:ea typeface="SimSun" panose="02010600030101010101" pitchFamily="2" charset="-122"/>
          <a:cs typeface="+mj-cs"/>
        </a:defRPr>
      </a:lvl1pPr>
      <a:lvl2pPr algn="ctr" rtl="0" eaLnBrk="0" fontAlgn="base" hangingPunct="0">
        <a:spcBef>
          <a:spcPct val="0"/>
        </a:spcBef>
        <a:spcAft>
          <a:spcPct val="0"/>
        </a:spcAft>
        <a:defRPr kumimoji="1" sz="4400">
          <a:solidFill>
            <a:schemeClr val="tx1"/>
          </a:solidFill>
          <a:latin typeface="Calibri" pitchFamily="34" charset="0"/>
          <a:ea typeface="SimSun" panose="02010600030101010101" pitchFamily="2" charset="-122"/>
        </a:defRPr>
      </a:lvl2pPr>
      <a:lvl3pPr algn="ctr" rtl="0" eaLnBrk="0" fontAlgn="base" hangingPunct="0">
        <a:spcBef>
          <a:spcPct val="0"/>
        </a:spcBef>
        <a:spcAft>
          <a:spcPct val="0"/>
        </a:spcAft>
        <a:defRPr kumimoji="1" sz="4400">
          <a:solidFill>
            <a:schemeClr val="tx1"/>
          </a:solidFill>
          <a:latin typeface="Calibri" pitchFamily="34" charset="0"/>
          <a:ea typeface="SimSun" panose="02010600030101010101" pitchFamily="2" charset="-122"/>
        </a:defRPr>
      </a:lvl3pPr>
      <a:lvl4pPr algn="ctr" rtl="0" eaLnBrk="0" fontAlgn="base" hangingPunct="0">
        <a:spcBef>
          <a:spcPct val="0"/>
        </a:spcBef>
        <a:spcAft>
          <a:spcPct val="0"/>
        </a:spcAft>
        <a:defRPr kumimoji="1" sz="4400">
          <a:solidFill>
            <a:schemeClr val="tx1"/>
          </a:solidFill>
          <a:latin typeface="Calibri" pitchFamily="34" charset="0"/>
          <a:ea typeface="SimSun" panose="02010600030101010101" pitchFamily="2" charset="-122"/>
        </a:defRPr>
      </a:lvl4pPr>
      <a:lvl5pPr algn="ctr" rtl="0" eaLnBrk="0" fontAlgn="base" hangingPunct="0">
        <a:spcBef>
          <a:spcPct val="0"/>
        </a:spcBef>
        <a:spcAft>
          <a:spcPct val="0"/>
        </a:spcAft>
        <a:defRPr kumimoji="1" sz="4400">
          <a:solidFill>
            <a:schemeClr val="tx1"/>
          </a:solidFill>
          <a:latin typeface="Calibri" pitchFamily="34" charset="0"/>
          <a:ea typeface="SimSun" panose="02010600030101010101" pitchFamily="2" charset="-122"/>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SimSun" panose="02010600030101010101" pitchFamily="2" charset="-122"/>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SimSun" panose="02010600030101010101" pitchFamily="2" charset="-122"/>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SimSun" panose="02010600030101010101" pitchFamily="2" charset="-122"/>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SimSun" panose="02010600030101010101" pitchFamily="2" charset="-122"/>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SimSun" panose="02010600030101010101" pitchFamily="2" charset="-122"/>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マスター タイトルの書式設定</a:t>
            </a:r>
            <a:endParaRPr lang="en-US" altLang="ja-JP" smtClean="0"/>
          </a:p>
        </p:txBody>
      </p:sp>
      <p:sp>
        <p:nvSpPr>
          <p:cNvPr id="17411"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ltLang="ja-JP" smtClean="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kumimoji="1" sz="1200">
                <a:solidFill>
                  <a:prstClr val="black">
                    <a:tint val="75000"/>
                  </a:prstClr>
                </a:solidFill>
                <a:latin typeface="Calibri" panose="020F0502020204030204"/>
              </a:defRPr>
            </a:lvl1pPr>
          </a:lstStyle>
          <a:p>
            <a:pPr>
              <a:defRPr/>
            </a:pPr>
            <a:fld id="{FD69F017-B976-43D9-A140-EEB7001BDB85}" type="datetime1">
              <a:rPr lang="ja-JP" altLang="en-US"/>
              <a:pPr>
                <a:defRPr/>
              </a:pPr>
              <a:t>2021/3/5</a:t>
            </a:fld>
            <a:endParaRPr lang="ja-JP" altLang="en-US"/>
          </a:p>
        </p:txBody>
      </p:sp>
      <p:sp>
        <p:nvSpPr>
          <p:cNvPr id="5" name="Footer Placeholder 4"/>
          <p:cNvSpPr>
            <a:spLocks noGrp="1"/>
          </p:cNvSpPr>
          <p:nvPr>
            <p:ph type="ftr" sz="quarter" idx="3"/>
          </p:nvPr>
        </p:nvSpPr>
        <p:spPr>
          <a:xfrm>
            <a:off x="3028950" y="6492875"/>
            <a:ext cx="3086100" cy="365125"/>
          </a:xfrm>
          <a:prstGeom prst="rect">
            <a:avLst/>
          </a:prstGeom>
        </p:spPr>
        <p:txBody>
          <a:bodyPr vert="horz" lIns="91440" tIns="45720" rIns="91440" bIns="45720" rtlCol="0" anchor="b"/>
          <a:lstStyle>
            <a:lvl1pPr algn="ctr" eaLnBrk="1" fontAlgn="auto" hangingPunct="1">
              <a:spcBef>
                <a:spcPts val="0"/>
              </a:spcBef>
              <a:spcAft>
                <a:spcPts val="0"/>
              </a:spcAft>
              <a:defRPr kumimoji="1" sz="1100">
                <a:solidFill>
                  <a:prstClr val="black"/>
                </a:solidFill>
                <a:latin typeface="ＭＳ Ｐゴシック" panose="020B0600070205080204" pitchFamily="50" charset="-128"/>
                <a:ea typeface="ＭＳ Ｐゴシック" panose="020B0600070205080204" pitchFamily="50" charset="-128"/>
              </a:defRPr>
            </a:lvl1pPr>
          </a:lstStyle>
          <a:p>
            <a:pPr>
              <a:defRPr/>
            </a:pPr>
            <a:r>
              <a:rPr lang="zh-TW" altLang="en-US"/>
              <a:t>公益社団法人　日本看護協会</a:t>
            </a:r>
            <a:endParaRPr lang="ja-JP" altLang="en-US"/>
          </a:p>
        </p:txBody>
      </p:sp>
      <p:sp>
        <p:nvSpPr>
          <p:cNvPr id="6" name="Slide Number Placeholder 5"/>
          <p:cNvSpPr>
            <a:spLocks noGrp="1"/>
          </p:cNvSpPr>
          <p:nvPr>
            <p:ph type="sldNum" sz="quarter" idx="4"/>
          </p:nvPr>
        </p:nvSpPr>
        <p:spPr>
          <a:xfrm>
            <a:off x="7086600" y="6492875"/>
            <a:ext cx="2057400" cy="365125"/>
          </a:xfrm>
          <a:prstGeom prst="rect">
            <a:avLst/>
          </a:prstGeom>
        </p:spPr>
        <p:txBody>
          <a:bodyPr vert="horz" lIns="91440" tIns="45720" rIns="91440" bIns="45720" rtlCol="0" anchor="b"/>
          <a:lstStyle>
            <a:lvl1pPr algn="r" eaLnBrk="1" fontAlgn="auto" hangingPunct="1">
              <a:spcBef>
                <a:spcPts val="0"/>
              </a:spcBef>
              <a:spcAft>
                <a:spcPts val="0"/>
              </a:spcAft>
              <a:defRPr kumimoji="1" sz="1200">
                <a:solidFill>
                  <a:prstClr val="black"/>
                </a:solidFill>
                <a:latin typeface="+mn-lt"/>
              </a:defRPr>
            </a:lvl1pPr>
          </a:lstStyle>
          <a:p>
            <a:pPr>
              <a:defRPr/>
            </a:pPr>
            <a:fld id="{9C611B1C-51DB-42BC-A929-1624145A385D}"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sldLayoutIdLst>
    <p:sldLayoutId id="2147489838" r:id="rId1"/>
    <p:sldLayoutId id="2147489839" r:id="rId2"/>
    <p:sldLayoutId id="2147489840" r:id="rId3"/>
    <p:sldLayoutId id="2147489841" r:id="rId4"/>
    <p:sldLayoutId id="2147489842" r:id="rId5"/>
    <p:sldLayoutId id="2147489843" r:id="rId6"/>
    <p:sldLayoutId id="2147489844" r:id="rId7"/>
    <p:sldLayoutId id="2147489845" r:id="rId8"/>
    <p:sldLayoutId id="2147489846" r:id="rId9"/>
    <p:sldLayoutId id="2147489847" r:id="rId10"/>
    <p:sldLayoutId id="2147489848" r:id="rId11"/>
  </p:sldLayoutIdLst>
  <p:timing>
    <p:tnLst>
      <p:par>
        <p:cTn id="1" dur="indefinite" restart="never" nodeType="tmRoot"/>
      </p:par>
    </p:tnLst>
  </p:timing>
  <p:hf hdr="0" dt="0"/>
  <p:txStyles>
    <p:titleStyle>
      <a:lvl1pPr algn="l" rtl="0" eaLnBrk="0" fontAlgn="base" hangingPunct="0">
        <a:lnSpc>
          <a:spcPct val="90000"/>
        </a:lnSpc>
        <a:spcBef>
          <a:spcPct val="0"/>
        </a:spcBef>
        <a:spcAft>
          <a:spcPct val="0"/>
        </a:spcAft>
        <a:defRPr kumimoji="1"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SimSun" panose="02010600030101010101" pitchFamily="2" charset="-122"/>
        </a:defRPr>
      </a:lvl2pPr>
      <a:lvl3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SimSun" panose="02010600030101010101" pitchFamily="2" charset="-122"/>
        </a:defRPr>
      </a:lvl3pPr>
      <a:lvl4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SimSun" panose="02010600030101010101" pitchFamily="2" charset="-122"/>
        </a:defRPr>
      </a:lvl4pPr>
      <a:lvl5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SimSun" panose="02010600030101010101" pitchFamily="2" charset="-122"/>
        </a:defRPr>
      </a:lvl5pPr>
      <a:lvl6pPr marL="457200" algn="l" rtl="0" fontAlgn="base">
        <a:lnSpc>
          <a:spcPct val="90000"/>
        </a:lnSpc>
        <a:spcBef>
          <a:spcPct val="0"/>
        </a:spcBef>
        <a:spcAft>
          <a:spcPct val="0"/>
        </a:spcAft>
        <a:defRPr kumimoji="1" sz="4400">
          <a:solidFill>
            <a:schemeClr val="tx1"/>
          </a:solidFill>
          <a:latin typeface="Calibri Light" panose="020F0302020204030204" pitchFamily="34" charset="0"/>
          <a:ea typeface="SimSun" panose="02010600030101010101" pitchFamily="2" charset="-122"/>
        </a:defRPr>
      </a:lvl6pPr>
      <a:lvl7pPr marL="914400" algn="l" rtl="0" fontAlgn="base">
        <a:lnSpc>
          <a:spcPct val="90000"/>
        </a:lnSpc>
        <a:spcBef>
          <a:spcPct val="0"/>
        </a:spcBef>
        <a:spcAft>
          <a:spcPct val="0"/>
        </a:spcAft>
        <a:defRPr kumimoji="1" sz="4400">
          <a:solidFill>
            <a:schemeClr val="tx1"/>
          </a:solidFill>
          <a:latin typeface="Calibri Light" panose="020F0302020204030204" pitchFamily="34" charset="0"/>
          <a:ea typeface="SimSun" panose="02010600030101010101" pitchFamily="2" charset="-122"/>
        </a:defRPr>
      </a:lvl7pPr>
      <a:lvl8pPr marL="1371600" algn="l" rtl="0" fontAlgn="base">
        <a:lnSpc>
          <a:spcPct val="90000"/>
        </a:lnSpc>
        <a:spcBef>
          <a:spcPct val="0"/>
        </a:spcBef>
        <a:spcAft>
          <a:spcPct val="0"/>
        </a:spcAft>
        <a:defRPr kumimoji="1" sz="4400">
          <a:solidFill>
            <a:schemeClr val="tx1"/>
          </a:solidFill>
          <a:latin typeface="Calibri Light" panose="020F0302020204030204" pitchFamily="34" charset="0"/>
          <a:ea typeface="SimSun" panose="02010600030101010101" pitchFamily="2" charset="-122"/>
        </a:defRPr>
      </a:lvl8pPr>
      <a:lvl9pPr marL="1828800" algn="l" rtl="0" fontAlgn="base">
        <a:lnSpc>
          <a:spcPct val="90000"/>
        </a:lnSpc>
        <a:spcBef>
          <a:spcPct val="0"/>
        </a:spcBef>
        <a:spcAft>
          <a:spcPct val="0"/>
        </a:spcAft>
        <a:defRPr kumimoji="1" sz="4400">
          <a:solidFill>
            <a:schemeClr val="tx1"/>
          </a:solidFill>
          <a:latin typeface="Calibri Light" panose="020F0302020204030204" pitchFamily="3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umimoji="1"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kumimoji="1"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kumimoji="1"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umimoji="1"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umimoji="1"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ounded Rectangle 13"/>
          <p:cNvSpPr/>
          <p:nvPr/>
        </p:nvSpPr>
        <p:spPr>
          <a:xfrm>
            <a:off x="228600" y="228600"/>
            <a:ext cx="8696325" cy="2468563"/>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en-US">
              <a:solidFill>
                <a:prstClr val="white"/>
              </a:solidFill>
            </a:endParaRPr>
          </a:p>
        </p:txBody>
      </p:sp>
      <p:grpSp>
        <p:nvGrpSpPr>
          <p:cNvPr id="18435" name="Group 15"/>
          <p:cNvGrpSpPr>
            <a:grpSpLocks noChangeAspect="1"/>
          </p:cNvGrpSpPr>
          <p:nvPr/>
        </p:nvGrpSpPr>
        <p:grpSpPr bwMode="auto">
          <a:xfrm>
            <a:off x="211138" y="1679575"/>
            <a:ext cx="8723312" cy="1330325"/>
            <a:chOff x="-3905251" y="4294188"/>
            <a:chExt cx="13027839" cy="1892300"/>
          </a:xfrm>
        </p:grpSpPr>
        <p:sp>
          <p:nvSpPr>
            <p:cNvPr id="18441" name="Freeform 14"/>
            <p:cNvSpPr>
              <a:spLocks/>
            </p:cNvSpPr>
            <p:nvPr/>
          </p:nvSpPr>
          <p:spPr bwMode="hidden">
            <a:xfrm>
              <a:off x="4810125" y="4500563"/>
              <a:ext cx="4295775" cy="1016000"/>
            </a:xfrm>
            <a:custGeom>
              <a:avLst/>
              <a:gdLst>
                <a:gd name="T0" fmla="*/ 4286250 w 2706"/>
                <a:gd name="T1" fmla="*/ 0 h 640"/>
                <a:gd name="T2" fmla="*/ 4286250 w 2706"/>
                <a:gd name="T3" fmla="*/ 0 h 640"/>
                <a:gd name="T4" fmla="*/ 4105275 w 2706"/>
                <a:gd name="T5" fmla="*/ 28575 h 640"/>
                <a:gd name="T6" fmla="*/ 3921125 w 2706"/>
                <a:gd name="T7" fmla="*/ 60325 h 640"/>
                <a:gd name="T8" fmla="*/ 3733800 w 2706"/>
                <a:gd name="T9" fmla="*/ 95250 h 640"/>
                <a:gd name="T10" fmla="*/ 3540125 w 2706"/>
                <a:gd name="T11" fmla="*/ 130175 h 640"/>
                <a:gd name="T12" fmla="*/ 3343275 w 2706"/>
                <a:gd name="T13" fmla="*/ 171450 h 640"/>
                <a:gd name="T14" fmla="*/ 3140075 w 2706"/>
                <a:gd name="T15" fmla="*/ 212725 h 640"/>
                <a:gd name="T16" fmla="*/ 2933700 w 2706"/>
                <a:gd name="T17" fmla="*/ 260350 h 640"/>
                <a:gd name="T18" fmla="*/ 2720975 w 2706"/>
                <a:gd name="T19" fmla="*/ 307975 h 640"/>
                <a:gd name="T20" fmla="*/ 2720975 w 2706"/>
                <a:gd name="T21" fmla="*/ 307975 h 640"/>
                <a:gd name="T22" fmla="*/ 2336800 w 2706"/>
                <a:gd name="T23" fmla="*/ 400050 h 640"/>
                <a:gd name="T24" fmla="*/ 1962150 w 2706"/>
                <a:gd name="T25" fmla="*/ 482600 h 640"/>
                <a:gd name="T26" fmla="*/ 1603375 w 2706"/>
                <a:gd name="T27" fmla="*/ 558800 h 640"/>
                <a:gd name="T28" fmla="*/ 1257300 w 2706"/>
                <a:gd name="T29" fmla="*/ 631825 h 640"/>
                <a:gd name="T30" fmla="*/ 927100 w 2706"/>
                <a:gd name="T31" fmla="*/ 695325 h 640"/>
                <a:gd name="T32" fmla="*/ 606425 w 2706"/>
                <a:gd name="T33" fmla="*/ 752475 h 640"/>
                <a:gd name="T34" fmla="*/ 298450 w 2706"/>
                <a:gd name="T35" fmla="*/ 806450 h 640"/>
                <a:gd name="T36" fmla="*/ 0 w 2706"/>
                <a:gd name="T37" fmla="*/ 854075 h 640"/>
                <a:gd name="T38" fmla="*/ 0 w 2706"/>
                <a:gd name="T39" fmla="*/ 854075 h 640"/>
                <a:gd name="T40" fmla="*/ 206375 w 2706"/>
                <a:gd name="T41" fmla="*/ 882650 h 640"/>
                <a:gd name="T42" fmla="*/ 403225 w 2706"/>
                <a:gd name="T43" fmla="*/ 908050 h 640"/>
                <a:gd name="T44" fmla="*/ 593725 w 2706"/>
                <a:gd name="T45" fmla="*/ 930275 h 640"/>
                <a:gd name="T46" fmla="*/ 781050 w 2706"/>
                <a:gd name="T47" fmla="*/ 949325 h 640"/>
                <a:gd name="T48" fmla="*/ 962025 w 2706"/>
                <a:gd name="T49" fmla="*/ 968375 h 640"/>
                <a:gd name="T50" fmla="*/ 1136650 w 2706"/>
                <a:gd name="T51" fmla="*/ 981075 h 640"/>
                <a:gd name="T52" fmla="*/ 1304925 w 2706"/>
                <a:gd name="T53" fmla="*/ 993775 h 640"/>
                <a:gd name="T54" fmla="*/ 1470025 w 2706"/>
                <a:gd name="T55" fmla="*/ 1003300 h 640"/>
                <a:gd name="T56" fmla="*/ 1631950 w 2706"/>
                <a:gd name="T57" fmla="*/ 1009650 h 640"/>
                <a:gd name="T58" fmla="*/ 1787525 w 2706"/>
                <a:gd name="T59" fmla="*/ 1012825 h 640"/>
                <a:gd name="T60" fmla="*/ 1936750 w 2706"/>
                <a:gd name="T61" fmla="*/ 1016000 h 640"/>
                <a:gd name="T62" fmla="*/ 2082800 w 2706"/>
                <a:gd name="T63" fmla="*/ 1016000 h 640"/>
                <a:gd name="T64" fmla="*/ 2225675 w 2706"/>
                <a:gd name="T65" fmla="*/ 1012825 h 640"/>
                <a:gd name="T66" fmla="*/ 2365375 w 2706"/>
                <a:gd name="T67" fmla="*/ 1009650 h 640"/>
                <a:gd name="T68" fmla="*/ 2498725 w 2706"/>
                <a:gd name="T69" fmla="*/ 1003300 h 640"/>
                <a:gd name="T70" fmla="*/ 2628900 w 2706"/>
                <a:gd name="T71" fmla="*/ 993775 h 640"/>
                <a:gd name="T72" fmla="*/ 2752725 w 2706"/>
                <a:gd name="T73" fmla="*/ 984250 h 640"/>
                <a:gd name="T74" fmla="*/ 2876550 w 2706"/>
                <a:gd name="T75" fmla="*/ 971550 h 640"/>
                <a:gd name="T76" fmla="*/ 2994025 w 2706"/>
                <a:gd name="T77" fmla="*/ 955675 h 640"/>
                <a:gd name="T78" fmla="*/ 3111500 w 2706"/>
                <a:gd name="T79" fmla="*/ 939800 h 640"/>
                <a:gd name="T80" fmla="*/ 3222625 w 2706"/>
                <a:gd name="T81" fmla="*/ 920750 h 640"/>
                <a:gd name="T82" fmla="*/ 3333750 w 2706"/>
                <a:gd name="T83" fmla="*/ 901700 h 640"/>
                <a:gd name="T84" fmla="*/ 3438525 w 2706"/>
                <a:gd name="T85" fmla="*/ 879475 h 640"/>
                <a:gd name="T86" fmla="*/ 3543300 w 2706"/>
                <a:gd name="T87" fmla="*/ 857250 h 640"/>
                <a:gd name="T88" fmla="*/ 3644900 w 2706"/>
                <a:gd name="T89" fmla="*/ 831850 h 640"/>
                <a:gd name="T90" fmla="*/ 3743325 w 2706"/>
                <a:gd name="T91" fmla="*/ 806450 h 640"/>
                <a:gd name="T92" fmla="*/ 3838575 w 2706"/>
                <a:gd name="T93" fmla="*/ 777875 h 640"/>
                <a:gd name="T94" fmla="*/ 3933825 w 2706"/>
                <a:gd name="T95" fmla="*/ 749300 h 640"/>
                <a:gd name="T96" fmla="*/ 4114800 w 2706"/>
                <a:gd name="T97" fmla="*/ 685800 h 640"/>
                <a:gd name="T98" fmla="*/ 4289425 w 2706"/>
                <a:gd name="T99" fmla="*/ 619125 h 640"/>
                <a:gd name="T100" fmla="*/ 4289425 w 2706"/>
                <a:gd name="T101" fmla="*/ 619125 h 640"/>
                <a:gd name="T102" fmla="*/ 4295775 w 2706"/>
                <a:gd name="T103" fmla="*/ 615950 h 640"/>
                <a:gd name="T104" fmla="*/ 4295775 w 2706"/>
                <a:gd name="T105" fmla="*/ 615950 h 640"/>
                <a:gd name="T106" fmla="*/ 4295775 w 2706"/>
                <a:gd name="T107" fmla="*/ 0 h 640"/>
                <a:gd name="T108" fmla="*/ 4295775 w 2706"/>
                <a:gd name="T109" fmla="*/ 0 h 640"/>
                <a:gd name="T110" fmla="*/ 4286250 w 2706"/>
                <a:gd name="T111" fmla="*/ 0 h 640"/>
                <a:gd name="T112" fmla="*/ 428625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8442" name="Freeform 18"/>
            <p:cNvSpPr>
              <a:spLocks/>
            </p:cNvSpPr>
            <p:nvPr/>
          </p:nvSpPr>
          <p:spPr bwMode="hidden">
            <a:xfrm>
              <a:off x="-309563" y="4318000"/>
              <a:ext cx="8280401" cy="1209675"/>
            </a:xfrm>
            <a:custGeom>
              <a:avLst/>
              <a:gdLst>
                <a:gd name="T0" fmla="*/ 8280401 w 5216"/>
                <a:gd name="T1" fmla="*/ 1133475 h 762"/>
                <a:gd name="T2" fmla="*/ 7912101 w 5216"/>
                <a:gd name="T3" fmla="*/ 1089025 h 762"/>
                <a:gd name="T4" fmla="*/ 7108826 w 5216"/>
                <a:gd name="T5" fmla="*/ 968375 h 762"/>
                <a:gd name="T6" fmla="*/ 6213476 w 5216"/>
                <a:gd name="T7" fmla="*/ 806450 h 762"/>
                <a:gd name="T8" fmla="*/ 5216526 w 5216"/>
                <a:gd name="T9" fmla="*/ 593725 h 762"/>
                <a:gd name="T10" fmla="*/ 4676776 w 5216"/>
                <a:gd name="T11" fmla="*/ 469900 h 762"/>
                <a:gd name="T12" fmla="*/ 4257676 w 5216"/>
                <a:gd name="T13" fmla="*/ 374650 h 762"/>
                <a:gd name="T14" fmla="*/ 3857625 w 5216"/>
                <a:gd name="T15" fmla="*/ 292100 h 762"/>
                <a:gd name="T16" fmla="*/ 3476625 w 5216"/>
                <a:gd name="T17" fmla="*/ 222250 h 762"/>
                <a:gd name="T18" fmla="*/ 3111500 w 5216"/>
                <a:gd name="T19" fmla="*/ 161925 h 762"/>
                <a:gd name="T20" fmla="*/ 2762250 w 5216"/>
                <a:gd name="T21" fmla="*/ 114300 h 762"/>
                <a:gd name="T22" fmla="*/ 2117725 w 5216"/>
                <a:gd name="T23" fmla="*/ 44450 h 762"/>
                <a:gd name="T24" fmla="*/ 1539875 w 5216"/>
                <a:gd name="T25" fmla="*/ 6350 h 762"/>
                <a:gd name="T26" fmla="*/ 1022350 w 5216"/>
                <a:gd name="T27" fmla="*/ 0 h 762"/>
                <a:gd name="T28" fmla="*/ 568325 w 5216"/>
                <a:gd name="T29" fmla="*/ 15875 h 762"/>
                <a:gd name="T30" fmla="*/ 174625 w 5216"/>
                <a:gd name="T31" fmla="*/ 50800 h 762"/>
                <a:gd name="T32" fmla="*/ 0 w 5216"/>
                <a:gd name="T33" fmla="*/ 76200 h 762"/>
                <a:gd name="T34" fmla="*/ 498475 w 5216"/>
                <a:gd name="T35" fmla="*/ 136525 h 762"/>
                <a:gd name="T36" fmla="*/ 1035050 w 5216"/>
                <a:gd name="T37" fmla="*/ 222250 h 762"/>
                <a:gd name="T38" fmla="*/ 1609725 w 5216"/>
                <a:gd name="T39" fmla="*/ 333375 h 762"/>
                <a:gd name="T40" fmla="*/ 2225675 w 5216"/>
                <a:gd name="T41" fmla="*/ 469900 h 762"/>
                <a:gd name="T42" fmla="*/ 2787650 w 5216"/>
                <a:gd name="T43" fmla="*/ 600075 h 762"/>
                <a:gd name="T44" fmla="*/ 3822700 w 5216"/>
                <a:gd name="T45" fmla="*/ 819150 h 762"/>
                <a:gd name="T46" fmla="*/ 4298951 w 5216"/>
                <a:gd name="T47" fmla="*/ 908050 h 762"/>
                <a:gd name="T48" fmla="*/ 4749801 w 5216"/>
                <a:gd name="T49" fmla="*/ 984250 h 762"/>
                <a:gd name="T50" fmla="*/ 5175251 w 5216"/>
                <a:gd name="T51" fmla="*/ 1050925 h 762"/>
                <a:gd name="T52" fmla="*/ 5575301 w 5216"/>
                <a:gd name="T53" fmla="*/ 1101725 h 762"/>
                <a:gd name="T54" fmla="*/ 5953126 w 5216"/>
                <a:gd name="T55" fmla="*/ 1146175 h 762"/>
                <a:gd name="T56" fmla="*/ 6308726 w 5216"/>
                <a:gd name="T57" fmla="*/ 1174750 h 762"/>
                <a:gd name="T58" fmla="*/ 6642101 w 5216"/>
                <a:gd name="T59" fmla="*/ 1196975 h 762"/>
                <a:gd name="T60" fmla="*/ 6959601 w 5216"/>
                <a:gd name="T61" fmla="*/ 1209675 h 762"/>
                <a:gd name="T62" fmla="*/ 7254876 w 5216"/>
                <a:gd name="T63" fmla="*/ 1209675 h 762"/>
                <a:gd name="T64" fmla="*/ 7534276 w 5216"/>
                <a:gd name="T65" fmla="*/ 1203325 h 762"/>
                <a:gd name="T66" fmla="*/ 7797801 w 5216"/>
                <a:gd name="T67" fmla="*/ 1187450 h 762"/>
                <a:gd name="T68" fmla="*/ 8045451 w 5216"/>
                <a:gd name="T69" fmla="*/ 1162050 h 762"/>
                <a:gd name="T70" fmla="*/ 8280401 w 5216"/>
                <a:gd name="T71" fmla="*/ 1133475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8443" name="Freeform 22"/>
            <p:cNvSpPr>
              <a:spLocks/>
            </p:cNvSpPr>
            <p:nvPr/>
          </p:nvSpPr>
          <p:spPr bwMode="hidden">
            <a:xfrm>
              <a:off x="3175" y="4335463"/>
              <a:ext cx="8166100" cy="1101725"/>
            </a:xfrm>
            <a:custGeom>
              <a:avLst/>
              <a:gdLst>
                <a:gd name="T0" fmla="*/ 0 w 5144"/>
                <a:gd name="T1" fmla="*/ 111125 h 694"/>
                <a:gd name="T2" fmla="*/ 0 w 5144"/>
                <a:gd name="T3" fmla="*/ 111125 h 694"/>
                <a:gd name="T4" fmla="*/ 28575 w 5144"/>
                <a:gd name="T5" fmla="*/ 104775 h 694"/>
                <a:gd name="T6" fmla="*/ 114300 w 5144"/>
                <a:gd name="T7" fmla="*/ 88900 h 694"/>
                <a:gd name="T8" fmla="*/ 260350 w 5144"/>
                <a:gd name="T9" fmla="*/ 66675 h 694"/>
                <a:gd name="T10" fmla="*/ 355600 w 5144"/>
                <a:gd name="T11" fmla="*/ 53975 h 694"/>
                <a:gd name="T12" fmla="*/ 466725 w 5144"/>
                <a:gd name="T13" fmla="*/ 41275 h 694"/>
                <a:gd name="T14" fmla="*/ 590550 w 5144"/>
                <a:gd name="T15" fmla="*/ 31750 h 694"/>
                <a:gd name="T16" fmla="*/ 733425 w 5144"/>
                <a:gd name="T17" fmla="*/ 22225 h 694"/>
                <a:gd name="T18" fmla="*/ 889000 w 5144"/>
                <a:gd name="T19" fmla="*/ 12700 h 694"/>
                <a:gd name="T20" fmla="*/ 1063625 w 5144"/>
                <a:gd name="T21" fmla="*/ 6350 h 694"/>
                <a:gd name="T22" fmla="*/ 1254125 w 5144"/>
                <a:gd name="T23" fmla="*/ 3175 h 694"/>
                <a:gd name="T24" fmla="*/ 1460500 w 5144"/>
                <a:gd name="T25" fmla="*/ 0 h 694"/>
                <a:gd name="T26" fmla="*/ 1682750 w 5144"/>
                <a:gd name="T27" fmla="*/ 3175 h 694"/>
                <a:gd name="T28" fmla="*/ 1920875 w 5144"/>
                <a:gd name="T29" fmla="*/ 9525 h 694"/>
                <a:gd name="T30" fmla="*/ 2178050 w 5144"/>
                <a:gd name="T31" fmla="*/ 22225 h 694"/>
                <a:gd name="T32" fmla="*/ 2451100 w 5144"/>
                <a:gd name="T33" fmla="*/ 38100 h 694"/>
                <a:gd name="T34" fmla="*/ 2740025 w 5144"/>
                <a:gd name="T35" fmla="*/ 63500 h 694"/>
                <a:gd name="T36" fmla="*/ 3048000 w 5144"/>
                <a:gd name="T37" fmla="*/ 92075 h 694"/>
                <a:gd name="T38" fmla="*/ 3375025 w 5144"/>
                <a:gd name="T39" fmla="*/ 127000 h 694"/>
                <a:gd name="T40" fmla="*/ 3717925 w 5144"/>
                <a:gd name="T41" fmla="*/ 168275 h 694"/>
                <a:gd name="T42" fmla="*/ 4079875 w 5144"/>
                <a:gd name="T43" fmla="*/ 219075 h 694"/>
                <a:gd name="T44" fmla="*/ 4457700 w 5144"/>
                <a:gd name="T45" fmla="*/ 276225 h 694"/>
                <a:gd name="T46" fmla="*/ 4854575 w 5144"/>
                <a:gd name="T47" fmla="*/ 342900 h 694"/>
                <a:gd name="T48" fmla="*/ 5270500 w 5144"/>
                <a:gd name="T49" fmla="*/ 422275 h 694"/>
                <a:gd name="T50" fmla="*/ 5705475 w 5144"/>
                <a:gd name="T51" fmla="*/ 508000 h 694"/>
                <a:gd name="T52" fmla="*/ 6159500 w 5144"/>
                <a:gd name="T53" fmla="*/ 603250 h 694"/>
                <a:gd name="T54" fmla="*/ 6632575 w 5144"/>
                <a:gd name="T55" fmla="*/ 711200 h 694"/>
                <a:gd name="T56" fmla="*/ 7124700 w 5144"/>
                <a:gd name="T57" fmla="*/ 828675 h 694"/>
                <a:gd name="T58" fmla="*/ 7635875 w 5144"/>
                <a:gd name="T59" fmla="*/ 958850 h 694"/>
                <a:gd name="T60" fmla="*/ 8166100 w 5144"/>
                <a:gd name="T61" fmla="*/ 1101725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8444" name="Freeform 26"/>
            <p:cNvSpPr>
              <a:spLocks/>
            </p:cNvSpPr>
            <p:nvPr/>
          </p:nvSpPr>
          <p:spPr bwMode="hidden">
            <a:xfrm>
              <a:off x="4156075" y="4316413"/>
              <a:ext cx="4940300" cy="927100"/>
            </a:xfrm>
            <a:custGeom>
              <a:avLst/>
              <a:gdLst>
                <a:gd name="T0" fmla="*/ 0 w 3112"/>
                <a:gd name="T1" fmla="*/ 927100 h 584"/>
                <a:gd name="T2" fmla="*/ 0 w 3112"/>
                <a:gd name="T3" fmla="*/ 927100 h 584"/>
                <a:gd name="T4" fmla="*/ 142875 w 3112"/>
                <a:gd name="T5" fmla="*/ 889000 h 584"/>
                <a:gd name="T6" fmla="*/ 533400 w 3112"/>
                <a:gd name="T7" fmla="*/ 790575 h 584"/>
                <a:gd name="T8" fmla="*/ 803275 w 3112"/>
                <a:gd name="T9" fmla="*/ 723900 h 584"/>
                <a:gd name="T10" fmla="*/ 1114425 w 3112"/>
                <a:gd name="T11" fmla="*/ 650875 h 584"/>
                <a:gd name="T12" fmla="*/ 1460500 w 3112"/>
                <a:gd name="T13" fmla="*/ 571500 h 584"/>
                <a:gd name="T14" fmla="*/ 1831975 w 3112"/>
                <a:gd name="T15" fmla="*/ 485775 h 584"/>
                <a:gd name="T16" fmla="*/ 2225675 w 3112"/>
                <a:gd name="T17" fmla="*/ 403225 h 584"/>
                <a:gd name="T18" fmla="*/ 2628900 w 3112"/>
                <a:gd name="T19" fmla="*/ 320675 h 584"/>
                <a:gd name="T20" fmla="*/ 3041650 w 3112"/>
                <a:gd name="T21" fmla="*/ 244475 h 584"/>
                <a:gd name="T22" fmla="*/ 3451225 w 3112"/>
                <a:gd name="T23" fmla="*/ 171450 h 584"/>
                <a:gd name="T24" fmla="*/ 3654425 w 3112"/>
                <a:gd name="T25" fmla="*/ 139700 h 584"/>
                <a:gd name="T26" fmla="*/ 3851275 w 3112"/>
                <a:gd name="T27" fmla="*/ 107950 h 584"/>
                <a:gd name="T28" fmla="*/ 4048125 w 3112"/>
                <a:gd name="T29" fmla="*/ 82550 h 584"/>
                <a:gd name="T30" fmla="*/ 4238625 w 3112"/>
                <a:gd name="T31" fmla="*/ 57150 h 584"/>
                <a:gd name="T32" fmla="*/ 4425950 w 3112"/>
                <a:gd name="T33" fmla="*/ 38100 h 584"/>
                <a:gd name="T34" fmla="*/ 4603750 w 3112"/>
                <a:gd name="T35" fmla="*/ 22225 h 584"/>
                <a:gd name="T36" fmla="*/ 4775200 w 3112"/>
                <a:gd name="T37" fmla="*/ 9525 h 584"/>
                <a:gd name="T38" fmla="*/ 4940300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useBgFill="1">
          <p:nvSpPr>
            <p:cNvPr id="18445" name="Freeform 10"/>
            <p:cNvSpPr>
              <a:spLocks/>
            </p:cNvSpPr>
            <p:nvPr/>
          </p:nvSpPr>
          <p:spPr bwMode="hidden">
            <a:xfrm>
              <a:off x="-3905251" y="4294188"/>
              <a:ext cx="13027839" cy="1892300"/>
            </a:xfrm>
            <a:custGeom>
              <a:avLst/>
              <a:gdLst>
                <a:gd name="T0" fmla="*/ 13021481 w 8196"/>
                <a:gd name="T1" fmla="*/ 812800 h 1192"/>
                <a:gd name="T2" fmla="*/ 12779871 w 8196"/>
                <a:gd name="T3" fmla="*/ 904875 h 1192"/>
                <a:gd name="T4" fmla="*/ 12522366 w 8196"/>
                <a:gd name="T5" fmla="*/ 984250 h 1192"/>
                <a:gd name="T6" fmla="*/ 12248966 w 8196"/>
                <a:gd name="T7" fmla="*/ 1057275 h 1192"/>
                <a:gd name="T8" fmla="*/ 11956492 w 8196"/>
                <a:gd name="T9" fmla="*/ 1114425 h 1192"/>
                <a:gd name="T10" fmla="*/ 11638584 w 8196"/>
                <a:gd name="T11" fmla="*/ 1158875 h 1192"/>
                <a:gd name="T12" fmla="*/ 11295245 w 8196"/>
                <a:gd name="T13" fmla="*/ 1190625 h 1192"/>
                <a:gd name="T14" fmla="*/ 10923293 w 8196"/>
                <a:gd name="T15" fmla="*/ 1209675 h 1192"/>
                <a:gd name="T16" fmla="*/ 10519551 w 8196"/>
                <a:gd name="T17" fmla="*/ 1206500 h 1192"/>
                <a:gd name="T18" fmla="*/ 10080839 w 8196"/>
                <a:gd name="T19" fmla="*/ 1190625 h 1192"/>
                <a:gd name="T20" fmla="*/ 9603978 w 8196"/>
                <a:gd name="T21" fmla="*/ 1152525 h 1192"/>
                <a:gd name="T22" fmla="*/ 9085789 w 8196"/>
                <a:gd name="T23" fmla="*/ 1095375 h 1192"/>
                <a:gd name="T24" fmla="*/ 8526272 w 8196"/>
                <a:gd name="T25" fmla="*/ 1019175 h 1192"/>
                <a:gd name="T26" fmla="*/ 7919070 w 8196"/>
                <a:gd name="T27" fmla="*/ 917575 h 1192"/>
                <a:gd name="T28" fmla="*/ 7261002 w 8196"/>
                <a:gd name="T29" fmla="*/ 793750 h 1192"/>
                <a:gd name="T30" fmla="*/ 6552068 w 8196"/>
                <a:gd name="T31" fmla="*/ 644525 h 1192"/>
                <a:gd name="T32" fmla="*/ 5785912 w 8196"/>
                <a:gd name="T33" fmla="*/ 469900 h 1192"/>
                <a:gd name="T34" fmla="*/ 5398065 w 8196"/>
                <a:gd name="T35" fmla="*/ 381000 h 1192"/>
                <a:gd name="T36" fmla="*/ 4663699 w 8196"/>
                <a:gd name="T37" fmla="*/ 234950 h 1192"/>
                <a:gd name="T38" fmla="*/ 3992915 w 8196"/>
                <a:gd name="T39" fmla="*/ 130175 h 1192"/>
                <a:gd name="T40" fmla="*/ 3379354 w 8196"/>
                <a:gd name="T41" fmla="*/ 57150 h 1192"/>
                <a:gd name="T42" fmla="*/ 2823016 w 8196"/>
                <a:gd name="T43" fmla="*/ 15875 h 1192"/>
                <a:gd name="T44" fmla="*/ 2323902 w 8196"/>
                <a:gd name="T45" fmla="*/ 0 h 1192"/>
                <a:gd name="T46" fmla="*/ 1878832 w 8196"/>
                <a:gd name="T47" fmla="*/ 6350 h 1192"/>
                <a:gd name="T48" fmla="*/ 1484627 w 8196"/>
                <a:gd name="T49" fmla="*/ 31750 h 1192"/>
                <a:gd name="T50" fmla="*/ 1138108 w 8196"/>
                <a:gd name="T51" fmla="*/ 69850 h 1192"/>
                <a:gd name="T52" fmla="*/ 842454 w 8196"/>
                <a:gd name="T53" fmla="*/ 117475 h 1192"/>
                <a:gd name="T54" fmla="*/ 594487 w 8196"/>
                <a:gd name="T55" fmla="*/ 171450 h 1192"/>
                <a:gd name="T56" fmla="*/ 394205 w 8196"/>
                <a:gd name="T57" fmla="*/ 228600 h 1192"/>
                <a:gd name="T58" fmla="*/ 235251 w 8196"/>
                <a:gd name="T59" fmla="*/ 279400 h 1192"/>
                <a:gd name="T60" fmla="*/ 76298 w 8196"/>
                <a:gd name="T61" fmla="*/ 342900 h 1192"/>
                <a:gd name="T62" fmla="*/ 0 w 8196"/>
                <a:gd name="T63" fmla="*/ 381000 h 1192"/>
                <a:gd name="T64" fmla="*/ 13021481 w 8196"/>
                <a:gd name="T65" fmla="*/ 1892300 h 1192"/>
                <a:gd name="T66" fmla="*/ 13027839 w 8196"/>
                <a:gd name="T67" fmla="*/ 1882775 h 1192"/>
                <a:gd name="T68" fmla="*/ 13027839 w 8196"/>
                <a:gd name="T69" fmla="*/ 809625 h 1192"/>
                <a:gd name="T70" fmla="*/ 13021481 w 8196"/>
                <a:gd name="T71" fmla="*/ 812800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sp>
        <p:nvSpPr>
          <p:cNvPr id="18436" name="Title Placeholder 1"/>
          <p:cNvSpPr>
            <a:spLocks noGrp="1"/>
          </p:cNvSpPr>
          <p:nvPr>
            <p:ph type="title"/>
          </p:nvPr>
        </p:nvSpPr>
        <p:spPr bwMode="auto">
          <a:xfrm>
            <a:off x="457200" y="338138"/>
            <a:ext cx="8229600" cy="125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マスター タイトルの書式設定</a:t>
            </a:r>
            <a:endParaRPr lang="en-US" altLang="ja-JP" smtClean="0"/>
          </a:p>
        </p:txBody>
      </p:sp>
      <p:sp>
        <p:nvSpPr>
          <p:cNvPr id="4" name="Date Placeholder 3"/>
          <p:cNvSpPr>
            <a:spLocks noGrp="1"/>
          </p:cNvSpPr>
          <p:nvPr>
            <p:ph type="dt" sz="half" idx="2"/>
          </p:nvPr>
        </p:nvSpPr>
        <p:spPr>
          <a:xfrm>
            <a:off x="5164138" y="6249988"/>
            <a:ext cx="3786187" cy="365125"/>
          </a:xfrm>
          <a:prstGeom prst="rect">
            <a:avLst/>
          </a:prstGeom>
        </p:spPr>
        <p:txBody>
          <a:bodyPr vert="horz" lIns="91440" tIns="45720" rIns="91440" bIns="45720" rtlCol="0" anchor="ctr"/>
          <a:lstStyle>
            <a:lvl1pPr algn="r" eaLnBrk="1" fontAlgn="auto" hangingPunct="1">
              <a:spcBef>
                <a:spcPts val="0"/>
              </a:spcBef>
              <a:spcAft>
                <a:spcPts val="0"/>
              </a:spcAft>
              <a:defRPr kumimoji="1" sz="1000">
                <a:solidFill>
                  <a:srgbClr val="2F5897"/>
                </a:solidFill>
                <a:latin typeface="Candara"/>
                <a:ea typeface="HGP明朝E" panose="02020900000000000000" pitchFamily="18" charset="-128"/>
              </a:defRPr>
            </a:lvl1pPr>
          </a:lstStyle>
          <a:p>
            <a:pPr>
              <a:defRPr/>
            </a:pPr>
            <a:fld id="{4ED67E93-5773-46B5-BDC6-604980DDA6A3}" type="datetimeFigureOut">
              <a:rPr lang="ja-JP" altLang="en-US"/>
              <a:pPr>
                <a:defRPr/>
              </a:pPr>
              <a:t>2021/3/5</a:t>
            </a:fld>
            <a:endParaRPr lang="ja-JP" altLang="en-US"/>
          </a:p>
        </p:txBody>
      </p:sp>
      <p:sp>
        <p:nvSpPr>
          <p:cNvPr id="5" name="Footer Placeholder 4"/>
          <p:cNvSpPr>
            <a:spLocks noGrp="1"/>
          </p:cNvSpPr>
          <p:nvPr>
            <p:ph type="ftr" sz="quarter" idx="3"/>
          </p:nvPr>
        </p:nvSpPr>
        <p:spPr>
          <a:xfrm>
            <a:off x="193675" y="6249988"/>
            <a:ext cx="3786188" cy="365125"/>
          </a:xfrm>
          <a:prstGeom prst="rect">
            <a:avLst/>
          </a:prstGeom>
        </p:spPr>
        <p:txBody>
          <a:bodyPr vert="horz" lIns="91440" tIns="45720" rIns="91440" bIns="45720" rtlCol="0" anchor="ctr"/>
          <a:lstStyle>
            <a:lvl1pPr algn="l" eaLnBrk="1" fontAlgn="auto" hangingPunct="1">
              <a:spcBef>
                <a:spcPts val="0"/>
              </a:spcBef>
              <a:spcAft>
                <a:spcPts val="0"/>
              </a:spcAft>
              <a:defRPr kumimoji="1" sz="1000">
                <a:solidFill>
                  <a:srgbClr val="2F5897"/>
                </a:solidFill>
                <a:latin typeface="Candara"/>
                <a:ea typeface="HGP明朝E" panose="02020900000000000000" pitchFamily="18" charset="-128"/>
              </a:defRPr>
            </a:lvl1pPr>
          </a:lstStyle>
          <a:p>
            <a:pPr>
              <a:defRPr/>
            </a:pPr>
            <a:endParaRPr lang="ja-JP" altLang="en-US"/>
          </a:p>
        </p:txBody>
      </p:sp>
      <p:sp>
        <p:nvSpPr>
          <p:cNvPr id="6" name="Slide Number Placeholder 5"/>
          <p:cNvSpPr>
            <a:spLocks noGrp="1"/>
          </p:cNvSpPr>
          <p:nvPr>
            <p:ph type="sldNum" sz="quarter" idx="4"/>
          </p:nvPr>
        </p:nvSpPr>
        <p:spPr>
          <a:xfrm>
            <a:off x="7981950" y="6492875"/>
            <a:ext cx="1162050" cy="365125"/>
          </a:xfrm>
          <a:prstGeom prst="rect">
            <a:avLst/>
          </a:prstGeom>
        </p:spPr>
        <p:txBody>
          <a:bodyPr vert="horz" lIns="91440" tIns="45720" rIns="91440" bIns="45720" rtlCol="0" anchor="b"/>
          <a:lstStyle>
            <a:lvl1pPr algn="r" eaLnBrk="1" fontAlgn="auto" hangingPunct="1">
              <a:spcBef>
                <a:spcPts val="0"/>
              </a:spcBef>
              <a:spcAft>
                <a:spcPts val="0"/>
              </a:spcAft>
              <a:defRPr kumimoji="1" sz="1200">
                <a:solidFill>
                  <a:prstClr val="black"/>
                </a:solidFill>
                <a:latin typeface="Calibri" panose="020F0502020204030204" pitchFamily="34" charset="0"/>
                <a:ea typeface="ＭＳ Ｐゴシック" panose="020B0600070205080204" pitchFamily="50" charset="-128"/>
                <a:cs typeface="Calibri" panose="020F0502020204030204" pitchFamily="34" charset="0"/>
              </a:defRPr>
            </a:lvl1pPr>
          </a:lstStyle>
          <a:p>
            <a:pPr>
              <a:defRPr/>
            </a:pPr>
            <a:fld id="{87FA314E-B9C7-4B3B-9933-1C97F593BFF2}" type="slidenum">
              <a:rPr lang="ja-JP" altLang="en-US"/>
              <a:pPr>
                <a:defRPr/>
              </a:pPr>
              <a:t>‹#›</a:t>
            </a:fld>
            <a:endParaRPr lang="ja-JP" altLang="en-US" dirty="0"/>
          </a:p>
        </p:txBody>
      </p:sp>
      <p:sp>
        <p:nvSpPr>
          <p:cNvPr id="18440" name="Text Placeholder 2"/>
          <p:cNvSpPr>
            <a:spLocks noGrp="1"/>
          </p:cNvSpPr>
          <p:nvPr>
            <p:ph type="body" idx="1"/>
          </p:nvPr>
        </p:nvSpPr>
        <p:spPr bwMode="auto">
          <a:xfrm>
            <a:off x="871538" y="2674938"/>
            <a:ext cx="7408862"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ltLang="ja-JP" smtClean="0"/>
          </a:p>
        </p:txBody>
      </p:sp>
    </p:spTree>
  </p:cSld>
  <p:clrMap bg1="lt1" tx1="dk1" bg2="lt2" tx2="dk2" accent1="accent1" accent2="accent2" accent3="accent3" accent4="accent4" accent5="accent5" accent6="accent6" hlink="hlink" folHlink="folHlink"/>
  <p:sldLayoutIdLst>
    <p:sldLayoutId id="2147489849" r:id="rId1"/>
    <p:sldLayoutId id="2147489850" r:id="rId2"/>
    <p:sldLayoutId id="2147489851" r:id="rId3"/>
    <p:sldLayoutId id="2147489852" r:id="rId4"/>
    <p:sldLayoutId id="2147489853" r:id="rId5"/>
    <p:sldLayoutId id="2147489854" r:id="rId6"/>
    <p:sldLayoutId id="2147489855" r:id="rId7"/>
    <p:sldLayoutId id="2147489856" r:id="rId8"/>
    <p:sldLayoutId id="2147489857" r:id="rId9"/>
    <p:sldLayoutId id="2147489858" r:id="rId10"/>
    <p:sldLayoutId id="2147489859" r:id="rId11"/>
  </p:sldLayoutIdLst>
  <p:txStyles>
    <p:titleStyle>
      <a:lvl1pPr algn="ctr" rtl="0" eaLnBrk="0" fontAlgn="base" hangingPunct="0">
        <a:spcBef>
          <a:spcPct val="0"/>
        </a:spcBef>
        <a:spcAft>
          <a:spcPct val="0"/>
        </a:spcAft>
        <a:defRPr kumimoji="1" sz="4400" kern="1200">
          <a:solidFill>
            <a:srgbClr val="FFFFFF"/>
          </a:solidFill>
          <a:latin typeface="+mj-lt"/>
          <a:ea typeface="+mj-ea"/>
          <a:cs typeface="华文新魏"/>
        </a:defRPr>
      </a:lvl1pPr>
      <a:lvl2pPr algn="ctr" rtl="0" eaLnBrk="0" fontAlgn="base" hangingPunct="0">
        <a:spcBef>
          <a:spcPct val="0"/>
        </a:spcBef>
        <a:spcAft>
          <a:spcPct val="0"/>
        </a:spcAft>
        <a:defRPr kumimoji="1" sz="4400">
          <a:solidFill>
            <a:srgbClr val="FFFFFF"/>
          </a:solidFill>
          <a:latin typeface="Candara" panose="020E0502030303020204" pitchFamily="34" charset="0"/>
          <a:ea typeface="华文新魏"/>
          <a:cs typeface="华文新魏"/>
        </a:defRPr>
      </a:lvl2pPr>
      <a:lvl3pPr algn="ctr" rtl="0" eaLnBrk="0" fontAlgn="base" hangingPunct="0">
        <a:spcBef>
          <a:spcPct val="0"/>
        </a:spcBef>
        <a:spcAft>
          <a:spcPct val="0"/>
        </a:spcAft>
        <a:defRPr kumimoji="1" sz="4400">
          <a:solidFill>
            <a:srgbClr val="FFFFFF"/>
          </a:solidFill>
          <a:latin typeface="Candara" panose="020E0502030303020204" pitchFamily="34" charset="0"/>
          <a:ea typeface="华文新魏"/>
          <a:cs typeface="华文新魏"/>
        </a:defRPr>
      </a:lvl3pPr>
      <a:lvl4pPr algn="ctr" rtl="0" eaLnBrk="0" fontAlgn="base" hangingPunct="0">
        <a:spcBef>
          <a:spcPct val="0"/>
        </a:spcBef>
        <a:spcAft>
          <a:spcPct val="0"/>
        </a:spcAft>
        <a:defRPr kumimoji="1" sz="4400">
          <a:solidFill>
            <a:srgbClr val="FFFFFF"/>
          </a:solidFill>
          <a:latin typeface="Candara" panose="020E0502030303020204" pitchFamily="34" charset="0"/>
          <a:ea typeface="华文新魏"/>
          <a:cs typeface="华文新魏"/>
        </a:defRPr>
      </a:lvl4pPr>
      <a:lvl5pPr algn="ctr" rtl="0" eaLnBrk="0" fontAlgn="base" hangingPunct="0">
        <a:spcBef>
          <a:spcPct val="0"/>
        </a:spcBef>
        <a:spcAft>
          <a:spcPct val="0"/>
        </a:spcAft>
        <a:defRPr kumimoji="1" sz="4400">
          <a:solidFill>
            <a:srgbClr val="FFFFFF"/>
          </a:solidFill>
          <a:latin typeface="Candara" panose="020E0502030303020204" pitchFamily="34" charset="0"/>
          <a:ea typeface="华文新魏"/>
          <a:cs typeface="华文新魏"/>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73050" indent="-273050" algn="l" rtl="0" eaLnBrk="0" fontAlgn="base" hangingPunct="0">
        <a:spcBef>
          <a:spcPct val="20000"/>
        </a:spcBef>
        <a:spcAft>
          <a:spcPct val="0"/>
        </a:spcAft>
        <a:buClr>
          <a:schemeClr val="accent1"/>
        </a:buClr>
        <a:buSzPct val="100000"/>
        <a:buFont typeface="Symbol" panose="05050102010706020507" pitchFamily="18" charset="2"/>
        <a:buChar char=""/>
        <a:defRPr kumimoji="1" sz="2400" kern="1200">
          <a:solidFill>
            <a:schemeClr val="tx2"/>
          </a:solidFill>
          <a:latin typeface="+mn-lt"/>
          <a:ea typeface="+mn-ea"/>
          <a:cs typeface="华文楷体"/>
        </a:defRPr>
      </a:lvl1pPr>
      <a:lvl2pPr marL="576263" indent="-273050" algn="l" rtl="0" eaLnBrk="0" fontAlgn="base" hangingPunct="0">
        <a:spcBef>
          <a:spcPct val="20000"/>
        </a:spcBef>
        <a:spcAft>
          <a:spcPct val="0"/>
        </a:spcAft>
        <a:buClr>
          <a:schemeClr val="accent1"/>
        </a:buClr>
        <a:buSzPct val="100000"/>
        <a:buFont typeface="Symbol" panose="05050102010706020507" pitchFamily="18" charset="2"/>
        <a:buChar char=""/>
        <a:defRPr kumimoji="1" sz="2200" kern="1200">
          <a:solidFill>
            <a:schemeClr val="tx2"/>
          </a:solidFill>
          <a:latin typeface="+mn-lt"/>
          <a:ea typeface="+mn-ea"/>
          <a:cs typeface="华文楷体"/>
        </a:defRPr>
      </a:lvl2pPr>
      <a:lvl3pPr marL="855663" indent="-228600" algn="l" rtl="0" eaLnBrk="0" fontAlgn="base" hangingPunct="0">
        <a:spcBef>
          <a:spcPct val="20000"/>
        </a:spcBef>
        <a:spcAft>
          <a:spcPct val="0"/>
        </a:spcAft>
        <a:buClr>
          <a:schemeClr val="accent1"/>
        </a:buClr>
        <a:buSzPct val="100000"/>
        <a:buFont typeface="Symbol" panose="05050102010706020507" pitchFamily="18" charset="2"/>
        <a:buChar char=""/>
        <a:defRPr kumimoji="1" sz="2000" kern="1200">
          <a:solidFill>
            <a:schemeClr val="tx2"/>
          </a:solidFill>
          <a:latin typeface="+mn-lt"/>
          <a:ea typeface="+mn-ea"/>
          <a:cs typeface="华文楷体"/>
        </a:defRPr>
      </a:lvl3pPr>
      <a:lvl4pPr marL="1143000" indent="-228600" algn="l" rtl="0" eaLnBrk="0" fontAlgn="base" hangingPunct="0">
        <a:spcBef>
          <a:spcPct val="20000"/>
        </a:spcBef>
        <a:spcAft>
          <a:spcPct val="0"/>
        </a:spcAft>
        <a:buClr>
          <a:schemeClr val="accent1"/>
        </a:buClr>
        <a:buSzPct val="100000"/>
        <a:buFont typeface="Symbol" panose="05050102010706020507" pitchFamily="18" charset="2"/>
        <a:buChar char=""/>
        <a:defRPr kumimoji="1" kern="1200">
          <a:solidFill>
            <a:schemeClr val="tx2"/>
          </a:solidFill>
          <a:latin typeface="+mn-lt"/>
          <a:ea typeface="+mn-ea"/>
          <a:cs typeface="华文楷体"/>
        </a:defRPr>
      </a:lvl4pPr>
      <a:lvl5pPr marL="1462088" indent="-228600" algn="l" rtl="0" eaLnBrk="0" fontAlgn="base" hangingPunct="0">
        <a:spcBef>
          <a:spcPct val="20000"/>
        </a:spcBef>
        <a:spcAft>
          <a:spcPct val="0"/>
        </a:spcAft>
        <a:buClr>
          <a:schemeClr val="accent1"/>
        </a:buClr>
        <a:buSzPct val="100000"/>
        <a:buFont typeface="Symbol" panose="05050102010706020507" pitchFamily="18" charset="2"/>
        <a:buChar char=""/>
        <a:defRPr kumimoji="1" sz="1600" kern="1200">
          <a:solidFill>
            <a:schemeClr val="tx2"/>
          </a:solidFill>
          <a:latin typeface="+mn-lt"/>
          <a:ea typeface="+mn-ea"/>
          <a:cs typeface="华文楷体"/>
        </a:defRPr>
      </a:lvl5pPr>
      <a:lvl6pPr marL="178308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ounded Rectangle 13"/>
          <p:cNvSpPr/>
          <p:nvPr/>
        </p:nvSpPr>
        <p:spPr>
          <a:xfrm>
            <a:off x="228600" y="228600"/>
            <a:ext cx="8696325" cy="2468563"/>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en-US">
              <a:solidFill>
                <a:prstClr val="white"/>
              </a:solidFill>
            </a:endParaRPr>
          </a:p>
        </p:txBody>
      </p:sp>
      <p:grpSp>
        <p:nvGrpSpPr>
          <p:cNvPr id="19459" name="Group 15"/>
          <p:cNvGrpSpPr>
            <a:grpSpLocks noChangeAspect="1"/>
          </p:cNvGrpSpPr>
          <p:nvPr/>
        </p:nvGrpSpPr>
        <p:grpSpPr bwMode="auto">
          <a:xfrm>
            <a:off x="211138" y="1679575"/>
            <a:ext cx="8723312" cy="1330325"/>
            <a:chOff x="-3905251" y="4294188"/>
            <a:chExt cx="13027839" cy="1892300"/>
          </a:xfrm>
        </p:grpSpPr>
        <p:sp>
          <p:nvSpPr>
            <p:cNvPr id="19465" name="Freeform 14"/>
            <p:cNvSpPr>
              <a:spLocks/>
            </p:cNvSpPr>
            <p:nvPr/>
          </p:nvSpPr>
          <p:spPr bwMode="hidden">
            <a:xfrm>
              <a:off x="4810125" y="4500563"/>
              <a:ext cx="4295775" cy="1016000"/>
            </a:xfrm>
            <a:custGeom>
              <a:avLst/>
              <a:gdLst>
                <a:gd name="T0" fmla="*/ 4286250 w 2706"/>
                <a:gd name="T1" fmla="*/ 0 h 640"/>
                <a:gd name="T2" fmla="*/ 4286250 w 2706"/>
                <a:gd name="T3" fmla="*/ 0 h 640"/>
                <a:gd name="T4" fmla="*/ 4105275 w 2706"/>
                <a:gd name="T5" fmla="*/ 28575 h 640"/>
                <a:gd name="T6" fmla="*/ 3921125 w 2706"/>
                <a:gd name="T7" fmla="*/ 60325 h 640"/>
                <a:gd name="T8" fmla="*/ 3733800 w 2706"/>
                <a:gd name="T9" fmla="*/ 95250 h 640"/>
                <a:gd name="T10" fmla="*/ 3540125 w 2706"/>
                <a:gd name="T11" fmla="*/ 130175 h 640"/>
                <a:gd name="T12" fmla="*/ 3343275 w 2706"/>
                <a:gd name="T13" fmla="*/ 171450 h 640"/>
                <a:gd name="T14" fmla="*/ 3140075 w 2706"/>
                <a:gd name="T15" fmla="*/ 212725 h 640"/>
                <a:gd name="T16" fmla="*/ 2933700 w 2706"/>
                <a:gd name="T17" fmla="*/ 260350 h 640"/>
                <a:gd name="T18" fmla="*/ 2720975 w 2706"/>
                <a:gd name="T19" fmla="*/ 307975 h 640"/>
                <a:gd name="T20" fmla="*/ 2720975 w 2706"/>
                <a:gd name="T21" fmla="*/ 307975 h 640"/>
                <a:gd name="T22" fmla="*/ 2336800 w 2706"/>
                <a:gd name="T23" fmla="*/ 400050 h 640"/>
                <a:gd name="T24" fmla="*/ 1962150 w 2706"/>
                <a:gd name="T25" fmla="*/ 482600 h 640"/>
                <a:gd name="T26" fmla="*/ 1603375 w 2706"/>
                <a:gd name="T27" fmla="*/ 558800 h 640"/>
                <a:gd name="T28" fmla="*/ 1257300 w 2706"/>
                <a:gd name="T29" fmla="*/ 631825 h 640"/>
                <a:gd name="T30" fmla="*/ 927100 w 2706"/>
                <a:gd name="T31" fmla="*/ 695325 h 640"/>
                <a:gd name="T32" fmla="*/ 606425 w 2706"/>
                <a:gd name="T33" fmla="*/ 752475 h 640"/>
                <a:gd name="T34" fmla="*/ 298450 w 2706"/>
                <a:gd name="T35" fmla="*/ 806450 h 640"/>
                <a:gd name="T36" fmla="*/ 0 w 2706"/>
                <a:gd name="T37" fmla="*/ 854075 h 640"/>
                <a:gd name="T38" fmla="*/ 0 w 2706"/>
                <a:gd name="T39" fmla="*/ 854075 h 640"/>
                <a:gd name="T40" fmla="*/ 206375 w 2706"/>
                <a:gd name="T41" fmla="*/ 882650 h 640"/>
                <a:gd name="T42" fmla="*/ 403225 w 2706"/>
                <a:gd name="T43" fmla="*/ 908050 h 640"/>
                <a:gd name="T44" fmla="*/ 593725 w 2706"/>
                <a:gd name="T45" fmla="*/ 930275 h 640"/>
                <a:gd name="T46" fmla="*/ 781050 w 2706"/>
                <a:gd name="T47" fmla="*/ 949325 h 640"/>
                <a:gd name="T48" fmla="*/ 962025 w 2706"/>
                <a:gd name="T49" fmla="*/ 968375 h 640"/>
                <a:gd name="T50" fmla="*/ 1136650 w 2706"/>
                <a:gd name="T51" fmla="*/ 981075 h 640"/>
                <a:gd name="T52" fmla="*/ 1304925 w 2706"/>
                <a:gd name="T53" fmla="*/ 993775 h 640"/>
                <a:gd name="T54" fmla="*/ 1470025 w 2706"/>
                <a:gd name="T55" fmla="*/ 1003300 h 640"/>
                <a:gd name="T56" fmla="*/ 1631950 w 2706"/>
                <a:gd name="T57" fmla="*/ 1009650 h 640"/>
                <a:gd name="T58" fmla="*/ 1787525 w 2706"/>
                <a:gd name="T59" fmla="*/ 1012825 h 640"/>
                <a:gd name="T60" fmla="*/ 1936750 w 2706"/>
                <a:gd name="T61" fmla="*/ 1016000 h 640"/>
                <a:gd name="T62" fmla="*/ 2082800 w 2706"/>
                <a:gd name="T63" fmla="*/ 1016000 h 640"/>
                <a:gd name="T64" fmla="*/ 2225675 w 2706"/>
                <a:gd name="T65" fmla="*/ 1012825 h 640"/>
                <a:gd name="T66" fmla="*/ 2365375 w 2706"/>
                <a:gd name="T67" fmla="*/ 1009650 h 640"/>
                <a:gd name="T68" fmla="*/ 2498725 w 2706"/>
                <a:gd name="T69" fmla="*/ 1003300 h 640"/>
                <a:gd name="T70" fmla="*/ 2628900 w 2706"/>
                <a:gd name="T71" fmla="*/ 993775 h 640"/>
                <a:gd name="T72" fmla="*/ 2752725 w 2706"/>
                <a:gd name="T73" fmla="*/ 984250 h 640"/>
                <a:gd name="T74" fmla="*/ 2876550 w 2706"/>
                <a:gd name="T75" fmla="*/ 971550 h 640"/>
                <a:gd name="T76" fmla="*/ 2994025 w 2706"/>
                <a:gd name="T77" fmla="*/ 955675 h 640"/>
                <a:gd name="T78" fmla="*/ 3111500 w 2706"/>
                <a:gd name="T79" fmla="*/ 939800 h 640"/>
                <a:gd name="T80" fmla="*/ 3222625 w 2706"/>
                <a:gd name="T81" fmla="*/ 920750 h 640"/>
                <a:gd name="T82" fmla="*/ 3333750 w 2706"/>
                <a:gd name="T83" fmla="*/ 901700 h 640"/>
                <a:gd name="T84" fmla="*/ 3438525 w 2706"/>
                <a:gd name="T85" fmla="*/ 879475 h 640"/>
                <a:gd name="T86" fmla="*/ 3543300 w 2706"/>
                <a:gd name="T87" fmla="*/ 857250 h 640"/>
                <a:gd name="T88" fmla="*/ 3644900 w 2706"/>
                <a:gd name="T89" fmla="*/ 831850 h 640"/>
                <a:gd name="T90" fmla="*/ 3743325 w 2706"/>
                <a:gd name="T91" fmla="*/ 806450 h 640"/>
                <a:gd name="T92" fmla="*/ 3838575 w 2706"/>
                <a:gd name="T93" fmla="*/ 777875 h 640"/>
                <a:gd name="T94" fmla="*/ 3933825 w 2706"/>
                <a:gd name="T95" fmla="*/ 749300 h 640"/>
                <a:gd name="T96" fmla="*/ 4114800 w 2706"/>
                <a:gd name="T97" fmla="*/ 685800 h 640"/>
                <a:gd name="T98" fmla="*/ 4289425 w 2706"/>
                <a:gd name="T99" fmla="*/ 619125 h 640"/>
                <a:gd name="T100" fmla="*/ 4289425 w 2706"/>
                <a:gd name="T101" fmla="*/ 619125 h 640"/>
                <a:gd name="T102" fmla="*/ 4295775 w 2706"/>
                <a:gd name="T103" fmla="*/ 615950 h 640"/>
                <a:gd name="T104" fmla="*/ 4295775 w 2706"/>
                <a:gd name="T105" fmla="*/ 615950 h 640"/>
                <a:gd name="T106" fmla="*/ 4295775 w 2706"/>
                <a:gd name="T107" fmla="*/ 0 h 640"/>
                <a:gd name="T108" fmla="*/ 4295775 w 2706"/>
                <a:gd name="T109" fmla="*/ 0 h 640"/>
                <a:gd name="T110" fmla="*/ 4286250 w 2706"/>
                <a:gd name="T111" fmla="*/ 0 h 640"/>
                <a:gd name="T112" fmla="*/ 428625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9466" name="Freeform 18"/>
            <p:cNvSpPr>
              <a:spLocks/>
            </p:cNvSpPr>
            <p:nvPr/>
          </p:nvSpPr>
          <p:spPr bwMode="hidden">
            <a:xfrm>
              <a:off x="-309563" y="4318000"/>
              <a:ext cx="8280401" cy="1209675"/>
            </a:xfrm>
            <a:custGeom>
              <a:avLst/>
              <a:gdLst>
                <a:gd name="T0" fmla="*/ 8280401 w 5216"/>
                <a:gd name="T1" fmla="*/ 1133475 h 762"/>
                <a:gd name="T2" fmla="*/ 7912101 w 5216"/>
                <a:gd name="T3" fmla="*/ 1089025 h 762"/>
                <a:gd name="T4" fmla="*/ 7108826 w 5216"/>
                <a:gd name="T5" fmla="*/ 968375 h 762"/>
                <a:gd name="T6" fmla="*/ 6213476 w 5216"/>
                <a:gd name="T7" fmla="*/ 806450 h 762"/>
                <a:gd name="T8" fmla="*/ 5216526 w 5216"/>
                <a:gd name="T9" fmla="*/ 593725 h 762"/>
                <a:gd name="T10" fmla="*/ 4676776 w 5216"/>
                <a:gd name="T11" fmla="*/ 469900 h 762"/>
                <a:gd name="T12" fmla="*/ 4257676 w 5216"/>
                <a:gd name="T13" fmla="*/ 374650 h 762"/>
                <a:gd name="T14" fmla="*/ 3857625 w 5216"/>
                <a:gd name="T15" fmla="*/ 292100 h 762"/>
                <a:gd name="T16" fmla="*/ 3476625 w 5216"/>
                <a:gd name="T17" fmla="*/ 222250 h 762"/>
                <a:gd name="T18" fmla="*/ 3111500 w 5216"/>
                <a:gd name="T19" fmla="*/ 161925 h 762"/>
                <a:gd name="T20" fmla="*/ 2762250 w 5216"/>
                <a:gd name="T21" fmla="*/ 114300 h 762"/>
                <a:gd name="T22" fmla="*/ 2117725 w 5216"/>
                <a:gd name="T23" fmla="*/ 44450 h 762"/>
                <a:gd name="T24" fmla="*/ 1539875 w 5216"/>
                <a:gd name="T25" fmla="*/ 6350 h 762"/>
                <a:gd name="T26" fmla="*/ 1022350 w 5216"/>
                <a:gd name="T27" fmla="*/ 0 h 762"/>
                <a:gd name="T28" fmla="*/ 568325 w 5216"/>
                <a:gd name="T29" fmla="*/ 15875 h 762"/>
                <a:gd name="T30" fmla="*/ 174625 w 5216"/>
                <a:gd name="T31" fmla="*/ 50800 h 762"/>
                <a:gd name="T32" fmla="*/ 0 w 5216"/>
                <a:gd name="T33" fmla="*/ 76200 h 762"/>
                <a:gd name="T34" fmla="*/ 498475 w 5216"/>
                <a:gd name="T35" fmla="*/ 136525 h 762"/>
                <a:gd name="T36" fmla="*/ 1035050 w 5216"/>
                <a:gd name="T37" fmla="*/ 222250 h 762"/>
                <a:gd name="T38" fmla="*/ 1609725 w 5216"/>
                <a:gd name="T39" fmla="*/ 333375 h 762"/>
                <a:gd name="T40" fmla="*/ 2225675 w 5216"/>
                <a:gd name="T41" fmla="*/ 469900 h 762"/>
                <a:gd name="T42" fmla="*/ 2787650 w 5216"/>
                <a:gd name="T43" fmla="*/ 600075 h 762"/>
                <a:gd name="T44" fmla="*/ 3822700 w 5216"/>
                <a:gd name="T45" fmla="*/ 819150 h 762"/>
                <a:gd name="T46" fmla="*/ 4298951 w 5216"/>
                <a:gd name="T47" fmla="*/ 908050 h 762"/>
                <a:gd name="T48" fmla="*/ 4749801 w 5216"/>
                <a:gd name="T49" fmla="*/ 984250 h 762"/>
                <a:gd name="T50" fmla="*/ 5175251 w 5216"/>
                <a:gd name="T51" fmla="*/ 1050925 h 762"/>
                <a:gd name="T52" fmla="*/ 5575301 w 5216"/>
                <a:gd name="T53" fmla="*/ 1101725 h 762"/>
                <a:gd name="T54" fmla="*/ 5953126 w 5216"/>
                <a:gd name="T55" fmla="*/ 1146175 h 762"/>
                <a:gd name="T56" fmla="*/ 6308726 w 5216"/>
                <a:gd name="T57" fmla="*/ 1174750 h 762"/>
                <a:gd name="T58" fmla="*/ 6642101 w 5216"/>
                <a:gd name="T59" fmla="*/ 1196975 h 762"/>
                <a:gd name="T60" fmla="*/ 6959601 w 5216"/>
                <a:gd name="T61" fmla="*/ 1209675 h 762"/>
                <a:gd name="T62" fmla="*/ 7254876 w 5216"/>
                <a:gd name="T63" fmla="*/ 1209675 h 762"/>
                <a:gd name="T64" fmla="*/ 7534276 w 5216"/>
                <a:gd name="T65" fmla="*/ 1203325 h 762"/>
                <a:gd name="T66" fmla="*/ 7797801 w 5216"/>
                <a:gd name="T67" fmla="*/ 1187450 h 762"/>
                <a:gd name="T68" fmla="*/ 8045451 w 5216"/>
                <a:gd name="T69" fmla="*/ 1162050 h 762"/>
                <a:gd name="T70" fmla="*/ 8280401 w 5216"/>
                <a:gd name="T71" fmla="*/ 1133475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9467" name="Freeform 22"/>
            <p:cNvSpPr>
              <a:spLocks/>
            </p:cNvSpPr>
            <p:nvPr/>
          </p:nvSpPr>
          <p:spPr bwMode="hidden">
            <a:xfrm>
              <a:off x="3175" y="4335463"/>
              <a:ext cx="8166100" cy="1101725"/>
            </a:xfrm>
            <a:custGeom>
              <a:avLst/>
              <a:gdLst>
                <a:gd name="T0" fmla="*/ 0 w 5144"/>
                <a:gd name="T1" fmla="*/ 111125 h 694"/>
                <a:gd name="T2" fmla="*/ 0 w 5144"/>
                <a:gd name="T3" fmla="*/ 111125 h 694"/>
                <a:gd name="T4" fmla="*/ 28575 w 5144"/>
                <a:gd name="T5" fmla="*/ 104775 h 694"/>
                <a:gd name="T6" fmla="*/ 114300 w 5144"/>
                <a:gd name="T7" fmla="*/ 88900 h 694"/>
                <a:gd name="T8" fmla="*/ 260350 w 5144"/>
                <a:gd name="T9" fmla="*/ 66675 h 694"/>
                <a:gd name="T10" fmla="*/ 355600 w 5144"/>
                <a:gd name="T11" fmla="*/ 53975 h 694"/>
                <a:gd name="T12" fmla="*/ 466725 w 5144"/>
                <a:gd name="T13" fmla="*/ 41275 h 694"/>
                <a:gd name="T14" fmla="*/ 590550 w 5144"/>
                <a:gd name="T15" fmla="*/ 31750 h 694"/>
                <a:gd name="T16" fmla="*/ 733425 w 5144"/>
                <a:gd name="T17" fmla="*/ 22225 h 694"/>
                <a:gd name="T18" fmla="*/ 889000 w 5144"/>
                <a:gd name="T19" fmla="*/ 12700 h 694"/>
                <a:gd name="T20" fmla="*/ 1063625 w 5144"/>
                <a:gd name="T21" fmla="*/ 6350 h 694"/>
                <a:gd name="T22" fmla="*/ 1254125 w 5144"/>
                <a:gd name="T23" fmla="*/ 3175 h 694"/>
                <a:gd name="T24" fmla="*/ 1460500 w 5144"/>
                <a:gd name="T25" fmla="*/ 0 h 694"/>
                <a:gd name="T26" fmla="*/ 1682750 w 5144"/>
                <a:gd name="T27" fmla="*/ 3175 h 694"/>
                <a:gd name="T28" fmla="*/ 1920875 w 5144"/>
                <a:gd name="T29" fmla="*/ 9525 h 694"/>
                <a:gd name="T30" fmla="*/ 2178050 w 5144"/>
                <a:gd name="T31" fmla="*/ 22225 h 694"/>
                <a:gd name="T32" fmla="*/ 2451100 w 5144"/>
                <a:gd name="T33" fmla="*/ 38100 h 694"/>
                <a:gd name="T34" fmla="*/ 2740025 w 5144"/>
                <a:gd name="T35" fmla="*/ 63500 h 694"/>
                <a:gd name="T36" fmla="*/ 3048000 w 5144"/>
                <a:gd name="T37" fmla="*/ 92075 h 694"/>
                <a:gd name="T38" fmla="*/ 3375025 w 5144"/>
                <a:gd name="T39" fmla="*/ 127000 h 694"/>
                <a:gd name="T40" fmla="*/ 3717925 w 5144"/>
                <a:gd name="T41" fmla="*/ 168275 h 694"/>
                <a:gd name="T42" fmla="*/ 4079875 w 5144"/>
                <a:gd name="T43" fmla="*/ 219075 h 694"/>
                <a:gd name="T44" fmla="*/ 4457700 w 5144"/>
                <a:gd name="T45" fmla="*/ 276225 h 694"/>
                <a:gd name="T46" fmla="*/ 4854575 w 5144"/>
                <a:gd name="T47" fmla="*/ 342900 h 694"/>
                <a:gd name="T48" fmla="*/ 5270500 w 5144"/>
                <a:gd name="T49" fmla="*/ 422275 h 694"/>
                <a:gd name="T50" fmla="*/ 5705475 w 5144"/>
                <a:gd name="T51" fmla="*/ 508000 h 694"/>
                <a:gd name="T52" fmla="*/ 6159500 w 5144"/>
                <a:gd name="T53" fmla="*/ 603250 h 694"/>
                <a:gd name="T54" fmla="*/ 6632575 w 5144"/>
                <a:gd name="T55" fmla="*/ 711200 h 694"/>
                <a:gd name="T56" fmla="*/ 7124700 w 5144"/>
                <a:gd name="T57" fmla="*/ 828675 h 694"/>
                <a:gd name="T58" fmla="*/ 7635875 w 5144"/>
                <a:gd name="T59" fmla="*/ 958850 h 694"/>
                <a:gd name="T60" fmla="*/ 8166100 w 5144"/>
                <a:gd name="T61" fmla="*/ 1101725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9468" name="Freeform 26"/>
            <p:cNvSpPr>
              <a:spLocks/>
            </p:cNvSpPr>
            <p:nvPr/>
          </p:nvSpPr>
          <p:spPr bwMode="hidden">
            <a:xfrm>
              <a:off x="4156075" y="4316413"/>
              <a:ext cx="4940300" cy="927100"/>
            </a:xfrm>
            <a:custGeom>
              <a:avLst/>
              <a:gdLst>
                <a:gd name="T0" fmla="*/ 0 w 3112"/>
                <a:gd name="T1" fmla="*/ 927100 h 584"/>
                <a:gd name="T2" fmla="*/ 0 w 3112"/>
                <a:gd name="T3" fmla="*/ 927100 h 584"/>
                <a:gd name="T4" fmla="*/ 142875 w 3112"/>
                <a:gd name="T5" fmla="*/ 889000 h 584"/>
                <a:gd name="T6" fmla="*/ 533400 w 3112"/>
                <a:gd name="T7" fmla="*/ 790575 h 584"/>
                <a:gd name="T8" fmla="*/ 803275 w 3112"/>
                <a:gd name="T9" fmla="*/ 723900 h 584"/>
                <a:gd name="T10" fmla="*/ 1114425 w 3112"/>
                <a:gd name="T11" fmla="*/ 650875 h 584"/>
                <a:gd name="T12" fmla="*/ 1460500 w 3112"/>
                <a:gd name="T13" fmla="*/ 571500 h 584"/>
                <a:gd name="T14" fmla="*/ 1831975 w 3112"/>
                <a:gd name="T15" fmla="*/ 485775 h 584"/>
                <a:gd name="T16" fmla="*/ 2225675 w 3112"/>
                <a:gd name="T17" fmla="*/ 403225 h 584"/>
                <a:gd name="T18" fmla="*/ 2628900 w 3112"/>
                <a:gd name="T19" fmla="*/ 320675 h 584"/>
                <a:gd name="T20" fmla="*/ 3041650 w 3112"/>
                <a:gd name="T21" fmla="*/ 244475 h 584"/>
                <a:gd name="T22" fmla="*/ 3451225 w 3112"/>
                <a:gd name="T23" fmla="*/ 171450 h 584"/>
                <a:gd name="T24" fmla="*/ 3654425 w 3112"/>
                <a:gd name="T25" fmla="*/ 139700 h 584"/>
                <a:gd name="T26" fmla="*/ 3851275 w 3112"/>
                <a:gd name="T27" fmla="*/ 107950 h 584"/>
                <a:gd name="T28" fmla="*/ 4048125 w 3112"/>
                <a:gd name="T29" fmla="*/ 82550 h 584"/>
                <a:gd name="T30" fmla="*/ 4238625 w 3112"/>
                <a:gd name="T31" fmla="*/ 57150 h 584"/>
                <a:gd name="T32" fmla="*/ 4425950 w 3112"/>
                <a:gd name="T33" fmla="*/ 38100 h 584"/>
                <a:gd name="T34" fmla="*/ 4603750 w 3112"/>
                <a:gd name="T35" fmla="*/ 22225 h 584"/>
                <a:gd name="T36" fmla="*/ 4775200 w 3112"/>
                <a:gd name="T37" fmla="*/ 9525 h 584"/>
                <a:gd name="T38" fmla="*/ 4940300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useBgFill="1">
          <p:nvSpPr>
            <p:cNvPr id="19469" name="Freeform 10"/>
            <p:cNvSpPr>
              <a:spLocks/>
            </p:cNvSpPr>
            <p:nvPr/>
          </p:nvSpPr>
          <p:spPr bwMode="hidden">
            <a:xfrm>
              <a:off x="-3905251" y="4294188"/>
              <a:ext cx="13027839" cy="1892300"/>
            </a:xfrm>
            <a:custGeom>
              <a:avLst/>
              <a:gdLst>
                <a:gd name="T0" fmla="*/ 13021481 w 8196"/>
                <a:gd name="T1" fmla="*/ 812800 h 1192"/>
                <a:gd name="T2" fmla="*/ 12779871 w 8196"/>
                <a:gd name="T3" fmla="*/ 904875 h 1192"/>
                <a:gd name="T4" fmla="*/ 12522366 w 8196"/>
                <a:gd name="T5" fmla="*/ 984250 h 1192"/>
                <a:gd name="T6" fmla="*/ 12248966 w 8196"/>
                <a:gd name="T7" fmla="*/ 1057275 h 1192"/>
                <a:gd name="T8" fmla="*/ 11956492 w 8196"/>
                <a:gd name="T9" fmla="*/ 1114425 h 1192"/>
                <a:gd name="T10" fmla="*/ 11638584 w 8196"/>
                <a:gd name="T11" fmla="*/ 1158875 h 1192"/>
                <a:gd name="T12" fmla="*/ 11295245 w 8196"/>
                <a:gd name="T13" fmla="*/ 1190625 h 1192"/>
                <a:gd name="T14" fmla="*/ 10923293 w 8196"/>
                <a:gd name="T15" fmla="*/ 1209675 h 1192"/>
                <a:gd name="T16" fmla="*/ 10519551 w 8196"/>
                <a:gd name="T17" fmla="*/ 1206500 h 1192"/>
                <a:gd name="T18" fmla="*/ 10080839 w 8196"/>
                <a:gd name="T19" fmla="*/ 1190625 h 1192"/>
                <a:gd name="T20" fmla="*/ 9603978 w 8196"/>
                <a:gd name="T21" fmla="*/ 1152525 h 1192"/>
                <a:gd name="T22" fmla="*/ 9085789 w 8196"/>
                <a:gd name="T23" fmla="*/ 1095375 h 1192"/>
                <a:gd name="T24" fmla="*/ 8526272 w 8196"/>
                <a:gd name="T25" fmla="*/ 1019175 h 1192"/>
                <a:gd name="T26" fmla="*/ 7919070 w 8196"/>
                <a:gd name="T27" fmla="*/ 917575 h 1192"/>
                <a:gd name="T28" fmla="*/ 7261002 w 8196"/>
                <a:gd name="T29" fmla="*/ 793750 h 1192"/>
                <a:gd name="T30" fmla="*/ 6552068 w 8196"/>
                <a:gd name="T31" fmla="*/ 644525 h 1192"/>
                <a:gd name="T32" fmla="*/ 5785912 w 8196"/>
                <a:gd name="T33" fmla="*/ 469900 h 1192"/>
                <a:gd name="T34" fmla="*/ 5398065 w 8196"/>
                <a:gd name="T35" fmla="*/ 381000 h 1192"/>
                <a:gd name="T36" fmla="*/ 4663699 w 8196"/>
                <a:gd name="T37" fmla="*/ 234950 h 1192"/>
                <a:gd name="T38" fmla="*/ 3992915 w 8196"/>
                <a:gd name="T39" fmla="*/ 130175 h 1192"/>
                <a:gd name="T40" fmla="*/ 3379354 w 8196"/>
                <a:gd name="T41" fmla="*/ 57150 h 1192"/>
                <a:gd name="T42" fmla="*/ 2823016 w 8196"/>
                <a:gd name="T43" fmla="*/ 15875 h 1192"/>
                <a:gd name="T44" fmla="*/ 2323902 w 8196"/>
                <a:gd name="T45" fmla="*/ 0 h 1192"/>
                <a:gd name="T46" fmla="*/ 1878832 w 8196"/>
                <a:gd name="T47" fmla="*/ 6350 h 1192"/>
                <a:gd name="T48" fmla="*/ 1484627 w 8196"/>
                <a:gd name="T49" fmla="*/ 31750 h 1192"/>
                <a:gd name="T50" fmla="*/ 1138108 w 8196"/>
                <a:gd name="T51" fmla="*/ 69850 h 1192"/>
                <a:gd name="T52" fmla="*/ 842454 w 8196"/>
                <a:gd name="T53" fmla="*/ 117475 h 1192"/>
                <a:gd name="T54" fmla="*/ 594487 w 8196"/>
                <a:gd name="T55" fmla="*/ 171450 h 1192"/>
                <a:gd name="T56" fmla="*/ 394205 w 8196"/>
                <a:gd name="T57" fmla="*/ 228600 h 1192"/>
                <a:gd name="T58" fmla="*/ 235251 w 8196"/>
                <a:gd name="T59" fmla="*/ 279400 h 1192"/>
                <a:gd name="T60" fmla="*/ 76298 w 8196"/>
                <a:gd name="T61" fmla="*/ 342900 h 1192"/>
                <a:gd name="T62" fmla="*/ 0 w 8196"/>
                <a:gd name="T63" fmla="*/ 381000 h 1192"/>
                <a:gd name="T64" fmla="*/ 13021481 w 8196"/>
                <a:gd name="T65" fmla="*/ 1892300 h 1192"/>
                <a:gd name="T66" fmla="*/ 13027839 w 8196"/>
                <a:gd name="T67" fmla="*/ 1882775 h 1192"/>
                <a:gd name="T68" fmla="*/ 13027839 w 8196"/>
                <a:gd name="T69" fmla="*/ 809625 h 1192"/>
                <a:gd name="T70" fmla="*/ 13021481 w 8196"/>
                <a:gd name="T71" fmla="*/ 812800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sp>
        <p:nvSpPr>
          <p:cNvPr id="19460" name="Title Placeholder 1"/>
          <p:cNvSpPr>
            <a:spLocks noGrp="1"/>
          </p:cNvSpPr>
          <p:nvPr>
            <p:ph type="title"/>
          </p:nvPr>
        </p:nvSpPr>
        <p:spPr bwMode="auto">
          <a:xfrm>
            <a:off x="457200" y="338138"/>
            <a:ext cx="8229600" cy="125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マスター タイトルの書式設定</a:t>
            </a:r>
            <a:endParaRPr lang="en-US" altLang="ja-JP" smtClean="0"/>
          </a:p>
        </p:txBody>
      </p:sp>
      <p:sp>
        <p:nvSpPr>
          <p:cNvPr id="4" name="Date Placeholder 3"/>
          <p:cNvSpPr>
            <a:spLocks noGrp="1"/>
          </p:cNvSpPr>
          <p:nvPr>
            <p:ph type="dt" sz="half" idx="2"/>
          </p:nvPr>
        </p:nvSpPr>
        <p:spPr>
          <a:xfrm>
            <a:off x="5164138" y="6249988"/>
            <a:ext cx="3786187" cy="365125"/>
          </a:xfrm>
          <a:prstGeom prst="rect">
            <a:avLst/>
          </a:prstGeom>
        </p:spPr>
        <p:txBody>
          <a:bodyPr vert="horz" lIns="91440" tIns="45720" rIns="91440" bIns="45720" rtlCol="0" anchor="ctr"/>
          <a:lstStyle>
            <a:lvl1pPr algn="r" eaLnBrk="1" fontAlgn="auto" hangingPunct="1">
              <a:spcBef>
                <a:spcPts val="0"/>
              </a:spcBef>
              <a:spcAft>
                <a:spcPts val="0"/>
              </a:spcAft>
              <a:defRPr kumimoji="1" sz="1000">
                <a:solidFill>
                  <a:srgbClr val="2F5897"/>
                </a:solidFill>
                <a:latin typeface="Candara"/>
                <a:ea typeface="HGP明朝E" panose="02020900000000000000" pitchFamily="18" charset="-128"/>
              </a:defRPr>
            </a:lvl1pPr>
          </a:lstStyle>
          <a:p>
            <a:pPr>
              <a:defRPr/>
            </a:pPr>
            <a:fld id="{4ED67E93-5773-46B5-BDC6-604980DDA6A3}" type="datetimeFigureOut">
              <a:rPr lang="ja-JP" altLang="en-US"/>
              <a:pPr>
                <a:defRPr/>
              </a:pPr>
              <a:t>2021/3/5</a:t>
            </a:fld>
            <a:endParaRPr lang="ja-JP" altLang="en-US"/>
          </a:p>
        </p:txBody>
      </p:sp>
      <p:sp>
        <p:nvSpPr>
          <p:cNvPr id="5" name="Footer Placeholder 4"/>
          <p:cNvSpPr>
            <a:spLocks noGrp="1"/>
          </p:cNvSpPr>
          <p:nvPr>
            <p:ph type="ftr" sz="quarter" idx="3"/>
          </p:nvPr>
        </p:nvSpPr>
        <p:spPr>
          <a:xfrm>
            <a:off x="193675" y="6249988"/>
            <a:ext cx="3786188" cy="365125"/>
          </a:xfrm>
          <a:prstGeom prst="rect">
            <a:avLst/>
          </a:prstGeom>
        </p:spPr>
        <p:txBody>
          <a:bodyPr vert="horz" lIns="91440" tIns="45720" rIns="91440" bIns="45720" rtlCol="0" anchor="ctr"/>
          <a:lstStyle>
            <a:lvl1pPr algn="l" eaLnBrk="1" fontAlgn="auto" hangingPunct="1">
              <a:spcBef>
                <a:spcPts val="0"/>
              </a:spcBef>
              <a:spcAft>
                <a:spcPts val="0"/>
              </a:spcAft>
              <a:defRPr kumimoji="1" sz="1000">
                <a:solidFill>
                  <a:srgbClr val="2F5897"/>
                </a:solidFill>
                <a:latin typeface="Candara"/>
                <a:ea typeface="HGP明朝E" panose="02020900000000000000" pitchFamily="18" charset="-128"/>
              </a:defRPr>
            </a:lvl1pPr>
          </a:lstStyle>
          <a:p>
            <a:pPr>
              <a:defRPr/>
            </a:pPr>
            <a:endParaRPr lang="ja-JP" altLang="en-US"/>
          </a:p>
        </p:txBody>
      </p:sp>
      <p:sp>
        <p:nvSpPr>
          <p:cNvPr id="6" name="Slide Number Placeholder 5"/>
          <p:cNvSpPr>
            <a:spLocks noGrp="1"/>
          </p:cNvSpPr>
          <p:nvPr>
            <p:ph type="sldNum" sz="quarter" idx="4"/>
          </p:nvPr>
        </p:nvSpPr>
        <p:spPr>
          <a:xfrm>
            <a:off x="7981950" y="6492875"/>
            <a:ext cx="1162050" cy="365125"/>
          </a:xfrm>
          <a:prstGeom prst="rect">
            <a:avLst/>
          </a:prstGeom>
        </p:spPr>
        <p:txBody>
          <a:bodyPr vert="horz" lIns="91440" tIns="45720" rIns="91440" bIns="45720" rtlCol="0" anchor="b"/>
          <a:lstStyle>
            <a:lvl1pPr algn="r" eaLnBrk="1" fontAlgn="auto" hangingPunct="1">
              <a:spcBef>
                <a:spcPts val="0"/>
              </a:spcBef>
              <a:spcAft>
                <a:spcPts val="0"/>
              </a:spcAft>
              <a:defRPr kumimoji="1" sz="1200">
                <a:solidFill>
                  <a:prstClr val="black"/>
                </a:solidFill>
                <a:latin typeface="Calibri" panose="020F0502020204030204" pitchFamily="34" charset="0"/>
                <a:ea typeface="ＭＳ Ｐゴシック" panose="020B0600070205080204" pitchFamily="50" charset="-128"/>
                <a:cs typeface="Calibri" panose="020F0502020204030204" pitchFamily="34" charset="0"/>
              </a:defRPr>
            </a:lvl1pPr>
          </a:lstStyle>
          <a:p>
            <a:pPr>
              <a:defRPr/>
            </a:pPr>
            <a:fld id="{6E6F9916-70CD-4409-9E9E-74100D415BBE}" type="slidenum">
              <a:rPr lang="ja-JP" altLang="en-US"/>
              <a:pPr>
                <a:defRPr/>
              </a:pPr>
              <a:t>‹#›</a:t>
            </a:fld>
            <a:endParaRPr lang="ja-JP" altLang="en-US" dirty="0"/>
          </a:p>
        </p:txBody>
      </p:sp>
      <p:sp>
        <p:nvSpPr>
          <p:cNvPr id="19464" name="Text Placeholder 2"/>
          <p:cNvSpPr>
            <a:spLocks noGrp="1"/>
          </p:cNvSpPr>
          <p:nvPr>
            <p:ph type="body" idx="1"/>
          </p:nvPr>
        </p:nvSpPr>
        <p:spPr bwMode="auto">
          <a:xfrm>
            <a:off x="871538" y="2674938"/>
            <a:ext cx="7408862"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ltLang="ja-JP" smtClean="0"/>
          </a:p>
        </p:txBody>
      </p:sp>
    </p:spTree>
  </p:cSld>
  <p:clrMap bg1="lt1" tx1="dk1" bg2="lt2" tx2="dk2" accent1="accent1" accent2="accent2" accent3="accent3" accent4="accent4" accent5="accent5" accent6="accent6" hlink="hlink" folHlink="folHlink"/>
  <p:sldLayoutIdLst>
    <p:sldLayoutId id="2147489860" r:id="rId1"/>
    <p:sldLayoutId id="2147489861" r:id="rId2"/>
    <p:sldLayoutId id="2147489862" r:id="rId3"/>
    <p:sldLayoutId id="2147489863" r:id="rId4"/>
    <p:sldLayoutId id="2147489864" r:id="rId5"/>
    <p:sldLayoutId id="2147489865" r:id="rId6"/>
    <p:sldLayoutId id="2147489866" r:id="rId7"/>
    <p:sldLayoutId id="2147489867" r:id="rId8"/>
    <p:sldLayoutId id="2147489868" r:id="rId9"/>
    <p:sldLayoutId id="2147489869" r:id="rId10"/>
    <p:sldLayoutId id="2147489870" r:id="rId11"/>
  </p:sldLayoutIdLst>
  <p:txStyles>
    <p:titleStyle>
      <a:lvl1pPr algn="ctr" rtl="0" eaLnBrk="0" fontAlgn="base" hangingPunct="0">
        <a:spcBef>
          <a:spcPct val="0"/>
        </a:spcBef>
        <a:spcAft>
          <a:spcPct val="0"/>
        </a:spcAft>
        <a:defRPr kumimoji="1" sz="4400" kern="1200">
          <a:solidFill>
            <a:srgbClr val="FFFFFF"/>
          </a:solidFill>
          <a:latin typeface="+mj-lt"/>
          <a:ea typeface="+mj-ea"/>
          <a:cs typeface="华文新魏"/>
        </a:defRPr>
      </a:lvl1pPr>
      <a:lvl2pPr algn="ctr" rtl="0" eaLnBrk="0" fontAlgn="base" hangingPunct="0">
        <a:spcBef>
          <a:spcPct val="0"/>
        </a:spcBef>
        <a:spcAft>
          <a:spcPct val="0"/>
        </a:spcAft>
        <a:defRPr kumimoji="1" sz="4400">
          <a:solidFill>
            <a:srgbClr val="FFFFFF"/>
          </a:solidFill>
          <a:latin typeface="Candara" panose="020E0502030303020204" pitchFamily="34" charset="0"/>
          <a:ea typeface="华文新魏"/>
          <a:cs typeface="华文新魏"/>
        </a:defRPr>
      </a:lvl2pPr>
      <a:lvl3pPr algn="ctr" rtl="0" eaLnBrk="0" fontAlgn="base" hangingPunct="0">
        <a:spcBef>
          <a:spcPct val="0"/>
        </a:spcBef>
        <a:spcAft>
          <a:spcPct val="0"/>
        </a:spcAft>
        <a:defRPr kumimoji="1" sz="4400">
          <a:solidFill>
            <a:srgbClr val="FFFFFF"/>
          </a:solidFill>
          <a:latin typeface="Candara" panose="020E0502030303020204" pitchFamily="34" charset="0"/>
          <a:ea typeface="华文新魏"/>
          <a:cs typeface="华文新魏"/>
        </a:defRPr>
      </a:lvl3pPr>
      <a:lvl4pPr algn="ctr" rtl="0" eaLnBrk="0" fontAlgn="base" hangingPunct="0">
        <a:spcBef>
          <a:spcPct val="0"/>
        </a:spcBef>
        <a:spcAft>
          <a:spcPct val="0"/>
        </a:spcAft>
        <a:defRPr kumimoji="1" sz="4400">
          <a:solidFill>
            <a:srgbClr val="FFFFFF"/>
          </a:solidFill>
          <a:latin typeface="Candara" panose="020E0502030303020204" pitchFamily="34" charset="0"/>
          <a:ea typeface="华文新魏"/>
          <a:cs typeface="华文新魏"/>
        </a:defRPr>
      </a:lvl4pPr>
      <a:lvl5pPr algn="ctr" rtl="0" eaLnBrk="0" fontAlgn="base" hangingPunct="0">
        <a:spcBef>
          <a:spcPct val="0"/>
        </a:spcBef>
        <a:spcAft>
          <a:spcPct val="0"/>
        </a:spcAft>
        <a:defRPr kumimoji="1" sz="4400">
          <a:solidFill>
            <a:srgbClr val="FFFFFF"/>
          </a:solidFill>
          <a:latin typeface="Candara" panose="020E0502030303020204" pitchFamily="34" charset="0"/>
          <a:ea typeface="华文新魏"/>
          <a:cs typeface="华文新魏"/>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73050" indent="-273050" algn="l" rtl="0" eaLnBrk="0" fontAlgn="base" hangingPunct="0">
        <a:spcBef>
          <a:spcPct val="20000"/>
        </a:spcBef>
        <a:spcAft>
          <a:spcPct val="0"/>
        </a:spcAft>
        <a:buClr>
          <a:schemeClr val="accent1"/>
        </a:buClr>
        <a:buSzPct val="100000"/>
        <a:buFont typeface="Symbol" panose="05050102010706020507" pitchFamily="18" charset="2"/>
        <a:buChar char=""/>
        <a:defRPr kumimoji="1" sz="2400" kern="1200">
          <a:solidFill>
            <a:schemeClr val="tx2"/>
          </a:solidFill>
          <a:latin typeface="+mn-lt"/>
          <a:ea typeface="+mn-ea"/>
          <a:cs typeface="华文楷体"/>
        </a:defRPr>
      </a:lvl1pPr>
      <a:lvl2pPr marL="576263" indent="-273050" algn="l" rtl="0" eaLnBrk="0" fontAlgn="base" hangingPunct="0">
        <a:spcBef>
          <a:spcPct val="20000"/>
        </a:spcBef>
        <a:spcAft>
          <a:spcPct val="0"/>
        </a:spcAft>
        <a:buClr>
          <a:schemeClr val="accent1"/>
        </a:buClr>
        <a:buSzPct val="100000"/>
        <a:buFont typeface="Symbol" panose="05050102010706020507" pitchFamily="18" charset="2"/>
        <a:buChar char=""/>
        <a:defRPr kumimoji="1" sz="2200" kern="1200">
          <a:solidFill>
            <a:schemeClr val="tx2"/>
          </a:solidFill>
          <a:latin typeface="+mn-lt"/>
          <a:ea typeface="+mn-ea"/>
          <a:cs typeface="华文楷体"/>
        </a:defRPr>
      </a:lvl2pPr>
      <a:lvl3pPr marL="855663" indent="-228600" algn="l" rtl="0" eaLnBrk="0" fontAlgn="base" hangingPunct="0">
        <a:spcBef>
          <a:spcPct val="20000"/>
        </a:spcBef>
        <a:spcAft>
          <a:spcPct val="0"/>
        </a:spcAft>
        <a:buClr>
          <a:schemeClr val="accent1"/>
        </a:buClr>
        <a:buSzPct val="100000"/>
        <a:buFont typeface="Symbol" panose="05050102010706020507" pitchFamily="18" charset="2"/>
        <a:buChar char=""/>
        <a:defRPr kumimoji="1" sz="2000" kern="1200">
          <a:solidFill>
            <a:schemeClr val="tx2"/>
          </a:solidFill>
          <a:latin typeface="+mn-lt"/>
          <a:ea typeface="+mn-ea"/>
          <a:cs typeface="华文楷体"/>
        </a:defRPr>
      </a:lvl3pPr>
      <a:lvl4pPr marL="1143000" indent="-228600" algn="l" rtl="0" eaLnBrk="0" fontAlgn="base" hangingPunct="0">
        <a:spcBef>
          <a:spcPct val="20000"/>
        </a:spcBef>
        <a:spcAft>
          <a:spcPct val="0"/>
        </a:spcAft>
        <a:buClr>
          <a:schemeClr val="accent1"/>
        </a:buClr>
        <a:buSzPct val="100000"/>
        <a:buFont typeface="Symbol" panose="05050102010706020507" pitchFamily="18" charset="2"/>
        <a:buChar char=""/>
        <a:defRPr kumimoji="1" kern="1200">
          <a:solidFill>
            <a:schemeClr val="tx2"/>
          </a:solidFill>
          <a:latin typeface="+mn-lt"/>
          <a:ea typeface="+mn-ea"/>
          <a:cs typeface="华文楷体"/>
        </a:defRPr>
      </a:lvl4pPr>
      <a:lvl5pPr marL="1462088" indent="-228600" algn="l" rtl="0" eaLnBrk="0" fontAlgn="base" hangingPunct="0">
        <a:spcBef>
          <a:spcPct val="20000"/>
        </a:spcBef>
        <a:spcAft>
          <a:spcPct val="0"/>
        </a:spcAft>
        <a:buClr>
          <a:schemeClr val="accent1"/>
        </a:buClr>
        <a:buSzPct val="100000"/>
        <a:buFont typeface="Symbol" panose="05050102010706020507" pitchFamily="18" charset="2"/>
        <a:buChar char=""/>
        <a:defRPr kumimoji="1" sz="1600" kern="1200">
          <a:solidFill>
            <a:schemeClr val="tx2"/>
          </a:solidFill>
          <a:latin typeface="+mn-lt"/>
          <a:ea typeface="+mn-ea"/>
          <a:cs typeface="华文楷体"/>
        </a:defRPr>
      </a:lvl5pPr>
      <a:lvl6pPr marL="178308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050" name="タイトル プレースホルダ 1"/>
          <p:cNvSpPr>
            <a:spLocks noGrp="1" noChangeArrowheads="1"/>
          </p:cNvSpPr>
          <p:nvPr>
            <p:ph type="title" idx="4294967295"/>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ja-JP" smtClean="0">
                <a:sym typeface="Calibri" panose="020F0502020204030204" pitchFamily="34" charset="0"/>
              </a:rPr>
              <a:t>マスタ タイトルの書式設定</a:t>
            </a:r>
          </a:p>
        </p:txBody>
      </p:sp>
      <p:sp>
        <p:nvSpPr>
          <p:cNvPr id="2051" name="テキスト プレースホルダ 2"/>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ja-JP" smtClean="0">
                <a:sym typeface="Calibri" panose="020F0502020204030204" pitchFamily="34" charset="0"/>
              </a:rPr>
              <a:t>マスタ テキストの書式設定</a:t>
            </a:r>
          </a:p>
          <a:p>
            <a:pPr lvl="1"/>
            <a:r>
              <a:rPr lang="zh-CN" altLang="ja-JP" smtClean="0">
                <a:sym typeface="Calibri" panose="020F0502020204030204" pitchFamily="34" charset="0"/>
              </a:rPr>
              <a:t>第 </a:t>
            </a:r>
            <a:r>
              <a:rPr lang="ja-JP" altLang="zh-CN" smtClean="0">
                <a:sym typeface="Calibri" panose="020F0502020204030204" pitchFamily="34" charset="0"/>
              </a:rPr>
              <a:t>2 </a:t>
            </a:r>
            <a:r>
              <a:rPr lang="zh-CN" altLang="ja-JP" smtClean="0">
                <a:sym typeface="Calibri" panose="020F0502020204030204" pitchFamily="34" charset="0"/>
              </a:rPr>
              <a:t>レベル</a:t>
            </a:r>
          </a:p>
          <a:p>
            <a:pPr lvl="2"/>
            <a:r>
              <a:rPr lang="zh-CN" altLang="ja-JP" smtClean="0">
                <a:sym typeface="Calibri" panose="020F0502020204030204" pitchFamily="34" charset="0"/>
              </a:rPr>
              <a:t>第 </a:t>
            </a:r>
            <a:r>
              <a:rPr lang="ja-JP" altLang="zh-CN" smtClean="0">
                <a:sym typeface="Calibri" panose="020F0502020204030204" pitchFamily="34" charset="0"/>
              </a:rPr>
              <a:t>3 </a:t>
            </a:r>
            <a:r>
              <a:rPr lang="zh-CN" altLang="ja-JP" smtClean="0">
                <a:sym typeface="Calibri" panose="020F0502020204030204" pitchFamily="34" charset="0"/>
              </a:rPr>
              <a:t>レベル</a:t>
            </a:r>
          </a:p>
          <a:p>
            <a:pPr lvl="3"/>
            <a:r>
              <a:rPr lang="zh-CN" altLang="ja-JP" smtClean="0">
                <a:sym typeface="Calibri" panose="020F0502020204030204" pitchFamily="34" charset="0"/>
              </a:rPr>
              <a:t>第 </a:t>
            </a:r>
            <a:r>
              <a:rPr lang="ja-JP" altLang="zh-CN" smtClean="0">
                <a:sym typeface="Calibri" panose="020F0502020204030204" pitchFamily="34" charset="0"/>
              </a:rPr>
              <a:t>4 </a:t>
            </a:r>
            <a:r>
              <a:rPr lang="zh-CN" altLang="ja-JP" smtClean="0">
                <a:sym typeface="Calibri" panose="020F0502020204030204" pitchFamily="34" charset="0"/>
              </a:rPr>
              <a:t>レベル</a:t>
            </a:r>
          </a:p>
          <a:p>
            <a:pPr lvl="4"/>
            <a:r>
              <a:rPr lang="zh-CN" altLang="ja-JP" smtClean="0">
                <a:sym typeface="Calibri" panose="020F0502020204030204" pitchFamily="34" charset="0"/>
              </a:rPr>
              <a:t>第 </a:t>
            </a:r>
            <a:r>
              <a:rPr lang="ja-JP" altLang="zh-CN" smtClean="0">
                <a:sym typeface="Calibri" panose="020F0502020204030204" pitchFamily="34" charset="0"/>
              </a:rPr>
              <a:t>5 </a:t>
            </a:r>
            <a:r>
              <a:rPr lang="zh-CN" altLang="ja-JP" smtClean="0">
                <a:sym typeface="Calibri" panose="020F0502020204030204" pitchFamily="34" charset="0"/>
              </a:rPr>
              <a:t>レベル</a:t>
            </a:r>
          </a:p>
        </p:txBody>
      </p:sp>
      <p:sp>
        <p:nvSpPr>
          <p:cNvPr id="1028" name="日付プレースホルダ 3"/>
          <p:cNvSpPr>
            <a:spLocks noGrp="1" noChangeArrowheads="1"/>
          </p:cNvSpPr>
          <p:nvPr>
            <p:ph type="dt" sz="half" idx="2"/>
          </p:nvPr>
        </p:nvSpPr>
        <p:spPr bwMode="auto">
          <a:xfrm>
            <a:off x="457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181BD9CA-6D7B-42B2-AAC6-4446766FEB6F}" type="datetime1">
              <a:rPr lang="ja-JP" altLang="en-US"/>
              <a:pPr>
                <a:defRPr/>
              </a:pPr>
              <a:t>2021/3/5</a:t>
            </a:fld>
            <a:endParaRPr lang="ja-JP" altLang="en-US" sz="1800">
              <a:solidFill>
                <a:srgbClr val="000000"/>
              </a:solidFill>
            </a:endParaRPr>
          </a:p>
        </p:txBody>
      </p:sp>
      <p:sp>
        <p:nvSpPr>
          <p:cNvPr id="1029" name="フッター プレースホルダ 4"/>
          <p:cNvSpPr>
            <a:spLocks noGrp="1" noChangeArrowheads="1"/>
          </p:cNvSpPr>
          <p:nvPr>
            <p:ph type="ftr" sz="quarter" idx="3"/>
          </p:nvPr>
        </p:nvSpPr>
        <p:spPr bwMode="auto">
          <a:xfrm>
            <a:off x="3124200" y="6356350"/>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defRPr>
            </a:lvl1pPr>
          </a:lstStyle>
          <a:p>
            <a:pPr>
              <a:defRPr/>
            </a:pPr>
            <a:endParaRPr lang="ja-JP" altLang="ja-JP"/>
          </a:p>
        </p:txBody>
      </p:sp>
      <p:sp>
        <p:nvSpPr>
          <p:cNvPr id="1030" name="スライド番号プレースホルダ 5"/>
          <p:cNvSpPr>
            <a:spLocks noGrp="1" noChangeArrowheads="1"/>
          </p:cNvSpPr>
          <p:nvPr>
            <p:ph type="sldNum" sz="quarter" idx="4"/>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E6E82C98-7A95-4A79-A5A3-158F3A74059B}" type="slidenum">
              <a:rPr lang="ja-JP" altLang="en-US"/>
              <a:pPr>
                <a:defRPr/>
              </a:pPr>
              <a:t>‹#›</a:t>
            </a:fld>
            <a:endParaRPr lang="ja-JP" altLang="en-US" sz="1800">
              <a:solidFill>
                <a:srgbClr val="000000"/>
              </a:solidFill>
            </a:endParaRPr>
          </a:p>
        </p:txBody>
      </p:sp>
    </p:spTree>
  </p:cSld>
  <p:clrMap bg1="lt1" tx1="dk1" bg2="lt2" tx2="dk2" accent1="accent1" accent2="accent2" accent3="accent3" accent4="accent4" accent5="accent5" accent6="accent6" hlink="hlink" folHlink="folHlink"/>
  <p:sldLayoutIdLst>
    <p:sldLayoutId id="2147489694" r:id="rId1"/>
    <p:sldLayoutId id="2147489695" r:id="rId2"/>
    <p:sldLayoutId id="2147489696" r:id="rId3"/>
    <p:sldLayoutId id="2147489697" r:id="rId4"/>
    <p:sldLayoutId id="2147489698" r:id="rId5"/>
    <p:sldLayoutId id="2147489699" r:id="rId6"/>
    <p:sldLayoutId id="2147489700" r:id="rId7"/>
    <p:sldLayoutId id="2147489701" r:id="rId8"/>
    <p:sldLayoutId id="2147489702" r:id="rId9"/>
    <p:sldLayoutId id="2147489703" r:id="rId10"/>
    <p:sldLayoutId id="2147489704" r:id="rId11"/>
    <p:sldLayoutId id="2147489705" r:id="rId12"/>
  </p:sldLayoutIdLst>
  <p:hf sldNum="0" hdr="0" ftr="0"/>
  <p:txStyles>
    <p:titleStyle>
      <a:lvl1pPr marL="914400" indent="-914400" algn="ctr" rtl="0" eaLnBrk="0" fontAlgn="base" hangingPunct="0">
        <a:spcBef>
          <a:spcPct val="0"/>
        </a:spcBef>
        <a:spcAft>
          <a:spcPct val="0"/>
        </a:spcAft>
        <a:defRPr sz="4400" kern="1200">
          <a:solidFill>
            <a:schemeClr val="tx1"/>
          </a:solidFill>
          <a:latin typeface="+mj-lt"/>
          <a:ea typeface="+mj-ea"/>
          <a:cs typeface="+mj-cs"/>
          <a:sym typeface="Calibri" panose="020F0502020204030204" pitchFamily="34" charset="0"/>
        </a:defRPr>
      </a:lvl1pPr>
      <a:lvl2pPr marL="914400" indent="-914400" algn="ctr" rtl="0" eaLnBrk="0" fontAlgn="base" hangingPunct="0">
        <a:spcBef>
          <a:spcPct val="0"/>
        </a:spcBef>
        <a:spcAft>
          <a:spcPct val="0"/>
        </a:spcAft>
        <a:defRPr sz="4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914400" indent="-914400" algn="ctr" rtl="0" eaLnBrk="0" fontAlgn="base" hangingPunct="0">
        <a:spcBef>
          <a:spcPct val="0"/>
        </a:spcBef>
        <a:spcAft>
          <a:spcPct val="0"/>
        </a:spcAft>
        <a:defRPr sz="4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914400" indent="-914400" algn="ctr" rtl="0" eaLnBrk="0" fontAlgn="base" hangingPunct="0">
        <a:spcBef>
          <a:spcPct val="0"/>
        </a:spcBef>
        <a:spcAft>
          <a:spcPct val="0"/>
        </a:spcAft>
        <a:defRPr sz="4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914400" indent="-914400" algn="ctr" rtl="0" eaLnBrk="0" fontAlgn="base" hangingPunct="0">
        <a:spcBef>
          <a:spcPct val="0"/>
        </a:spcBef>
        <a:spcAft>
          <a:spcPct val="0"/>
        </a:spcAft>
        <a:defRPr sz="4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1371600" indent="-914400" algn="ctr" rtl="0" fontAlgn="base">
        <a:spcBef>
          <a:spcPct val="0"/>
        </a:spcBef>
        <a:spcAft>
          <a:spcPct val="0"/>
        </a:spcAft>
        <a:defRPr sz="4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1828800" indent="-914400" algn="ctr" rtl="0" fontAlgn="base">
        <a:spcBef>
          <a:spcPct val="0"/>
        </a:spcBef>
        <a:spcAft>
          <a:spcPct val="0"/>
        </a:spcAft>
        <a:defRPr sz="4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2286000" indent="-914400" algn="ctr" rtl="0" fontAlgn="base">
        <a:spcBef>
          <a:spcPct val="0"/>
        </a:spcBef>
        <a:spcAft>
          <a:spcPct val="0"/>
        </a:spcAft>
        <a:defRPr sz="4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2743200" indent="-914400" algn="ctr" rtl="0" fontAlgn="base">
        <a:spcBef>
          <a:spcPct val="0"/>
        </a:spcBef>
        <a:spcAft>
          <a:spcPct val="0"/>
        </a:spcAft>
        <a:defRPr sz="4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sym typeface="Calibri" panose="020F050202020403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sym typeface="Calibri" panose="020F050202020403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sym typeface="Calibri" panose="020F050202020403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ounded Rectangle 13"/>
          <p:cNvSpPr/>
          <p:nvPr/>
        </p:nvSpPr>
        <p:spPr>
          <a:xfrm>
            <a:off x="228600" y="228600"/>
            <a:ext cx="8696325" cy="2468563"/>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en-US">
              <a:solidFill>
                <a:prstClr val="white"/>
              </a:solidFill>
            </a:endParaRPr>
          </a:p>
        </p:txBody>
      </p:sp>
      <p:grpSp>
        <p:nvGrpSpPr>
          <p:cNvPr id="20483" name="Group 15"/>
          <p:cNvGrpSpPr>
            <a:grpSpLocks noChangeAspect="1"/>
          </p:cNvGrpSpPr>
          <p:nvPr/>
        </p:nvGrpSpPr>
        <p:grpSpPr bwMode="auto">
          <a:xfrm>
            <a:off x="211138" y="1679575"/>
            <a:ext cx="8723312" cy="1330325"/>
            <a:chOff x="-3905251" y="4294188"/>
            <a:chExt cx="13027839" cy="1892300"/>
          </a:xfrm>
        </p:grpSpPr>
        <p:sp>
          <p:nvSpPr>
            <p:cNvPr id="20489" name="Freeform 14"/>
            <p:cNvSpPr>
              <a:spLocks/>
            </p:cNvSpPr>
            <p:nvPr/>
          </p:nvSpPr>
          <p:spPr bwMode="hidden">
            <a:xfrm>
              <a:off x="4810125" y="4500563"/>
              <a:ext cx="4295775" cy="1016000"/>
            </a:xfrm>
            <a:custGeom>
              <a:avLst/>
              <a:gdLst>
                <a:gd name="T0" fmla="*/ 4286250 w 2706"/>
                <a:gd name="T1" fmla="*/ 0 h 640"/>
                <a:gd name="T2" fmla="*/ 4286250 w 2706"/>
                <a:gd name="T3" fmla="*/ 0 h 640"/>
                <a:gd name="T4" fmla="*/ 4105275 w 2706"/>
                <a:gd name="T5" fmla="*/ 28575 h 640"/>
                <a:gd name="T6" fmla="*/ 3921125 w 2706"/>
                <a:gd name="T7" fmla="*/ 60325 h 640"/>
                <a:gd name="T8" fmla="*/ 3733800 w 2706"/>
                <a:gd name="T9" fmla="*/ 95250 h 640"/>
                <a:gd name="T10" fmla="*/ 3540125 w 2706"/>
                <a:gd name="T11" fmla="*/ 130175 h 640"/>
                <a:gd name="T12" fmla="*/ 3343275 w 2706"/>
                <a:gd name="T13" fmla="*/ 171450 h 640"/>
                <a:gd name="T14" fmla="*/ 3140075 w 2706"/>
                <a:gd name="T15" fmla="*/ 212725 h 640"/>
                <a:gd name="T16" fmla="*/ 2933700 w 2706"/>
                <a:gd name="T17" fmla="*/ 260350 h 640"/>
                <a:gd name="T18" fmla="*/ 2720975 w 2706"/>
                <a:gd name="T19" fmla="*/ 307975 h 640"/>
                <a:gd name="T20" fmla="*/ 2720975 w 2706"/>
                <a:gd name="T21" fmla="*/ 307975 h 640"/>
                <a:gd name="T22" fmla="*/ 2336800 w 2706"/>
                <a:gd name="T23" fmla="*/ 400050 h 640"/>
                <a:gd name="T24" fmla="*/ 1962150 w 2706"/>
                <a:gd name="T25" fmla="*/ 482600 h 640"/>
                <a:gd name="T26" fmla="*/ 1603375 w 2706"/>
                <a:gd name="T27" fmla="*/ 558800 h 640"/>
                <a:gd name="T28" fmla="*/ 1257300 w 2706"/>
                <a:gd name="T29" fmla="*/ 631825 h 640"/>
                <a:gd name="T30" fmla="*/ 927100 w 2706"/>
                <a:gd name="T31" fmla="*/ 695325 h 640"/>
                <a:gd name="T32" fmla="*/ 606425 w 2706"/>
                <a:gd name="T33" fmla="*/ 752475 h 640"/>
                <a:gd name="T34" fmla="*/ 298450 w 2706"/>
                <a:gd name="T35" fmla="*/ 806450 h 640"/>
                <a:gd name="T36" fmla="*/ 0 w 2706"/>
                <a:gd name="T37" fmla="*/ 854075 h 640"/>
                <a:gd name="T38" fmla="*/ 0 w 2706"/>
                <a:gd name="T39" fmla="*/ 854075 h 640"/>
                <a:gd name="T40" fmla="*/ 206375 w 2706"/>
                <a:gd name="T41" fmla="*/ 882650 h 640"/>
                <a:gd name="T42" fmla="*/ 403225 w 2706"/>
                <a:gd name="T43" fmla="*/ 908050 h 640"/>
                <a:gd name="T44" fmla="*/ 593725 w 2706"/>
                <a:gd name="T45" fmla="*/ 930275 h 640"/>
                <a:gd name="T46" fmla="*/ 781050 w 2706"/>
                <a:gd name="T47" fmla="*/ 949325 h 640"/>
                <a:gd name="T48" fmla="*/ 962025 w 2706"/>
                <a:gd name="T49" fmla="*/ 968375 h 640"/>
                <a:gd name="T50" fmla="*/ 1136650 w 2706"/>
                <a:gd name="T51" fmla="*/ 981075 h 640"/>
                <a:gd name="T52" fmla="*/ 1304925 w 2706"/>
                <a:gd name="T53" fmla="*/ 993775 h 640"/>
                <a:gd name="T54" fmla="*/ 1470025 w 2706"/>
                <a:gd name="T55" fmla="*/ 1003300 h 640"/>
                <a:gd name="T56" fmla="*/ 1631950 w 2706"/>
                <a:gd name="T57" fmla="*/ 1009650 h 640"/>
                <a:gd name="T58" fmla="*/ 1787525 w 2706"/>
                <a:gd name="T59" fmla="*/ 1012825 h 640"/>
                <a:gd name="T60" fmla="*/ 1936750 w 2706"/>
                <a:gd name="T61" fmla="*/ 1016000 h 640"/>
                <a:gd name="T62" fmla="*/ 2082800 w 2706"/>
                <a:gd name="T63" fmla="*/ 1016000 h 640"/>
                <a:gd name="T64" fmla="*/ 2225675 w 2706"/>
                <a:gd name="T65" fmla="*/ 1012825 h 640"/>
                <a:gd name="T66" fmla="*/ 2365375 w 2706"/>
                <a:gd name="T67" fmla="*/ 1009650 h 640"/>
                <a:gd name="T68" fmla="*/ 2498725 w 2706"/>
                <a:gd name="T69" fmla="*/ 1003300 h 640"/>
                <a:gd name="T70" fmla="*/ 2628900 w 2706"/>
                <a:gd name="T71" fmla="*/ 993775 h 640"/>
                <a:gd name="T72" fmla="*/ 2752725 w 2706"/>
                <a:gd name="T73" fmla="*/ 984250 h 640"/>
                <a:gd name="T74" fmla="*/ 2876550 w 2706"/>
                <a:gd name="T75" fmla="*/ 971550 h 640"/>
                <a:gd name="T76" fmla="*/ 2994025 w 2706"/>
                <a:gd name="T77" fmla="*/ 955675 h 640"/>
                <a:gd name="T78" fmla="*/ 3111500 w 2706"/>
                <a:gd name="T79" fmla="*/ 939800 h 640"/>
                <a:gd name="T80" fmla="*/ 3222625 w 2706"/>
                <a:gd name="T81" fmla="*/ 920750 h 640"/>
                <a:gd name="T82" fmla="*/ 3333750 w 2706"/>
                <a:gd name="T83" fmla="*/ 901700 h 640"/>
                <a:gd name="T84" fmla="*/ 3438525 w 2706"/>
                <a:gd name="T85" fmla="*/ 879475 h 640"/>
                <a:gd name="T86" fmla="*/ 3543300 w 2706"/>
                <a:gd name="T87" fmla="*/ 857250 h 640"/>
                <a:gd name="T88" fmla="*/ 3644900 w 2706"/>
                <a:gd name="T89" fmla="*/ 831850 h 640"/>
                <a:gd name="T90" fmla="*/ 3743325 w 2706"/>
                <a:gd name="T91" fmla="*/ 806450 h 640"/>
                <a:gd name="T92" fmla="*/ 3838575 w 2706"/>
                <a:gd name="T93" fmla="*/ 777875 h 640"/>
                <a:gd name="T94" fmla="*/ 3933825 w 2706"/>
                <a:gd name="T95" fmla="*/ 749300 h 640"/>
                <a:gd name="T96" fmla="*/ 4114800 w 2706"/>
                <a:gd name="T97" fmla="*/ 685800 h 640"/>
                <a:gd name="T98" fmla="*/ 4289425 w 2706"/>
                <a:gd name="T99" fmla="*/ 619125 h 640"/>
                <a:gd name="T100" fmla="*/ 4289425 w 2706"/>
                <a:gd name="T101" fmla="*/ 619125 h 640"/>
                <a:gd name="T102" fmla="*/ 4295775 w 2706"/>
                <a:gd name="T103" fmla="*/ 615950 h 640"/>
                <a:gd name="T104" fmla="*/ 4295775 w 2706"/>
                <a:gd name="T105" fmla="*/ 615950 h 640"/>
                <a:gd name="T106" fmla="*/ 4295775 w 2706"/>
                <a:gd name="T107" fmla="*/ 0 h 640"/>
                <a:gd name="T108" fmla="*/ 4295775 w 2706"/>
                <a:gd name="T109" fmla="*/ 0 h 640"/>
                <a:gd name="T110" fmla="*/ 4286250 w 2706"/>
                <a:gd name="T111" fmla="*/ 0 h 640"/>
                <a:gd name="T112" fmla="*/ 428625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0490" name="Freeform 18"/>
            <p:cNvSpPr>
              <a:spLocks/>
            </p:cNvSpPr>
            <p:nvPr/>
          </p:nvSpPr>
          <p:spPr bwMode="hidden">
            <a:xfrm>
              <a:off x="-309563" y="4318000"/>
              <a:ext cx="8280401" cy="1209675"/>
            </a:xfrm>
            <a:custGeom>
              <a:avLst/>
              <a:gdLst>
                <a:gd name="T0" fmla="*/ 8280401 w 5216"/>
                <a:gd name="T1" fmla="*/ 1133475 h 762"/>
                <a:gd name="T2" fmla="*/ 7912101 w 5216"/>
                <a:gd name="T3" fmla="*/ 1089025 h 762"/>
                <a:gd name="T4" fmla="*/ 7108826 w 5216"/>
                <a:gd name="T5" fmla="*/ 968375 h 762"/>
                <a:gd name="T6" fmla="*/ 6213476 w 5216"/>
                <a:gd name="T7" fmla="*/ 806450 h 762"/>
                <a:gd name="T8" fmla="*/ 5216526 w 5216"/>
                <a:gd name="T9" fmla="*/ 593725 h 762"/>
                <a:gd name="T10" fmla="*/ 4676776 w 5216"/>
                <a:gd name="T11" fmla="*/ 469900 h 762"/>
                <a:gd name="T12" fmla="*/ 4257676 w 5216"/>
                <a:gd name="T13" fmla="*/ 374650 h 762"/>
                <a:gd name="T14" fmla="*/ 3857625 w 5216"/>
                <a:gd name="T15" fmla="*/ 292100 h 762"/>
                <a:gd name="T16" fmla="*/ 3476625 w 5216"/>
                <a:gd name="T17" fmla="*/ 222250 h 762"/>
                <a:gd name="T18" fmla="*/ 3111500 w 5216"/>
                <a:gd name="T19" fmla="*/ 161925 h 762"/>
                <a:gd name="T20" fmla="*/ 2762250 w 5216"/>
                <a:gd name="T21" fmla="*/ 114300 h 762"/>
                <a:gd name="T22" fmla="*/ 2117725 w 5216"/>
                <a:gd name="T23" fmla="*/ 44450 h 762"/>
                <a:gd name="T24" fmla="*/ 1539875 w 5216"/>
                <a:gd name="T25" fmla="*/ 6350 h 762"/>
                <a:gd name="T26" fmla="*/ 1022350 w 5216"/>
                <a:gd name="T27" fmla="*/ 0 h 762"/>
                <a:gd name="T28" fmla="*/ 568325 w 5216"/>
                <a:gd name="T29" fmla="*/ 15875 h 762"/>
                <a:gd name="T30" fmla="*/ 174625 w 5216"/>
                <a:gd name="T31" fmla="*/ 50800 h 762"/>
                <a:gd name="T32" fmla="*/ 0 w 5216"/>
                <a:gd name="T33" fmla="*/ 76200 h 762"/>
                <a:gd name="T34" fmla="*/ 498475 w 5216"/>
                <a:gd name="T35" fmla="*/ 136525 h 762"/>
                <a:gd name="T36" fmla="*/ 1035050 w 5216"/>
                <a:gd name="T37" fmla="*/ 222250 h 762"/>
                <a:gd name="T38" fmla="*/ 1609725 w 5216"/>
                <a:gd name="T39" fmla="*/ 333375 h 762"/>
                <a:gd name="T40" fmla="*/ 2225675 w 5216"/>
                <a:gd name="T41" fmla="*/ 469900 h 762"/>
                <a:gd name="T42" fmla="*/ 2787650 w 5216"/>
                <a:gd name="T43" fmla="*/ 600075 h 762"/>
                <a:gd name="T44" fmla="*/ 3822700 w 5216"/>
                <a:gd name="T45" fmla="*/ 819150 h 762"/>
                <a:gd name="T46" fmla="*/ 4298951 w 5216"/>
                <a:gd name="T47" fmla="*/ 908050 h 762"/>
                <a:gd name="T48" fmla="*/ 4749801 w 5216"/>
                <a:gd name="T49" fmla="*/ 984250 h 762"/>
                <a:gd name="T50" fmla="*/ 5175251 w 5216"/>
                <a:gd name="T51" fmla="*/ 1050925 h 762"/>
                <a:gd name="T52" fmla="*/ 5575301 w 5216"/>
                <a:gd name="T53" fmla="*/ 1101725 h 762"/>
                <a:gd name="T54" fmla="*/ 5953126 w 5216"/>
                <a:gd name="T55" fmla="*/ 1146175 h 762"/>
                <a:gd name="T56" fmla="*/ 6308726 w 5216"/>
                <a:gd name="T57" fmla="*/ 1174750 h 762"/>
                <a:gd name="T58" fmla="*/ 6642101 w 5216"/>
                <a:gd name="T59" fmla="*/ 1196975 h 762"/>
                <a:gd name="T60" fmla="*/ 6959601 w 5216"/>
                <a:gd name="T61" fmla="*/ 1209675 h 762"/>
                <a:gd name="T62" fmla="*/ 7254876 w 5216"/>
                <a:gd name="T63" fmla="*/ 1209675 h 762"/>
                <a:gd name="T64" fmla="*/ 7534276 w 5216"/>
                <a:gd name="T65" fmla="*/ 1203325 h 762"/>
                <a:gd name="T66" fmla="*/ 7797801 w 5216"/>
                <a:gd name="T67" fmla="*/ 1187450 h 762"/>
                <a:gd name="T68" fmla="*/ 8045451 w 5216"/>
                <a:gd name="T69" fmla="*/ 1162050 h 762"/>
                <a:gd name="T70" fmla="*/ 8280401 w 5216"/>
                <a:gd name="T71" fmla="*/ 1133475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0491" name="Freeform 22"/>
            <p:cNvSpPr>
              <a:spLocks/>
            </p:cNvSpPr>
            <p:nvPr/>
          </p:nvSpPr>
          <p:spPr bwMode="hidden">
            <a:xfrm>
              <a:off x="3175" y="4335463"/>
              <a:ext cx="8166100" cy="1101725"/>
            </a:xfrm>
            <a:custGeom>
              <a:avLst/>
              <a:gdLst>
                <a:gd name="T0" fmla="*/ 0 w 5144"/>
                <a:gd name="T1" fmla="*/ 111125 h 694"/>
                <a:gd name="T2" fmla="*/ 0 w 5144"/>
                <a:gd name="T3" fmla="*/ 111125 h 694"/>
                <a:gd name="T4" fmla="*/ 28575 w 5144"/>
                <a:gd name="T5" fmla="*/ 104775 h 694"/>
                <a:gd name="T6" fmla="*/ 114300 w 5144"/>
                <a:gd name="T7" fmla="*/ 88900 h 694"/>
                <a:gd name="T8" fmla="*/ 260350 w 5144"/>
                <a:gd name="T9" fmla="*/ 66675 h 694"/>
                <a:gd name="T10" fmla="*/ 355600 w 5144"/>
                <a:gd name="T11" fmla="*/ 53975 h 694"/>
                <a:gd name="T12" fmla="*/ 466725 w 5144"/>
                <a:gd name="T13" fmla="*/ 41275 h 694"/>
                <a:gd name="T14" fmla="*/ 590550 w 5144"/>
                <a:gd name="T15" fmla="*/ 31750 h 694"/>
                <a:gd name="T16" fmla="*/ 733425 w 5144"/>
                <a:gd name="T17" fmla="*/ 22225 h 694"/>
                <a:gd name="T18" fmla="*/ 889000 w 5144"/>
                <a:gd name="T19" fmla="*/ 12700 h 694"/>
                <a:gd name="T20" fmla="*/ 1063625 w 5144"/>
                <a:gd name="T21" fmla="*/ 6350 h 694"/>
                <a:gd name="T22" fmla="*/ 1254125 w 5144"/>
                <a:gd name="T23" fmla="*/ 3175 h 694"/>
                <a:gd name="T24" fmla="*/ 1460500 w 5144"/>
                <a:gd name="T25" fmla="*/ 0 h 694"/>
                <a:gd name="T26" fmla="*/ 1682750 w 5144"/>
                <a:gd name="T27" fmla="*/ 3175 h 694"/>
                <a:gd name="T28" fmla="*/ 1920875 w 5144"/>
                <a:gd name="T29" fmla="*/ 9525 h 694"/>
                <a:gd name="T30" fmla="*/ 2178050 w 5144"/>
                <a:gd name="T31" fmla="*/ 22225 h 694"/>
                <a:gd name="T32" fmla="*/ 2451100 w 5144"/>
                <a:gd name="T33" fmla="*/ 38100 h 694"/>
                <a:gd name="T34" fmla="*/ 2740025 w 5144"/>
                <a:gd name="T35" fmla="*/ 63500 h 694"/>
                <a:gd name="T36" fmla="*/ 3048000 w 5144"/>
                <a:gd name="T37" fmla="*/ 92075 h 694"/>
                <a:gd name="T38" fmla="*/ 3375025 w 5144"/>
                <a:gd name="T39" fmla="*/ 127000 h 694"/>
                <a:gd name="T40" fmla="*/ 3717925 w 5144"/>
                <a:gd name="T41" fmla="*/ 168275 h 694"/>
                <a:gd name="T42" fmla="*/ 4079875 w 5144"/>
                <a:gd name="T43" fmla="*/ 219075 h 694"/>
                <a:gd name="T44" fmla="*/ 4457700 w 5144"/>
                <a:gd name="T45" fmla="*/ 276225 h 694"/>
                <a:gd name="T46" fmla="*/ 4854575 w 5144"/>
                <a:gd name="T47" fmla="*/ 342900 h 694"/>
                <a:gd name="T48" fmla="*/ 5270500 w 5144"/>
                <a:gd name="T49" fmla="*/ 422275 h 694"/>
                <a:gd name="T50" fmla="*/ 5705475 w 5144"/>
                <a:gd name="T51" fmla="*/ 508000 h 694"/>
                <a:gd name="T52" fmla="*/ 6159500 w 5144"/>
                <a:gd name="T53" fmla="*/ 603250 h 694"/>
                <a:gd name="T54" fmla="*/ 6632575 w 5144"/>
                <a:gd name="T55" fmla="*/ 711200 h 694"/>
                <a:gd name="T56" fmla="*/ 7124700 w 5144"/>
                <a:gd name="T57" fmla="*/ 828675 h 694"/>
                <a:gd name="T58" fmla="*/ 7635875 w 5144"/>
                <a:gd name="T59" fmla="*/ 958850 h 694"/>
                <a:gd name="T60" fmla="*/ 8166100 w 5144"/>
                <a:gd name="T61" fmla="*/ 1101725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0492" name="Freeform 26"/>
            <p:cNvSpPr>
              <a:spLocks/>
            </p:cNvSpPr>
            <p:nvPr/>
          </p:nvSpPr>
          <p:spPr bwMode="hidden">
            <a:xfrm>
              <a:off x="4156075" y="4316413"/>
              <a:ext cx="4940300" cy="927100"/>
            </a:xfrm>
            <a:custGeom>
              <a:avLst/>
              <a:gdLst>
                <a:gd name="T0" fmla="*/ 0 w 3112"/>
                <a:gd name="T1" fmla="*/ 927100 h 584"/>
                <a:gd name="T2" fmla="*/ 0 w 3112"/>
                <a:gd name="T3" fmla="*/ 927100 h 584"/>
                <a:gd name="T4" fmla="*/ 142875 w 3112"/>
                <a:gd name="T5" fmla="*/ 889000 h 584"/>
                <a:gd name="T6" fmla="*/ 533400 w 3112"/>
                <a:gd name="T7" fmla="*/ 790575 h 584"/>
                <a:gd name="T8" fmla="*/ 803275 w 3112"/>
                <a:gd name="T9" fmla="*/ 723900 h 584"/>
                <a:gd name="T10" fmla="*/ 1114425 w 3112"/>
                <a:gd name="T11" fmla="*/ 650875 h 584"/>
                <a:gd name="T12" fmla="*/ 1460500 w 3112"/>
                <a:gd name="T13" fmla="*/ 571500 h 584"/>
                <a:gd name="T14" fmla="*/ 1831975 w 3112"/>
                <a:gd name="T15" fmla="*/ 485775 h 584"/>
                <a:gd name="T16" fmla="*/ 2225675 w 3112"/>
                <a:gd name="T17" fmla="*/ 403225 h 584"/>
                <a:gd name="T18" fmla="*/ 2628900 w 3112"/>
                <a:gd name="T19" fmla="*/ 320675 h 584"/>
                <a:gd name="T20" fmla="*/ 3041650 w 3112"/>
                <a:gd name="T21" fmla="*/ 244475 h 584"/>
                <a:gd name="T22" fmla="*/ 3451225 w 3112"/>
                <a:gd name="T23" fmla="*/ 171450 h 584"/>
                <a:gd name="T24" fmla="*/ 3654425 w 3112"/>
                <a:gd name="T25" fmla="*/ 139700 h 584"/>
                <a:gd name="T26" fmla="*/ 3851275 w 3112"/>
                <a:gd name="T27" fmla="*/ 107950 h 584"/>
                <a:gd name="T28" fmla="*/ 4048125 w 3112"/>
                <a:gd name="T29" fmla="*/ 82550 h 584"/>
                <a:gd name="T30" fmla="*/ 4238625 w 3112"/>
                <a:gd name="T31" fmla="*/ 57150 h 584"/>
                <a:gd name="T32" fmla="*/ 4425950 w 3112"/>
                <a:gd name="T33" fmla="*/ 38100 h 584"/>
                <a:gd name="T34" fmla="*/ 4603750 w 3112"/>
                <a:gd name="T35" fmla="*/ 22225 h 584"/>
                <a:gd name="T36" fmla="*/ 4775200 w 3112"/>
                <a:gd name="T37" fmla="*/ 9525 h 584"/>
                <a:gd name="T38" fmla="*/ 4940300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useBgFill="1">
          <p:nvSpPr>
            <p:cNvPr id="20493" name="Freeform 10"/>
            <p:cNvSpPr>
              <a:spLocks/>
            </p:cNvSpPr>
            <p:nvPr/>
          </p:nvSpPr>
          <p:spPr bwMode="hidden">
            <a:xfrm>
              <a:off x="-3905251" y="4294188"/>
              <a:ext cx="13027839" cy="1892300"/>
            </a:xfrm>
            <a:custGeom>
              <a:avLst/>
              <a:gdLst>
                <a:gd name="T0" fmla="*/ 13021481 w 8196"/>
                <a:gd name="T1" fmla="*/ 812800 h 1192"/>
                <a:gd name="T2" fmla="*/ 12779871 w 8196"/>
                <a:gd name="T3" fmla="*/ 904875 h 1192"/>
                <a:gd name="T4" fmla="*/ 12522366 w 8196"/>
                <a:gd name="T5" fmla="*/ 984250 h 1192"/>
                <a:gd name="T6" fmla="*/ 12248966 w 8196"/>
                <a:gd name="T7" fmla="*/ 1057275 h 1192"/>
                <a:gd name="T8" fmla="*/ 11956492 w 8196"/>
                <a:gd name="T9" fmla="*/ 1114425 h 1192"/>
                <a:gd name="T10" fmla="*/ 11638584 w 8196"/>
                <a:gd name="T11" fmla="*/ 1158875 h 1192"/>
                <a:gd name="T12" fmla="*/ 11295245 w 8196"/>
                <a:gd name="T13" fmla="*/ 1190625 h 1192"/>
                <a:gd name="T14" fmla="*/ 10923293 w 8196"/>
                <a:gd name="T15" fmla="*/ 1209675 h 1192"/>
                <a:gd name="T16" fmla="*/ 10519551 w 8196"/>
                <a:gd name="T17" fmla="*/ 1206500 h 1192"/>
                <a:gd name="T18" fmla="*/ 10080839 w 8196"/>
                <a:gd name="T19" fmla="*/ 1190625 h 1192"/>
                <a:gd name="T20" fmla="*/ 9603978 w 8196"/>
                <a:gd name="T21" fmla="*/ 1152525 h 1192"/>
                <a:gd name="T22" fmla="*/ 9085789 w 8196"/>
                <a:gd name="T23" fmla="*/ 1095375 h 1192"/>
                <a:gd name="T24" fmla="*/ 8526272 w 8196"/>
                <a:gd name="T25" fmla="*/ 1019175 h 1192"/>
                <a:gd name="T26" fmla="*/ 7919070 w 8196"/>
                <a:gd name="T27" fmla="*/ 917575 h 1192"/>
                <a:gd name="T28" fmla="*/ 7261002 w 8196"/>
                <a:gd name="T29" fmla="*/ 793750 h 1192"/>
                <a:gd name="T30" fmla="*/ 6552068 w 8196"/>
                <a:gd name="T31" fmla="*/ 644525 h 1192"/>
                <a:gd name="T32" fmla="*/ 5785912 w 8196"/>
                <a:gd name="T33" fmla="*/ 469900 h 1192"/>
                <a:gd name="T34" fmla="*/ 5398065 w 8196"/>
                <a:gd name="T35" fmla="*/ 381000 h 1192"/>
                <a:gd name="T36" fmla="*/ 4663699 w 8196"/>
                <a:gd name="T37" fmla="*/ 234950 h 1192"/>
                <a:gd name="T38" fmla="*/ 3992915 w 8196"/>
                <a:gd name="T39" fmla="*/ 130175 h 1192"/>
                <a:gd name="T40" fmla="*/ 3379354 w 8196"/>
                <a:gd name="T41" fmla="*/ 57150 h 1192"/>
                <a:gd name="T42" fmla="*/ 2823016 w 8196"/>
                <a:gd name="T43" fmla="*/ 15875 h 1192"/>
                <a:gd name="T44" fmla="*/ 2323902 w 8196"/>
                <a:gd name="T45" fmla="*/ 0 h 1192"/>
                <a:gd name="T46" fmla="*/ 1878832 w 8196"/>
                <a:gd name="T47" fmla="*/ 6350 h 1192"/>
                <a:gd name="T48" fmla="*/ 1484627 w 8196"/>
                <a:gd name="T49" fmla="*/ 31750 h 1192"/>
                <a:gd name="T50" fmla="*/ 1138108 w 8196"/>
                <a:gd name="T51" fmla="*/ 69850 h 1192"/>
                <a:gd name="T52" fmla="*/ 842454 w 8196"/>
                <a:gd name="T53" fmla="*/ 117475 h 1192"/>
                <a:gd name="T54" fmla="*/ 594487 w 8196"/>
                <a:gd name="T55" fmla="*/ 171450 h 1192"/>
                <a:gd name="T56" fmla="*/ 394205 w 8196"/>
                <a:gd name="T57" fmla="*/ 228600 h 1192"/>
                <a:gd name="T58" fmla="*/ 235251 w 8196"/>
                <a:gd name="T59" fmla="*/ 279400 h 1192"/>
                <a:gd name="T60" fmla="*/ 76298 w 8196"/>
                <a:gd name="T61" fmla="*/ 342900 h 1192"/>
                <a:gd name="T62" fmla="*/ 0 w 8196"/>
                <a:gd name="T63" fmla="*/ 381000 h 1192"/>
                <a:gd name="T64" fmla="*/ 13021481 w 8196"/>
                <a:gd name="T65" fmla="*/ 1892300 h 1192"/>
                <a:gd name="T66" fmla="*/ 13027839 w 8196"/>
                <a:gd name="T67" fmla="*/ 1882775 h 1192"/>
                <a:gd name="T68" fmla="*/ 13027839 w 8196"/>
                <a:gd name="T69" fmla="*/ 809625 h 1192"/>
                <a:gd name="T70" fmla="*/ 13021481 w 8196"/>
                <a:gd name="T71" fmla="*/ 812800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sp>
        <p:nvSpPr>
          <p:cNvPr id="20484" name="Title Placeholder 1"/>
          <p:cNvSpPr>
            <a:spLocks noGrp="1"/>
          </p:cNvSpPr>
          <p:nvPr>
            <p:ph type="title"/>
          </p:nvPr>
        </p:nvSpPr>
        <p:spPr bwMode="auto">
          <a:xfrm>
            <a:off x="457200" y="338138"/>
            <a:ext cx="8229600" cy="125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マスター タイトルの書式設定</a:t>
            </a:r>
            <a:endParaRPr lang="en-US" altLang="ja-JP" smtClean="0"/>
          </a:p>
        </p:txBody>
      </p:sp>
      <p:sp>
        <p:nvSpPr>
          <p:cNvPr id="4" name="Date Placeholder 3"/>
          <p:cNvSpPr>
            <a:spLocks noGrp="1"/>
          </p:cNvSpPr>
          <p:nvPr>
            <p:ph type="dt" sz="half" idx="2"/>
          </p:nvPr>
        </p:nvSpPr>
        <p:spPr>
          <a:xfrm>
            <a:off x="5164138" y="6249988"/>
            <a:ext cx="3786187" cy="365125"/>
          </a:xfrm>
          <a:prstGeom prst="rect">
            <a:avLst/>
          </a:prstGeom>
        </p:spPr>
        <p:txBody>
          <a:bodyPr vert="horz" lIns="91440" tIns="45720" rIns="91440" bIns="45720" rtlCol="0" anchor="ctr"/>
          <a:lstStyle>
            <a:lvl1pPr algn="r" eaLnBrk="1" fontAlgn="auto" hangingPunct="1">
              <a:spcBef>
                <a:spcPts val="0"/>
              </a:spcBef>
              <a:spcAft>
                <a:spcPts val="0"/>
              </a:spcAft>
              <a:defRPr kumimoji="1" sz="1000">
                <a:solidFill>
                  <a:srgbClr val="2F5897"/>
                </a:solidFill>
                <a:latin typeface="Candara"/>
                <a:ea typeface="HGP明朝E" panose="02020900000000000000" pitchFamily="18" charset="-128"/>
              </a:defRPr>
            </a:lvl1pPr>
          </a:lstStyle>
          <a:p>
            <a:pPr>
              <a:defRPr/>
            </a:pPr>
            <a:fld id="{4ED67E93-5773-46B5-BDC6-604980DDA6A3}" type="datetimeFigureOut">
              <a:rPr lang="ja-JP" altLang="en-US"/>
              <a:pPr>
                <a:defRPr/>
              </a:pPr>
              <a:t>2021/3/5</a:t>
            </a:fld>
            <a:endParaRPr lang="ja-JP" altLang="en-US"/>
          </a:p>
        </p:txBody>
      </p:sp>
      <p:sp>
        <p:nvSpPr>
          <p:cNvPr id="5" name="Footer Placeholder 4"/>
          <p:cNvSpPr>
            <a:spLocks noGrp="1"/>
          </p:cNvSpPr>
          <p:nvPr>
            <p:ph type="ftr" sz="quarter" idx="3"/>
          </p:nvPr>
        </p:nvSpPr>
        <p:spPr>
          <a:xfrm>
            <a:off x="193675" y="6249988"/>
            <a:ext cx="3786188" cy="365125"/>
          </a:xfrm>
          <a:prstGeom prst="rect">
            <a:avLst/>
          </a:prstGeom>
        </p:spPr>
        <p:txBody>
          <a:bodyPr vert="horz" lIns="91440" tIns="45720" rIns="91440" bIns="45720" rtlCol="0" anchor="ctr"/>
          <a:lstStyle>
            <a:lvl1pPr algn="l" eaLnBrk="1" fontAlgn="auto" hangingPunct="1">
              <a:spcBef>
                <a:spcPts val="0"/>
              </a:spcBef>
              <a:spcAft>
                <a:spcPts val="0"/>
              </a:spcAft>
              <a:defRPr kumimoji="1" sz="1000">
                <a:solidFill>
                  <a:srgbClr val="2F5897"/>
                </a:solidFill>
                <a:latin typeface="Candara"/>
                <a:ea typeface="HGP明朝E" panose="02020900000000000000" pitchFamily="18" charset="-128"/>
              </a:defRPr>
            </a:lvl1pPr>
          </a:lstStyle>
          <a:p>
            <a:pPr>
              <a:defRPr/>
            </a:pPr>
            <a:endParaRPr lang="ja-JP" altLang="en-US"/>
          </a:p>
        </p:txBody>
      </p:sp>
      <p:sp>
        <p:nvSpPr>
          <p:cNvPr id="6" name="Slide Number Placeholder 5"/>
          <p:cNvSpPr>
            <a:spLocks noGrp="1"/>
          </p:cNvSpPr>
          <p:nvPr>
            <p:ph type="sldNum" sz="quarter" idx="4"/>
          </p:nvPr>
        </p:nvSpPr>
        <p:spPr>
          <a:xfrm>
            <a:off x="7981950" y="6492875"/>
            <a:ext cx="1162050" cy="365125"/>
          </a:xfrm>
          <a:prstGeom prst="rect">
            <a:avLst/>
          </a:prstGeom>
        </p:spPr>
        <p:txBody>
          <a:bodyPr vert="horz" lIns="91440" tIns="45720" rIns="91440" bIns="45720" rtlCol="0" anchor="b"/>
          <a:lstStyle>
            <a:lvl1pPr algn="r" eaLnBrk="1" fontAlgn="auto" hangingPunct="1">
              <a:spcBef>
                <a:spcPts val="0"/>
              </a:spcBef>
              <a:spcAft>
                <a:spcPts val="0"/>
              </a:spcAft>
              <a:defRPr kumimoji="1" sz="1200">
                <a:solidFill>
                  <a:prstClr val="black"/>
                </a:solidFill>
                <a:latin typeface="Calibri" panose="020F0502020204030204" pitchFamily="34" charset="0"/>
                <a:ea typeface="ＭＳ Ｐゴシック" panose="020B0600070205080204" pitchFamily="50" charset="-128"/>
                <a:cs typeface="Calibri" panose="020F0502020204030204" pitchFamily="34" charset="0"/>
              </a:defRPr>
            </a:lvl1pPr>
          </a:lstStyle>
          <a:p>
            <a:pPr>
              <a:defRPr/>
            </a:pPr>
            <a:fld id="{C637B383-7C15-4C2A-9D7C-574BFACD1089}" type="slidenum">
              <a:rPr lang="ja-JP" altLang="en-US"/>
              <a:pPr>
                <a:defRPr/>
              </a:pPr>
              <a:t>‹#›</a:t>
            </a:fld>
            <a:endParaRPr lang="ja-JP" altLang="en-US" dirty="0"/>
          </a:p>
        </p:txBody>
      </p:sp>
      <p:sp>
        <p:nvSpPr>
          <p:cNvPr id="20488" name="Text Placeholder 2"/>
          <p:cNvSpPr>
            <a:spLocks noGrp="1"/>
          </p:cNvSpPr>
          <p:nvPr>
            <p:ph type="body" idx="1"/>
          </p:nvPr>
        </p:nvSpPr>
        <p:spPr bwMode="auto">
          <a:xfrm>
            <a:off x="871538" y="2674938"/>
            <a:ext cx="7408862"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ltLang="ja-JP" smtClean="0"/>
          </a:p>
        </p:txBody>
      </p:sp>
    </p:spTree>
  </p:cSld>
  <p:clrMap bg1="lt1" tx1="dk1" bg2="lt2" tx2="dk2" accent1="accent1" accent2="accent2" accent3="accent3" accent4="accent4" accent5="accent5" accent6="accent6" hlink="hlink" folHlink="folHlink"/>
  <p:sldLayoutIdLst>
    <p:sldLayoutId id="2147489871" r:id="rId1"/>
    <p:sldLayoutId id="2147489872" r:id="rId2"/>
    <p:sldLayoutId id="2147489873" r:id="rId3"/>
    <p:sldLayoutId id="2147489874" r:id="rId4"/>
    <p:sldLayoutId id="2147489875" r:id="rId5"/>
    <p:sldLayoutId id="2147489876" r:id="rId6"/>
    <p:sldLayoutId id="2147489877" r:id="rId7"/>
    <p:sldLayoutId id="2147489878" r:id="rId8"/>
    <p:sldLayoutId id="2147489879" r:id="rId9"/>
    <p:sldLayoutId id="2147489880" r:id="rId10"/>
    <p:sldLayoutId id="2147489881" r:id="rId11"/>
  </p:sldLayoutIdLst>
  <p:txStyles>
    <p:titleStyle>
      <a:lvl1pPr algn="ctr" rtl="0" eaLnBrk="0" fontAlgn="base" hangingPunct="0">
        <a:spcBef>
          <a:spcPct val="0"/>
        </a:spcBef>
        <a:spcAft>
          <a:spcPct val="0"/>
        </a:spcAft>
        <a:defRPr kumimoji="1" sz="4400" kern="1200">
          <a:solidFill>
            <a:srgbClr val="FFFFFF"/>
          </a:solidFill>
          <a:latin typeface="+mj-lt"/>
          <a:ea typeface="+mj-ea"/>
          <a:cs typeface="华文新魏"/>
        </a:defRPr>
      </a:lvl1pPr>
      <a:lvl2pPr algn="ctr" rtl="0" eaLnBrk="0" fontAlgn="base" hangingPunct="0">
        <a:spcBef>
          <a:spcPct val="0"/>
        </a:spcBef>
        <a:spcAft>
          <a:spcPct val="0"/>
        </a:spcAft>
        <a:defRPr kumimoji="1" sz="4400">
          <a:solidFill>
            <a:srgbClr val="FFFFFF"/>
          </a:solidFill>
          <a:latin typeface="Candara" panose="020E0502030303020204" pitchFamily="34" charset="0"/>
          <a:ea typeface="华文新魏"/>
          <a:cs typeface="华文新魏"/>
        </a:defRPr>
      </a:lvl2pPr>
      <a:lvl3pPr algn="ctr" rtl="0" eaLnBrk="0" fontAlgn="base" hangingPunct="0">
        <a:spcBef>
          <a:spcPct val="0"/>
        </a:spcBef>
        <a:spcAft>
          <a:spcPct val="0"/>
        </a:spcAft>
        <a:defRPr kumimoji="1" sz="4400">
          <a:solidFill>
            <a:srgbClr val="FFFFFF"/>
          </a:solidFill>
          <a:latin typeface="Candara" panose="020E0502030303020204" pitchFamily="34" charset="0"/>
          <a:ea typeface="华文新魏"/>
          <a:cs typeface="华文新魏"/>
        </a:defRPr>
      </a:lvl3pPr>
      <a:lvl4pPr algn="ctr" rtl="0" eaLnBrk="0" fontAlgn="base" hangingPunct="0">
        <a:spcBef>
          <a:spcPct val="0"/>
        </a:spcBef>
        <a:spcAft>
          <a:spcPct val="0"/>
        </a:spcAft>
        <a:defRPr kumimoji="1" sz="4400">
          <a:solidFill>
            <a:srgbClr val="FFFFFF"/>
          </a:solidFill>
          <a:latin typeface="Candara" panose="020E0502030303020204" pitchFamily="34" charset="0"/>
          <a:ea typeface="华文新魏"/>
          <a:cs typeface="华文新魏"/>
        </a:defRPr>
      </a:lvl4pPr>
      <a:lvl5pPr algn="ctr" rtl="0" eaLnBrk="0" fontAlgn="base" hangingPunct="0">
        <a:spcBef>
          <a:spcPct val="0"/>
        </a:spcBef>
        <a:spcAft>
          <a:spcPct val="0"/>
        </a:spcAft>
        <a:defRPr kumimoji="1" sz="4400">
          <a:solidFill>
            <a:srgbClr val="FFFFFF"/>
          </a:solidFill>
          <a:latin typeface="Candara" panose="020E0502030303020204" pitchFamily="34" charset="0"/>
          <a:ea typeface="华文新魏"/>
          <a:cs typeface="华文新魏"/>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73050" indent="-273050" algn="l" rtl="0" eaLnBrk="0" fontAlgn="base" hangingPunct="0">
        <a:spcBef>
          <a:spcPct val="20000"/>
        </a:spcBef>
        <a:spcAft>
          <a:spcPct val="0"/>
        </a:spcAft>
        <a:buClr>
          <a:schemeClr val="accent1"/>
        </a:buClr>
        <a:buSzPct val="100000"/>
        <a:buFont typeface="Symbol" panose="05050102010706020507" pitchFamily="18" charset="2"/>
        <a:buChar char=""/>
        <a:defRPr kumimoji="1" sz="2400" kern="1200">
          <a:solidFill>
            <a:schemeClr val="tx2"/>
          </a:solidFill>
          <a:latin typeface="+mn-lt"/>
          <a:ea typeface="+mn-ea"/>
          <a:cs typeface="华文楷体"/>
        </a:defRPr>
      </a:lvl1pPr>
      <a:lvl2pPr marL="576263" indent="-273050" algn="l" rtl="0" eaLnBrk="0" fontAlgn="base" hangingPunct="0">
        <a:spcBef>
          <a:spcPct val="20000"/>
        </a:spcBef>
        <a:spcAft>
          <a:spcPct val="0"/>
        </a:spcAft>
        <a:buClr>
          <a:schemeClr val="accent1"/>
        </a:buClr>
        <a:buSzPct val="100000"/>
        <a:buFont typeface="Symbol" panose="05050102010706020507" pitchFamily="18" charset="2"/>
        <a:buChar char=""/>
        <a:defRPr kumimoji="1" sz="2200" kern="1200">
          <a:solidFill>
            <a:schemeClr val="tx2"/>
          </a:solidFill>
          <a:latin typeface="+mn-lt"/>
          <a:ea typeface="+mn-ea"/>
          <a:cs typeface="华文楷体"/>
        </a:defRPr>
      </a:lvl2pPr>
      <a:lvl3pPr marL="855663" indent="-228600" algn="l" rtl="0" eaLnBrk="0" fontAlgn="base" hangingPunct="0">
        <a:spcBef>
          <a:spcPct val="20000"/>
        </a:spcBef>
        <a:spcAft>
          <a:spcPct val="0"/>
        </a:spcAft>
        <a:buClr>
          <a:schemeClr val="accent1"/>
        </a:buClr>
        <a:buSzPct val="100000"/>
        <a:buFont typeface="Symbol" panose="05050102010706020507" pitchFamily="18" charset="2"/>
        <a:buChar char=""/>
        <a:defRPr kumimoji="1" sz="2000" kern="1200">
          <a:solidFill>
            <a:schemeClr val="tx2"/>
          </a:solidFill>
          <a:latin typeface="+mn-lt"/>
          <a:ea typeface="+mn-ea"/>
          <a:cs typeface="华文楷体"/>
        </a:defRPr>
      </a:lvl3pPr>
      <a:lvl4pPr marL="1143000" indent="-228600" algn="l" rtl="0" eaLnBrk="0" fontAlgn="base" hangingPunct="0">
        <a:spcBef>
          <a:spcPct val="20000"/>
        </a:spcBef>
        <a:spcAft>
          <a:spcPct val="0"/>
        </a:spcAft>
        <a:buClr>
          <a:schemeClr val="accent1"/>
        </a:buClr>
        <a:buSzPct val="100000"/>
        <a:buFont typeface="Symbol" panose="05050102010706020507" pitchFamily="18" charset="2"/>
        <a:buChar char=""/>
        <a:defRPr kumimoji="1" kern="1200">
          <a:solidFill>
            <a:schemeClr val="tx2"/>
          </a:solidFill>
          <a:latin typeface="+mn-lt"/>
          <a:ea typeface="+mn-ea"/>
          <a:cs typeface="华文楷体"/>
        </a:defRPr>
      </a:lvl4pPr>
      <a:lvl5pPr marL="1462088" indent="-228600" algn="l" rtl="0" eaLnBrk="0" fontAlgn="base" hangingPunct="0">
        <a:spcBef>
          <a:spcPct val="20000"/>
        </a:spcBef>
        <a:spcAft>
          <a:spcPct val="0"/>
        </a:spcAft>
        <a:buClr>
          <a:schemeClr val="accent1"/>
        </a:buClr>
        <a:buSzPct val="100000"/>
        <a:buFont typeface="Symbol" panose="05050102010706020507" pitchFamily="18" charset="2"/>
        <a:buChar char=""/>
        <a:defRPr kumimoji="1" sz="1600" kern="1200">
          <a:solidFill>
            <a:schemeClr val="tx2"/>
          </a:solidFill>
          <a:latin typeface="+mn-lt"/>
          <a:ea typeface="+mn-ea"/>
          <a:cs typeface="华文楷体"/>
        </a:defRPr>
      </a:lvl5pPr>
      <a:lvl6pPr marL="178308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bwMode="auto">
      <p:bgPr>
        <a:solidFill>
          <a:schemeClr val="bg2"/>
        </a:solidFill>
        <a:effectLst/>
      </p:bgPr>
    </p:bg>
    <p:spTree>
      <p:nvGrpSpPr>
        <p:cNvPr id="1" name=""/>
        <p:cNvGrpSpPr/>
        <p:nvPr/>
      </p:nvGrpSpPr>
      <p:grpSpPr>
        <a:xfrm>
          <a:off x="0" y="0"/>
          <a:ext cx="0" cy="0"/>
          <a:chOff x="0" y="0"/>
          <a:chExt cx="0" cy="0"/>
        </a:xfrm>
      </p:grpSpPr>
      <p:sp>
        <p:nvSpPr>
          <p:cNvPr id="21506" name="タイトル プレースホルダ 1"/>
          <p:cNvSpPr>
            <a:spLocks noGrp="1" noChangeArrowheads="1"/>
          </p:cNvSpPr>
          <p:nvPr>
            <p:ph type="title" idx="4294967295"/>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ja-JP" smtClean="0">
                <a:sym typeface="Calibri" panose="020F0502020204030204" pitchFamily="34" charset="0"/>
              </a:rPr>
              <a:t>マスタ タイトルの書式設定</a:t>
            </a:r>
          </a:p>
        </p:txBody>
      </p:sp>
      <p:sp>
        <p:nvSpPr>
          <p:cNvPr id="21507" name="テキスト プレースホルダ 2"/>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ja-JP" smtClean="0">
                <a:sym typeface="Calibri" panose="020F0502020204030204" pitchFamily="34" charset="0"/>
              </a:rPr>
              <a:t>マスタ テキストの書式設定</a:t>
            </a:r>
          </a:p>
          <a:p>
            <a:pPr lvl="1"/>
            <a:r>
              <a:rPr lang="zh-CN" altLang="ja-JP" smtClean="0">
                <a:sym typeface="Calibri" panose="020F0502020204030204" pitchFamily="34" charset="0"/>
              </a:rPr>
              <a:t>第 </a:t>
            </a:r>
            <a:r>
              <a:rPr lang="ja-JP" altLang="zh-CN" smtClean="0">
                <a:sym typeface="Calibri" panose="020F0502020204030204" pitchFamily="34" charset="0"/>
              </a:rPr>
              <a:t>2 </a:t>
            </a:r>
            <a:r>
              <a:rPr lang="zh-CN" altLang="ja-JP" smtClean="0">
                <a:sym typeface="Calibri" panose="020F0502020204030204" pitchFamily="34" charset="0"/>
              </a:rPr>
              <a:t>レベル</a:t>
            </a:r>
          </a:p>
          <a:p>
            <a:pPr lvl="2"/>
            <a:r>
              <a:rPr lang="zh-CN" altLang="ja-JP" smtClean="0">
                <a:sym typeface="Calibri" panose="020F0502020204030204" pitchFamily="34" charset="0"/>
              </a:rPr>
              <a:t>第 </a:t>
            </a:r>
            <a:r>
              <a:rPr lang="ja-JP" altLang="zh-CN" smtClean="0">
                <a:sym typeface="Calibri" panose="020F0502020204030204" pitchFamily="34" charset="0"/>
              </a:rPr>
              <a:t>3 </a:t>
            </a:r>
            <a:r>
              <a:rPr lang="zh-CN" altLang="ja-JP" smtClean="0">
                <a:sym typeface="Calibri" panose="020F0502020204030204" pitchFamily="34" charset="0"/>
              </a:rPr>
              <a:t>レベル</a:t>
            </a:r>
          </a:p>
          <a:p>
            <a:pPr lvl="3"/>
            <a:r>
              <a:rPr lang="zh-CN" altLang="ja-JP" smtClean="0">
                <a:sym typeface="Calibri" panose="020F0502020204030204" pitchFamily="34" charset="0"/>
              </a:rPr>
              <a:t>第 </a:t>
            </a:r>
            <a:r>
              <a:rPr lang="ja-JP" altLang="zh-CN" smtClean="0">
                <a:sym typeface="Calibri" panose="020F0502020204030204" pitchFamily="34" charset="0"/>
              </a:rPr>
              <a:t>4 </a:t>
            </a:r>
            <a:r>
              <a:rPr lang="zh-CN" altLang="ja-JP" smtClean="0">
                <a:sym typeface="Calibri" panose="020F0502020204030204" pitchFamily="34" charset="0"/>
              </a:rPr>
              <a:t>レベル</a:t>
            </a:r>
          </a:p>
          <a:p>
            <a:pPr lvl="4"/>
            <a:r>
              <a:rPr lang="zh-CN" altLang="ja-JP" smtClean="0">
                <a:sym typeface="Calibri" panose="020F0502020204030204" pitchFamily="34" charset="0"/>
              </a:rPr>
              <a:t>第 </a:t>
            </a:r>
            <a:r>
              <a:rPr lang="ja-JP" altLang="zh-CN" smtClean="0">
                <a:sym typeface="Calibri" panose="020F0502020204030204" pitchFamily="34" charset="0"/>
              </a:rPr>
              <a:t>5 </a:t>
            </a:r>
            <a:r>
              <a:rPr lang="zh-CN" altLang="ja-JP" smtClean="0">
                <a:sym typeface="Calibri" panose="020F0502020204030204" pitchFamily="34" charset="0"/>
              </a:rPr>
              <a:t>レベル</a:t>
            </a:r>
          </a:p>
        </p:txBody>
      </p:sp>
      <p:sp>
        <p:nvSpPr>
          <p:cNvPr id="1028" name="日付プレースホルダ 3"/>
          <p:cNvSpPr>
            <a:spLocks noGrp="1" noChangeArrowheads="1"/>
          </p:cNvSpPr>
          <p:nvPr>
            <p:ph type="dt" sz="half" idx="2"/>
          </p:nvPr>
        </p:nvSpPr>
        <p:spPr bwMode="auto">
          <a:xfrm>
            <a:off x="457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87A75D20-9A93-4CF8-A967-B2F47D3C6E00}" type="datetime1">
              <a:rPr lang="ja-JP" altLang="en-US"/>
              <a:pPr>
                <a:defRPr/>
              </a:pPr>
              <a:t>2021/3/5</a:t>
            </a:fld>
            <a:endParaRPr lang="ja-JP" altLang="en-US" sz="1800">
              <a:solidFill>
                <a:srgbClr val="000000"/>
              </a:solidFill>
            </a:endParaRPr>
          </a:p>
        </p:txBody>
      </p:sp>
      <p:sp>
        <p:nvSpPr>
          <p:cNvPr id="1029" name="フッター プレースホルダ 4"/>
          <p:cNvSpPr>
            <a:spLocks noGrp="1" noChangeArrowheads="1"/>
          </p:cNvSpPr>
          <p:nvPr>
            <p:ph type="ftr" sz="quarter" idx="3"/>
          </p:nvPr>
        </p:nvSpPr>
        <p:spPr bwMode="auto">
          <a:xfrm>
            <a:off x="3124200" y="6356350"/>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defRPr>
            </a:lvl1pPr>
          </a:lstStyle>
          <a:p>
            <a:pPr>
              <a:defRPr/>
            </a:pPr>
            <a:endParaRPr lang="ja-JP" altLang="ja-JP"/>
          </a:p>
        </p:txBody>
      </p:sp>
      <p:sp>
        <p:nvSpPr>
          <p:cNvPr id="1030" name="スライド番号プレースホルダ 5"/>
          <p:cNvSpPr>
            <a:spLocks noGrp="1" noChangeArrowheads="1"/>
          </p:cNvSpPr>
          <p:nvPr>
            <p:ph type="sldNum" sz="quarter" idx="4"/>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83BAE5D4-4CFC-481B-9A04-B959BE622364}" type="slidenum">
              <a:rPr lang="ja-JP" altLang="en-US"/>
              <a:pPr>
                <a:defRPr/>
              </a:pPr>
              <a:t>‹#›</a:t>
            </a:fld>
            <a:endParaRPr lang="ja-JP" altLang="en-US" sz="1800">
              <a:solidFill>
                <a:srgbClr val="000000"/>
              </a:solidFill>
            </a:endParaRPr>
          </a:p>
        </p:txBody>
      </p:sp>
    </p:spTree>
  </p:cSld>
  <p:clrMap bg1="lt1" tx1="dk1" bg2="lt2" tx2="dk2" accent1="accent1" accent2="accent2" accent3="accent3" accent4="accent4" accent5="accent5" accent6="accent6" hlink="hlink" folHlink="folHlink"/>
  <p:sldLayoutIdLst>
    <p:sldLayoutId id="2147489682" r:id="rId1"/>
    <p:sldLayoutId id="2147489683" r:id="rId2"/>
    <p:sldLayoutId id="2147489684" r:id="rId3"/>
    <p:sldLayoutId id="2147489685" r:id="rId4"/>
    <p:sldLayoutId id="2147489686" r:id="rId5"/>
    <p:sldLayoutId id="2147489687" r:id="rId6"/>
    <p:sldLayoutId id="2147489688" r:id="rId7"/>
    <p:sldLayoutId id="2147489689" r:id="rId8"/>
    <p:sldLayoutId id="2147489690" r:id="rId9"/>
    <p:sldLayoutId id="2147489691" r:id="rId10"/>
    <p:sldLayoutId id="2147489692" r:id="rId11"/>
    <p:sldLayoutId id="2147489693" r:id="rId12"/>
  </p:sldLayoutIdLst>
  <p:hf sldNum="0" hdr="0" ftr="0"/>
  <p:txStyles>
    <p:titleStyle>
      <a:lvl1pPr marL="914400" indent="-914400" algn="ctr" rtl="0" eaLnBrk="0" fontAlgn="base" hangingPunct="0">
        <a:spcBef>
          <a:spcPct val="0"/>
        </a:spcBef>
        <a:spcAft>
          <a:spcPct val="0"/>
        </a:spcAft>
        <a:defRPr sz="4400" kern="1200">
          <a:solidFill>
            <a:schemeClr val="tx1"/>
          </a:solidFill>
          <a:latin typeface="+mj-lt"/>
          <a:ea typeface="+mj-ea"/>
          <a:cs typeface="+mj-cs"/>
          <a:sym typeface="Calibri" panose="020F0502020204030204" pitchFamily="34" charset="0"/>
        </a:defRPr>
      </a:lvl1pPr>
      <a:lvl2pPr marL="914400" indent="-914400" algn="ctr" rtl="0" eaLnBrk="0" fontAlgn="base" hangingPunct="0">
        <a:spcBef>
          <a:spcPct val="0"/>
        </a:spcBef>
        <a:spcAft>
          <a:spcPct val="0"/>
        </a:spcAft>
        <a:defRPr sz="4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914400" indent="-914400" algn="ctr" rtl="0" eaLnBrk="0" fontAlgn="base" hangingPunct="0">
        <a:spcBef>
          <a:spcPct val="0"/>
        </a:spcBef>
        <a:spcAft>
          <a:spcPct val="0"/>
        </a:spcAft>
        <a:defRPr sz="4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914400" indent="-914400" algn="ctr" rtl="0" eaLnBrk="0" fontAlgn="base" hangingPunct="0">
        <a:spcBef>
          <a:spcPct val="0"/>
        </a:spcBef>
        <a:spcAft>
          <a:spcPct val="0"/>
        </a:spcAft>
        <a:defRPr sz="4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914400" indent="-914400" algn="ctr" rtl="0" eaLnBrk="0" fontAlgn="base" hangingPunct="0">
        <a:spcBef>
          <a:spcPct val="0"/>
        </a:spcBef>
        <a:spcAft>
          <a:spcPct val="0"/>
        </a:spcAft>
        <a:defRPr sz="4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1371600" indent="-914400" algn="ctr" rtl="0" fontAlgn="base">
        <a:spcBef>
          <a:spcPct val="0"/>
        </a:spcBef>
        <a:spcAft>
          <a:spcPct val="0"/>
        </a:spcAft>
        <a:defRPr sz="4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1828800" indent="-914400" algn="ctr" rtl="0" fontAlgn="base">
        <a:spcBef>
          <a:spcPct val="0"/>
        </a:spcBef>
        <a:spcAft>
          <a:spcPct val="0"/>
        </a:spcAft>
        <a:defRPr sz="4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2286000" indent="-914400" algn="ctr" rtl="0" fontAlgn="base">
        <a:spcBef>
          <a:spcPct val="0"/>
        </a:spcBef>
        <a:spcAft>
          <a:spcPct val="0"/>
        </a:spcAft>
        <a:defRPr sz="4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2743200" indent="-914400" algn="ctr" rtl="0" fontAlgn="base">
        <a:spcBef>
          <a:spcPct val="0"/>
        </a:spcBef>
        <a:spcAft>
          <a:spcPct val="0"/>
        </a:spcAft>
        <a:defRPr sz="4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sym typeface="Calibri" panose="020F050202020403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sym typeface="Calibri" panose="020F050202020403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sym typeface="Calibri" panose="020F050202020403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3074" name="タイトル プレースホルダ 1"/>
          <p:cNvSpPr>
            <a:spLocks noGrp="1" noChangeArrowheads="1"/>
          </p:cNvSpPr>
          <p:nvPr>
            <p:ph type="title" idx="4294967295"/>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ja-JP" smtClean="0">
                <a:sym typeface="Calibri" panose="020F0502020204030204" pitchFamily="34" charset="0"/>
              </a:rPr>
              <a:t>マスタ タイトルの書式設定</a:t>
            </a:r>
          </a:p>
        </p:txBody>
      </p:sp>
      <p:sp>
        <p:nvSpPr>
          <p:cNvPr id="3075" name="テキスト プレースホルダ 2"/>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ja-JP" smtClean="0">
                <a:sym typeface="Calibri" panose="020F0502020204030204" pitchFamily="34" charset="0"/>
              </a:rPr>
              <a:t>マスタ テキストの書式設定</a:t>
            </a:r>
          </a:p>
          <a:p>
            <a:pPr lvl="1"/>
            <a:r>
              <a:rPr lang="zh-CN" altLang="ja-JP" smtClean="0">
                <a:sym typeface="Calibri" panose="020F0502020204030204" pitchFamily="34" charset="0"/>
              </a:rPr>
              <a:t>第 </a:t>
            </a:r>
            <a:r>
              <a:rPr lang="ja-JP" altLang="zh-CN" smtClean="0">
                <a:sym typeface="Calibri" panose="020F0502020204030204" pitchFamily="34" charset="0"/>
              </a:rPr>
              <a:t>2 </a:t>
            </a:r>
            <a:r>
              <a:rPr lang="zh-CN" altLang="ja-JP" smtClean="0">
                <a:sym typeface="Calibri" panose="020F0502020204030204" pitchFamily="34" charset="0"/>
              </a:rPr>
              <a:t>レベル</a:t>
            </a:r>
          </a:p>
          <a:p>
            <a:pPr lvl="2"/>
            <a:r>
              <a:rPr lang="zh-CN" altLang="ja-JP" smtClean="0">
                <a:sym typeface="Calibri" panose="020F0502020204030204" pitchFamily="34" charset="0"/>
              </a:rPr>
              <a:t>第 </a:t>
            </a:r>
            <a:r>
              <a:rPr lang="ja-JP" altLang="zh-CN" smtClean="0">
                <a:sym typeface="Calibri" panose="020F0502020204030204" pitchFamily="34" charset="0"/>
              </a:rPr>
              <a:t>3 </a:t>
            </a:r>
            <a:r>
              <a:rPr lang="zh-CN" altLang="ja-JP" smtClean="0">
                <a:sym typeface="Calibri" panose="020F0502020204030204" pitchFamily="34" charset="0"/>
              </a:rPr>
              <a:t>レベル</a:t>
            </a:r>
          </a:p>
          <a:p>
            <a:pPr lvl="3"/>
            <a:r>
              <a:rPr lang="zh-CN" altLang="ja-JP" smtClean="0">
                <a:sym typeface="Calibri" panose="020F0502020204030204" pitchFamily="34" charset="0"/>
              </a:rPr>
              <a:t>第 </a:t>
            </a:r>
            <a:r>
              <a:rPr lang="ja-JP" altLang="zh-CN" smtClean="0">
                <a:sym typeface="Calibri" panose="020F0502020204030204" pitchFamily="34" charset="0"/>
              </a:rPr>
              <a:t>4 </a:t>
            </a:r>
            <a:r>
              <a:rPr lang="zh-CN" altLang="ja-JP" smtClean="0">
                <a:sym typeface="Calibri" panose="020F0502020204030204" pitchFamily="34" charset="0"/>
              </a:rPr>
              <a:t>レベル</a:t>
            </a:r>
          </a:p>
          <a:p>
            <a:pPr lvl="4"/>
            <a:r>
              <a:rPr lang="zh-CN" altLang="ja-JP" smtClean="0">
                <a:sym typeface="Calibri" panose="020F0502020204030204" pitchFamily="34" charset="0"/>
              </a:rPr>
              <a:t>第 </a:t>
            </a:r>
            <a:r>
              <a:rPr lang="ja-JP" altLang="zh-CN" smtClean="0">
                <a:sym typeface="Calibri" panose="020F0502020204030204" pitchFamily="34" charset="0"/>
              </a:rPr>
              <a:t>5 </a:t>
            </a:r>
            <a:r>
              <a:rPr lang="zh-CN" altLang="ja-JP" smtClean="0">
                <a:sym typeface="Calibri" panose="020F0502020204030204" pitchFamily="34" charset="0"/>
              </a:rPr>
              <a:t>レベル</a:t>
            </a:r>
          </a:p>
        </p:txBody>
      </p:sp>
      <p:sp>
        <p:nvSpPr>
          <p:cNvPr id="11268" name="日付プレースホルダ 3"/>
          <p:cNvSpPr>
            <a:spLocks noGrp="1" noChangeArrowheads="1"/>
          </p:cNvSpPr>
          <p:nvPr>
            <p:ph type="dt" sz="half" idx="2"/>
          </p:nvPr>
        </p:nvSpPr>
        <p:spPr bwMode="auto">
          <a:xfrm>
            <a:off x="457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sz="900">
                <a:solidFill>
                  <a:srgbClr val="898989"/>
                </a:solidFill>
              </a:defRPr>
            </a:lvl1pPr>
          </a:lstStyle>
          <a:p>
            <a:pPr>
              <a:defRPr/>
            </a:pPr>
            <a:fld id="{78DA37F5-76A0-40FB-9063-EC835DC95475}" type="datetime1">
              <a:rPr lang="ja-JP" altLang="en-US"/>
              <a:pPr>
                <a:defRPr/>
              </a:pPr>
              <a:t>2021/3/5</a:t>
            </a:fld>
            <a:endParaRPr lang="ja-JP" altLang="en-US" sz="1350">
              <a:solidFill>
                <a:srgbClr val="000000"/>
              </a:solidFill>
            </a:endParaRPr>
          </a:p>
        </p:txBody>
      </p:sp>
      <p:sp>
        <p:nvSpPr>
          <p:cNvPr id="11269" name="フッター プレースホルダ 4"/>
          <p:cNvSpPr>
            <a:spLocks noGrp="1" noChangeArrowheads="1"/>
          </p:cNvSpPr>
          <p:nvPr>
            <p:ph type="ftr" sz="quarter" idx="3"/>
          </p:nvPr>
        </p:nvSpPr>
        <p:spPr bwMode="auto">
          <a:xfrm>
            <a:off x="3124200" y="6356350"/>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a:defRPr sz="900">
                <a:solidFill>
                  <a:srgbClr val="898989"/>
                </a:solidFill>
              </a:defRPr>
            </a:lvl1pPr>
          </a:lstStyle>
          <a:p>
            <a:pPr>
              <a:defRPr/>
            </a:pPr>
            <a:endParaRPr lang="ja-JP" altLang="ja-JP"/>
          </a:p>
        </p:txBody>
      </p:sp>
      <p:sp>
        <p:nvSpPr>
          <p:cNvPr id="11270" name="スライド番号プレースホルダ 5"/>
          <p:cNvSpPr>
            <a:spLocks noGrp="1" noChangeArrowheads="1"/>
          </p:cNvSpPr>
          <p:nvPr>
            <p:ph type="sldNum" sz="quarter" idx="4"/>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pPr>
              <a:defRPr/>
            </a:pPr>
            <a:fld id="{46889F03-8071-42FA-8F14-29030C901BD6}" type="slidenum">
              <a:rPr lang="ja-JP" altLang="en-US"/>
              <a:pPr>
                <a:defRPr/>
              </a:pPr>
              <a:t>‹#›</a:t>
            </a:fld>
            <a:endParaRPr lang="ja-JP" altLang="en-US" sz="1350">
              <a:solidFill>
                <a:srgbClr val="000000"/>
              </a:solidFill>
            </a:endParaRPr>
          </a:p>
        </p:txBody>
      </p:sp>
    </p:spTree>
  </p:cSld>
  <p:clrMap bg1="lt1" tx1="dk1" bg2="lt2" tx2="dk2" accent1="accent1" accent2="accent2" accent3="accent3" accent4="accent4" accent5="accent5" accent6="accent6" hlink="hlink" folHlink="folHlink"/>
  <p:sldLayoutIdLst>
    <p:sldLayoutId id="2147489649" r:id="rId1"/>
    <p:sldLayoutId id="2147489650" r:id="rId2"/>
    <p:sldLayoutId id="2147489651" r:id="rId3"/>
    <p:sldLayoutId id="2147489652" r:id="rId4"/>
    <p:sldLayoutId id="2147489653" r:id="rId5"/>
    <p:sldLayoutId id="2147489654" r:id="rId6"/>
    <p:sldLayoutId id="2147489655" r:id="rId7"/>
    <p:sldLayoutId id="2147489656" r:id="rId8"/>
    <p:sldLayoutId id="2147489657" r:id="rId9"/>
    <p:sldLayoutId id="2147489658" r:id="rId10"/>
    <p:sldLayoutId id="2147489659" r:id="rId11"/>
    <p:sldLayoutId id="2147489706" r:id="rId12"/>
  </p:sldLayoutIdLst>
  <p:txStyles>
    <p:titleStyle>
      <a:lvl1pPr marL="685800" indent="-685800" algn="ctr" rtl="0" eaLnBrk="0" fontAlgn="base" hangingPunct="0">
        <a:spcBef>
          <a:spcPct val="0"/>
        </a:spcBef>
        <a:spcAft>
          <a:spcPct val="0"/>
        </a:spcAft>
        <a:defRPr sz="3300" kern="1200">
          <a:solidFill>
            <a:schemeClr val="tx1"/>
          </a:solidFill>
          <a:latin typeface="+mj-lt"/>
          <a:ea typeface="+mj-ea"/>
          <a:cs typeface="+mj-cs"/>
          <a:sym typeface="Calibri" panose="020F0502020204030204" pitchFamily="34" charset="0"/>
        </a:defRPr>
      </a:lvl1pPr>
      <a:lvl2pPr marL="685800" indent="-685800" algn="ctr" rtl="0" eaLnBrk="0" fontAlgn="base" hangingPunct="0">
        <a:spcBef>
          <a:spcPct val="0"/>
        </a:spcBef>
        <a:spcAft>
          <a:spcPct val="0"/>
        </a:spcAft>
        <a:defRPr sz="33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685800" indent="-685800" algn="ctr" rtl="0" eaLnBrk="0" fontAlgn="base" hangingPunct="0">
        <a:spcBef>
          <a:spcPct val="0"/>
        </a:spcBef>
        <a:spcAft>
          <a:spcPct val="0"/>
        </a:spcAft>
        <a:defRPr sz="33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685800" indent="-685800" algn="ctr" rtl="0" eaLnBrk="0" fontAlgn="base" hangingPunct="0">
        <a:spcBef>
          <a:spcPct val="0"/>
        </a:spcBef>
        <a:spcAft>
          <a:spcPct val="0"/>
        </a:spcAft>
        <a:defRPr sz="33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685800" indent="-685800" algn="ctr" rtl="0" eaLnBrk="0" fontAlgn="base" hangingPunct="0">
        <a:spcBef>
          <a:spcPct val="0"/>
        </a:spcBef>
        <a:spcAft>
          <a:spcPct val="0"/>
        </a:spcAft>
        <a:defRPr sz="33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1028700" indent="-685800" algn="ctr" rtl="0" fontAlgn="base">
        <a:spcBef>
          <a:spcPct val="0"/>
        </a:spcBef>
        <a:spcAft>
          <a:spcPct val="0"/>
        </a:spcAft>
        <a:defRPr sz="33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1371600" indent="-685800" algn="ctr" rtl="0" fontAlgn="base">
        <a:spcBef>
          <a:spcPct val="0"/>
        </a:spcBef>
        <a:spcAft>
          <a:spcPct val="0"/>
        </a:spcAft>
        <a:defRPr sz="33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1714500" indent="-685800" algn="ctr" rtl="0" fontAlgn="base">
        <a:spcBef>
          <a:spcPct val="0"/>
        </a:spcBef>
        <a:spcAft>
          <a:spcPct val="0"/>
        </a:spcAft>
        <a:defRPr sz="33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2057400" indent="-685800" algn="ctr" rtl="0" fontAlgn="base">
        <a:spcBef>
          <a:spcPct val="0"/>
        </a:spcBef>
        <a:spcAft>
          <a:spcPct val="0"/>
        </a:spcAft>
        <a:defRPr sz="33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sym typeface="Calibri" panose="020F0502020204030204" pitchFamily="34" charset="0"/>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sym typeface="Calibri" panose="020F0502020204030204" pitchFamily="34" charset="0"/>
        </a:defRPr>
      </a:lvl2pPr>
      <a:lvl3pPr marL="857250" indent="-17145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sym typeface="Calibri" panose="020F0502020204030204" pitchFamily="34" charset="0"/>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sym typeface="Calibri" panose="020F0502020204030204" pitchFamily="34" charset="0"/>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sym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マスター タイトルの書式設定</a:t>
            </a:r>
            <a:endParaRPr lang="en-US" altLang="ja-JP" smtClean="0"/>
          </a:p>
        </p:txBody>
      </p:sp>
      <p:sp>
        <p:nvSpPr>
          <p:cNvPr id="4099"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ltLang="ja-JP" smtClean="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kumimoji="1" sz="1200">
                <a:solidFill>
                  <a:prstClr val="black">
                    <a:tint val="75000"/>
                  </a:prstClr>
                </a:solidFill>
                <a:latin typeface="Calibri" panose="020F0502020204030204"/>
              </a:defRPr>
            </a:lvl1pPr>
          </a:lstStyle>
          <a:p>
            <a:pPr>
              <a:defRPr/>
            </a:pPr>
            <a:fld id="{819B1E6D-EA4B-4110-BCF2-BF431D3B571C}" type="datetimeFigureOut">
              <a:rPr lang="ja-JP" altLang="en-US"/>
              <a:pPr>
                <a:defRPr/>
              </a:pPr>
              <a:t>2021/3/5</a:t>
            </a:fld>
            <a:endParaRPr lang="ja-JP" alt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kumimoji="1" sz="1200">
                <a:solidFill>
                  <a:prstClr val="black">
                    <a:tint val="75000"/>
                  </a:prstClr>
                </a:solidFill>
                <a:latin typeface="Calibri" panose="020F0502020204030204"/>
              </a:defRPr>
            </a:lvl1pPr>
          </a:lstStyle>
          <a:p>
            <a:pPr>
              <a:defRPr/>
            </a:pPr>
            <a:endParaRPr lang="ja-JP" alt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kumimoji="1" sz="1200">
                <a:solidFill>
                  <a:prstClr val="black">
                    <a:tint val="75000"/>
                  </a:prstClr>
                </a:solidFill>
                <a:latin typeface="Calibri" panose="020F0502020204030204"/>
              </a:defRPr>
            </a:lvl1pPr>
          </a:lstStyle>
          <a:p>
            <a:pPr>
              <a:defRPr/>
            </a:pPr>
            <a:fld id="{74AC0798-518B-4B60-A8AE-5F8797196525}"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sldLayoutIdLst>
    <p:sldLayoutId id="2147489707" r:id="rId1"/>
    <p:sldLayoutId id="2147489708" r:id="rId2"/>
    <p:sldLayoutId id="2147489709" r:id="rId3"/>
    <p:sldLayoutId id="2147489710" r:id="rId4"/>
    <p:sldLayoutId id="2147489711" r:id="rId5"/>
    <p:sldLayoutId id="2147489712" r:id="rId6"/>
    <p:sldLayoutId id="2147489713" r:id="rId7"/>
    <p:sldLayoutId id="2147489714" r:id="rId8"/>
    <p:sldLayoutId id="2147489715" r:id="rId9"/>
    <p:sldLayoutId id="2147489716" r:id="rId10"/>
    <p:sldLayoutId id="2147489717" r:id="rId11"/>
  </p:sldLayoutIdLst>
  <p:txStyles>
    <p:titleStyle>
      <a:lvl1pPr algn="l" rtl="0" eaLnBrk="0" fontAlgn="base" hangingPunct="0">
        <a:lnSpc>
          <a:spcPct val="90000"/>
        </a:lnSpc>
        <a:spcBef>
          <a:spcPct val="0"/>
        </a:spcBef>
        <a:spcAft>
          <a:spcPct val="0"/>
        </a:spcAft>
        <a:defRPr kumimoji="1"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SimSun" panose="02010600030101010101" pitchFamily="2" charset="-122"/>
        </a:defRPr>
      </a:lvl2pPr>
      <a:lvl3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SimSun" panose="02010600030101010101" pitchFamily="2" charset="-122"/>
        </a:defRPr>
      </a:lvl3pPr>
      <a:lvl4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SimSun" panose="02010600030101010101" pitchFamily="2" charset="-122"/>
        </a:defRPr>
      </a:lvl4pPr>
      <a:lvl5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SimSun" panose="02010600030101010101" pitchFamily="2" charset="-122"/>
        </a:defRPr>
      </a:lvl5pPr>
      <a:lvl6pPr marL="457200" algn="l" rtl="0" fontAlgn="base">
        <a:lnSpc>
          <a:spcPct val="90000"/>
        </a:lnSpc>
        <a:spcBef>
          <a:spcPct val="0"/>
        </a:spcBef>
        <a:spcAft>
          <a:spcPct val="0"/>
        </a:spcAft>
        <a:defRPr kumimoji="1" sz="4400">
          <a:solidFill>
            <a:schemeClr val="tx1"/>
          </a:solidFill>
          <a:latin typeface="Calibri Light" panose="020F0302020204030204" pitchFamily="34" charset="0"/>
          <a:ea typeface="SimSun" panose="02010600030101010101" pitchFamily="2" charset="-122"/>
        </a:defRPr>
      </a:lvl6pPr>
      <a:lvl7pPr marL="914400" algn="l" rtl="0" fontAlgn="base">
        <a:lnSpc>
          <a:spcPct val="90000"/>
        </a:lnSpc>
        <a:spcBef>
          <a:spcPct val="0"/>
        </a:spcBef>
        <a:spcAft>
          <a:spcPct val="0"/>
        </a:spcAft>
        <a:defRPr kumimoji="1" sz="4400">
          <a:solidFill>
            <a:schemeClr val="tx1"/>
          </a:solidFill>
          <a:latin typeface="Calibri Light" panose="020F0302020204030204" pitchFamily="34" charset="0"/>
          <a:ea typeface="SimSun" panose="02010600030101010101" pitchFamily="2" charset="-122"/>
        </a:defRPr>
      </a:lvl7pPr>
      <a:lvl8pPr marL="1371600" algn="l" rtl="0" fontAlgn="base">
        <a:lnSpc>
          <a:spcPct val="90000"/>
        </a:lnSpc>
        <a:spcBef>
          <a:spcPct val="0"/>
        </a:spcBef>
        <a:spcAft>
          <a:spcPct val="0"/>
        </a:spcAft>
        <a:defRPr kumimoji="1" sz="4400">
          <a:solidFill>
            <a:schemeClr val="tx1"/>
          </a:solidFill>
          <a:latin typeface="Calibri Light" panose="020F0302020204030204" pitchFamily="34" charset="0"/>
          <a:ea typeface="SimSun" panose="02010600030101010101" pitchFamily="2" charset="-122"/>
        </a:defRPr>
      </a:lvl8pPr>
      <a:lvl9pPr marL="1828800" algn="l" rtl="0" fontAlgn="base">
        <a:lnSpc>
          <a:spcPct val="90000"/>
        </a:lnSpc>
        <a:spcBef>
          <a:spcPct val="0"/>
        </a:spcBef>
        <a:spcAft>
          <a:spcPct val="0"/>
        </a:spcAft>
        <a:defRPr kumimoji="1" sz="4400">
          <a:solidFill>
            <a:schemeClr val="tx1"/>
          </a:solidFill>
          <a:latin typeface="Calibri Light" panose="020F0302020204030204" pitchFamily="3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umimoji="1"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kumimoji="1"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kumimoji="1"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umimoji="1"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umimoji="1"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5122" name="タイトル プレースホルダ 1"/>
          <p:cNvSpPr>
            <a:spLocks noGrp="1" noChangeArrowheads="1"/>
          </p:cNvSpPr>
          <p:nvPr>
            <p:ph type="title" idx="4294967295"/>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ja-JP" smtClean="0">
                <a:sym typeface="Calibri" panose="020F0502020204030204" pitchFamily="34" charset="0"/>
              </a:rPr>
              <a:t>マスタ タイトルの書式設定</a:t>
            </a:r>
          </a:p>
        </p:txBody>
      </p:sp>
      <p:sp>
        <p:nvSpPr>
          <p:cNvPr id="5123" name="テキスト プレースホルダ 2"/>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ja-JP" smtClean="0">
                <a:sym typeface="Calibri" panose="020F0502020204030204" pitchFamily="34" charset="0"/>
              </a:rPr>
              <a:t>マスタ テキストの書式設定</a:t>
            </a:r>
          </a:p>
          <a:p>
            <a:pPr lvl="1"/>
            <a:r>
              <a:rPr lang="zh-CN" altLang="ja-JP" smtClean="0">
                <a:sym typeface="Calibri" panose="020F0502020204030204" pitchFamily="34" charset="0"/>
              </a:rPr>
              <a:t>第 </a:t>
            </a:r>
            <a:r>
              <a:rPr lang="ja-JP" altLang="zh-CN" smtClean="0">
                <a:sym typeface="Calibri" panose="020F0502020204030204" pitchFamily="34" charset="0"/>
              </a:rPr>
              <a:t>2 </a:t>
            </a:r>
            <a:r>
              <a:rPr lang="zh-CN" altLang="ja-JP" smtClean="0">
                <a:sym typeface="Calibri" panose="020F0502020204030204" pitchFamily="34" charset="0"/>
              </a:rPr>
              <a:t>レベル</a:t>
            </a:r>
          </a:p>
          <a:p>
            <a:pPr lvl="2"/>
            <a:r>
              <a:rPr lang="zh-CN" altLang="ja-JP" smtClean="0">
                <a:sym typeface="Calibri" panose="020F0502020204030204" pitchFamily="34" charset="0"/>
              </a:rPr>
              <a:t>第 </a:t>
            </a:r>
            <a:r>
              <a:rPr lang="ja-JP" altLang="zh-CN" smtClean="0">
                <a:sym typeface="Calibri" panose="020F0502020204030204" pitchFamily="34" charset="0"/>
              </a:rPr>
              <a:t>3 </a:t>
            </a:r>
            <a:r>
              <a:rPr lang="zh-CN" altLang="ja-JP" smtClean="0">
                <a:sym typeface="Calibri" panose="020F0502020204030204" pitchFamily="34" charset="0"/>
              </a:rPr>
              <a:t>レベル</a:t>
            </a:r>
          </a:p>
          <a:p>
            <a:pPr lvl="3"/>
            <a:r>
              <a:rPr lang="zh-CN" altLang="ja-JP" smtClean="0">
                <a:sym typeface="Calibri" panose="020F0502020204030204" pitchFamily="34" charset="0"/>
              </a:rPr>
              <a:t>第 </a:t>
            </a:r>
            <a:r>
              <a:rPr lang="ja-JP" altLang="zh-CN" smtClean="0">
                <a:sym typeface="Calibri" panose="020F0502020204030204" pitchFamily="34" charset="0"/>
              </a:rPr>
              <a:t>4 </a:t>
            </a:r>
            <a:r>
              <a:rPr lang="zh-CN" altLang="ja-JP" smtClean="0">
                <a:sym typeface="Calibri" panose="020F0502020204030204" pitchFamily="34" charset="0"/>
              </a:rPr>
              <a:t>レベル</a:t>
            </a:r>
          </a:p>
          <a:p>
            <a:pPr lvl="4"/>
            <a:r>
              <a:rPr lang="zh-CN" altLang="ja-JP" smtClean="0">
                <a:sym typeface="Calibri" panose="020F0502020204030204" pitchFamily="34" charset="0"/>
              </a:rPr>
              <a:t>第 </a:t>
            </a:r>
            <a:r>
              <a:rPr lang="ja-JP" altLang="zh-CN" smtClean="0">
                <a:sym typeface="Calibri" panose="020F0502020204030204" pitchFamily="34" charset="0"/>
              </a:rPr>
              <a:t>5 </a:t>
            </a:r>
            <a:r>
              <a:rPr lang="zh-CN" altLang="ja-JP" smtClean="0">
                <a:sym typeface="Calibri" panose="020F0502020204030204" pitchFamily="34" charset="0"/>
              </a:rPr>
              <a:t>レベル</a:t>
            </a:r>
          </a:p>
        </p:txBody>
      </p:sp>
      <p:sp>
        <p:nvSpPr>
          <p:cNvPr id="9220" name="日付プレースホルダ 3"/>
          <p:cNvSpPr>
            <a:spLocks noGrp="1" noChangeArrowheads="1"/>
          </p:cNvSpPr>
          <p:nvPr>
            <p:ph type="dt" sz="half" idx="2"/>
          </p:nvPr>
        </p:nvSpPr>
        <p:spPr bwMode="auto">
          <a:xfrm>
            <a:off x="457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sz="900">
                <a:solidFill>
                  <a:srgbClr val="898989"/>
                </a:solidFill>
              </a:defRPr>
            </a:lvl1pPr>
          </a:lstStyle>
          <a:p>
            <a:pPr>
              <a:defRPr/>
            </a:pPr>
            <a:fld id="{DE55E22E-B4BC-4885-99D5-40C03FE611EA}" type="datetime1">
              <a:rPr lang="ja-JP" altLang="en-US"/>
              <a:pPr>
                <a:defRPr/>
              </a:pPr>
              <a:t>2021/3/5</a:t>
            </a:fld>
            <a:endParaRPr lang="ja-JP" altLang="en-US" sz="1350">
              <a:solidFill>
                <a:srgbClr val="000000"/>
              </a:solidFill>
            </a:endParaRPr>
          </a:p>
        </p:txBody>
      </p:sp>
      <p:sp>
        <p:nvSpPr>
          <p:cNvPr id="9221" name="フッター プレースホルダ 4"/>
          <p:cNvSpPr>
            <a:spLocks noGrp="1" noChangeArrowheads="1"/>
          </p:cNvSpPr>
          <p:nvPr>
            <p:ph type="ftr" sz="quarter" idx="3"/>
          </p:nvPr>
        </p:nvSpPr>
        <p:spPr bwMode="auto">
          <a:xfrm>
            <a:off x="3124200" y="6356350"/>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a:defRPr sz="900">
                <a:solidFill>
                  <a:srgbClr val="898989"/>
                </a:solidFill>
              </a:defRPr>
            </a:lvl1pPr>
          </a:lstStyle>
          <a:p>
            <a:pPr>
              <a:defRPr/>
            </a:pPr>
            <a:r>
              <a:rPr lang="ja-JP" altLang="en-US"/>
              <a:t>地域看護学教室研究会</a:t>
            </a:r>
            <a:endParaRPr lang="ja-JP" altLang="en-US" sz="1350">
              <a:solidFill>
                <a:srgbClr val="000000"/>
              </a:solidFill>
            </a:endParaRPr>
          </a:p>
        </p:txBody>
      </p:sp>
      <p:sp>
        <p:nvSpPr>
          <p:cNvPr id="9222" name="スライド番号プレースホルダ 5"/>
          <p:cNvSpPr>
            <a:spLocks noGrp="1" noChangeArrowheads="1"/>
          </p:cNvSpPr>
          <p:nvPr>
            <p:ph type="sldNum" sz="quarter" idx="4"/>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pPr>
              <a:defRPr/>
            </a:pPr>
            <a:fld id="{D4C74C0C-EC60-4B22-93C6-DA8214F7F14E}" type="slidenum">
              <a:rPr lang="ja-JP" altLang="en-US"/>
              <a:pPr>
                <a:defRPr/>
              </a:pPr>
              <a:t>‹#›</a:t>
            </a:fld>
            <a:endParaRPr lang="ja-JP" altLang="en-US" sz="1350">
              <a:solidFill>
                <a:srgbClr val="000000"/>
              </a:solidFill>
            </a:endParaRPr>
          </a:p>
        </p:txBody>
      </p:sp>
    </p:spTree>
  </p:cSld>
  <p:clrMap bg1="lt1" tx1="dk1" bg2="lt2" tx2="dk2" accent1="accent1" accent2="accent2" accent3="accent3" accent4="accent4" accent5="accent5" accent6="accent6" hlink="hlink" folHlink="folHlink"/>
  <p:sldLayoutIdLst>
    <p:sldLayoutId id="2147489660" r:id="rId1"/>
    <p:sldLayoutId id="2147489661" r:id="rId2"/>
    <p:sldLayoutId id="2147489662" r:id="rId3"/>
    <p:sldLayoutId id="2147489663" r:id="rId4"/>
    <p:sldLayoutId id="2147489664" r:id="rId5"/>
    <p:sldLayoutId id="2147489665" r:id="rId6"/>
    <p:sldLayoutId id="2147489666" r:id="rId7"/>
    <p:sldLayoutId id="2147489667" r:id="rId8"/>
    <p:sldLayoutId id="2147489668" r:id="rId9"/>
    <p:sldLayoutId id="2147489669" r:id="rId10"/>
    <p:sldLayoutId id="2147489670" r:id="rId11"/>
  </p:sldLayoutIdLst>
  <p:txStyles>
    <p:titleStyle>
      <a:lvl1pPr marL="685800" indent="-685800" algn="ctr" rtl="0" eaLnBrk="0" fontAlgn="base" hangingPunct="0">
        <a:spcBef>
          <a:spcPct val="0"/>
        </a:spcBef>
        <a:spcAft>
          <a:spcPct val="0"/>
        </a:spcAft>
        <a:defRPr sz="3300" kern="1200">
          <a:solidFill>
            <a:schemeClr val="tx1"/>
          </a:solidFill>
          <a:latin typeface="+mj-lt"/>
          <a:ea typeface="+mj-ea"/>
          <a:cs typeface="+mj-cs"/>
          <a:sym typeface="Calibri" panose="020F0502020204030204" pitchFamily="34" charset="0"/>
        </a:defRPr>
      </a:lvl1pPr>
      <a:lvl2pPr marL="685800" indent="-685800" algn="ctr" rtl="0" eaLnBrk="0" fontAlgn="base" hangingPunct="0">
        <a:spcBef>
          <a:spcPct val="0"/>
        </a:spcBef>
        <a:spcAft>
          <a:spcPct val="0"/>
        </a:spcAft>
        <a:defRPr sz="33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685800" indent="-685800" algn="ctr" rtl="0" eaLnBrk="0" fontAlgn="base" hangingPunct="0">
        <a:spcBef>
          <a:spcPct val="0"/>
        </a:spcBef>
        <a:spcAft>
          <a:spcPct val="0"/>
        </a:spcAft>
        <a:defRPr sz="33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685800" indent="-685800" algn="ctr" rtl="0" eaLnBrk="0" fontAlgn="base" hangingPunct="0">
        <a:spcBef>
          <a:spcPct val="0"/>
        </a:spcBef>
        <a:spcAft>
          <a:spcPct val="0"/>
        </a:spcAft>
        <a:defRPr sz="33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685800" indent="-685800" algn="ctr" rtl="0" eaLnBrk="0" fontAlgn="base" hangingPunct="0">
        <a:spcBef>
          <a:spcPct val="0"/>
        </a:spcBef>
        <a:spcAft>
          <a:spcPct val="0"/>
        </a:spcAft>
        <a:defRPr sz="33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1028700" indent="-685800" algn="ctr" rtl="0" fontAlgn="base">
        <a:spcBef>
          <a:spcPct val="0"/>
        </a:spcBef>
        <a:spcAft>
          <a:spcPct val="0"/>
        </a:spcAft>
        <a:defRPr sz="33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1371600" indent="-685800" algn="ctr" rtl="0" fontAlgn="base">
        <a:spcBef>
          <a:spcPct val="0"/>
        </a:spcBef>
        <a:spcAft>
          <a:spcPct val="0"/>
        </a:spcAft>
        <a:defRPr sz="33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1714500" indent="-685800" algn="ctr" rtl="0" fontAlgn="base">
        <a:spcBef>
          <a:spcPct val="0"/>
        </a:spcBef>
        <a:spcAft>
          <a:spcPct val="0"/>
        </a:spcAft>
        <a:defRPr sz="33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2057400" indent="-685800" algn="ctr" rtl="0" fontAlgn="base">
        <a:spcBef>
          <a:spcPct val="0"/>
        </a:spcBef>
        <a:spcAft>
          <a:spcPct val="0"/>
        </a:spcAft>
        <a:defRPr sz="33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sym typeface="Calibri" panose="020F0502020204030204" pitchFamily="34" charset="0"/>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sym typeface="Calibri" panose="020F0502020204030204" pitchFamily="34" charset="0"/>
        </a:defRPr>
      </a:lvl2pPr>
      <a:lvl3pPr marL="857250" indent="-17145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sym typeface="Calibri" panose="020F0502020204030204" pitchFamily="34" charset="0"/>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sym typeface="Calibri" panose="020F0502020204030204" pitchFamily="34" charset="0"/>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sym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マスター タイトルの書式設定</a:t>
            </a:r>
            <a:endParaRPr lang="en-US" altLang="ja-JP" smtClean="0"/>
          </a:p>
        </p:txBody>
      </p:sp>
      <p:sp>
        <p:nvSpPr>
          <p:cNvPr id="614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ltLang="ja-JP" smtClean="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kumimoji="1" sz="1200">
                <a:solidFill>
                  <a:prstClr val="black">
                    <a:tint val="75000"/>
                  </a:prstClr>
                </a:solidFill>
                <a:latin typeface="Calibri" panose="020F0502020204030204"/>
              </a:defRPr>
            </a:lvl1pPr>
          </a:lstStyle>
          <a:p>
            <a:pPr>
              <a:defRPr/>
            </a:pPr>
            <a:fld id="{163D0F7F-52C4-46F8-84E8-A1A8A073FCA1}" type="datetime1">
              <a:rPr lang="ja-JP" altLang="en-US"/>
              <a:pPr>
                <a:defRPr/>
              </a:pPr>
              <a:t>2021/3/5</a:t>
            </a:fld>
            <a:endParaRPr lang="ja-JP" altLang="en-US"/>
          </a:p>
        </p:txBody>
      </p:sp>
      <p:sp>
        <p:nvSpPr>
          <p:cNvPr id="5" name="Footer Placeholder 4"/>
          <p:cNvSpPr>
            <a:spLocks noGrp="1"/>
          </p:cNvSpPr>
          <p:nvPr>
            <p:ph type="ftr" sz="quarter" idx="3"/>
          </p:nvPr>
        </p:nvSpPr>
        <p:spPr>
          <a:xfrm>
            <a:off x="3028950" y="6492875"/>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kumimoji="1" sz="1200">
                <a:solidFill>
                  <a:prstClr val="black"/>
                </a:solidFill>
                <a:latin typeface="Calibri" panose="020F0502020204030204"/>
              </a:defRPr>
            </a:lvl1pPr>
          </a:lstStyle>
          <a:p>
            <a:pPr>
              <a:defRPr/>
            </a:pPr>
            <a:r>
              <a:rPr lang="zh-TW" altLang="en-US"/>
              <a:t>公益社団法人　日本看護協会</a:t>
            </a:r>
            <a:endParaRPr lang="ja-JP" altLang="en-US"/>
          </a:p>
        </p:txBody>
      </p:sp>
      <p:sp>
        <p:nvSpPr>
          <p:cNvPr id="6" name="Slide Number Placeholder 5"/>
          <p:cNvSpPr>
            <a:spLocks noGrp="1"/>
          </p:cNvSpPr>
          <p:nvPr>
            <p:ph type="sldNum" sz="quarter" idx="4"/>
          </p:nvPr>
        </p:nvSpPr>
        <p:spPr>
          <a:xfrm>
            <a:off x="7086600" y="6492875"/>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kumimoji="1" sz="1200">
                <a:solidFill>
                  <a:prstClr val="black"/>
                </a:solidFill>
                <a:latin typeface="Calibri" panose="020F0502020204030204"/>
              </a:defRPr>
            </a:lvl1pPr>
          </a:lstStyle>
          <a:p>
            <a:pPr>
              <a:defRPr/>
            </a:pPr>
            <a:fld id="{3FEFBC4C-E0F6-4C89-A60B-D2AB6FADE1B0}"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sldLayoutIdLst>
    <p:sldLayoutId id="2147489718" r:id="rId1"/>
    <p:sldLayoutId id="2147489719" r:id="rId2"/>
    <p:sldLayoutId id="2147489720" r:id="rId3"/>
    <p:sldLayoutId id="2147489721" r:id="rId4"/>
    <p:sldLayoutId id="2147489722" r:id="rId5"/>
    <p:sldLayoutId id="2147489723" r:id="rId6"/>
    <p:sldLayoutId id="2147489724" r:id="rId7"/>
    <p:sldLayoutId id="2147489725" r:id="rId8"/>
    <p:sldLayoutId id="2147489726" r:id="rId9"/>
    <p:sldLayoutId id="2147489727" r:id="rId10"/>
    <p:sldLayoutId id="2147489728" r:id="rId11"/>
  </p:sldLayoutIdLst>
  <p:hf hdr="0" dt="0"/>
  <p:txStyles>
    <p:titleStyle>
      <a:lvl1pPr algn="l" rtl="0" eaLnBrk="0" fontAlgn="base" hangingPunct="0">
        <a:lnSpc>
          <a:spcPct val="90000"/>
        </a:lnSpc>
        <a:spcBef>
          <a:spcPct val="0"/>
        </a:spcBef>
        <a:spcAft>
          <a:spcPct val="0"/>
        </a:spcAft>
        <a:defRPr kumimoji="1"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SimSun" panose="02010600030101010101" pitchFamily="2" charset="-122"/>
        </a:defRPr>
      </a:lvl2pPr>
      <a:lvl3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SimSun" panose="02010600030101010101" pitchFamily="2" charset="-122"/>
        </a:defRPr>
      </a:lvl3pPr>
      <a:lvl4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SimSun" panose="02010600030101010101" pitchFamily="2" charset="-122"/>
        </a:defRPr>
      </a:lvl4pPr>
      <a:lvl5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SimSun" panose="02010600030101010101" pitchFamily="2" charset="-122"/>
        </a:defRPr>
      </a:lvl5pPr>
      <a:lvl6pPr marL="457200" algn="l" rtl="0" fontAlgn="base">
        <a:lnSpc>
          <a:spcPct val="90000"/>
        </a:lnSpc>
        <a:spcBef>
          <a:spcPct val="0"/>
        </a:spcBef>
        <a:spcAft>
          <a:spcPct val="0"/>
        </a:spcAft>
        <a:defRPr kumimoji="1" sz="4400">
          <a:solidFill>
            <a:schemeClr val="tx1"/>
          </a:solidFill>
          <a:latin typeface="Calibri Light" panose="020F0302020204030204" pitchFamily="34" charset="0"/>
          <a:ea typeface="SimSun" panose="02010600030101010101" pitchFamily="2" charset="-122"/>
        </a:defRPr>
      </a:lvl6pPr>
      <a:lvl7pPr marL="914400" algn="l" rtl="0" fontAlgn="base">
        <a:lnSpc>
          <a:spcPct val="90000"/>
        </a:lnSpc>
        <a:spcBef>
          <a:spcPct val="0"/>
        </a:spcBef>
        <a:spcAft>
          <a:spcPct val="0"/>
        </a:spcAft>
        <a:defRPr kumimoji="1" sz="4400">
          <a:solidFill>
            <a:schemeClr val="tx1"/>
          </a:solidFill>
          <a:latin typeface="Calibri Light" panose="020F0302020204030204" pitchFamily="34" charset="0"/>
          <a:ea typeface="SimSun" panose="02010600030101010101" pitchFamily="2" charset="-122"/>
        </a:defRPr>
      </a:lvl7pPr>
      <a:lvl8pPr marL="1371600" algn="l" rtl="0" fontAlgn="base">
        <a:lnSpc>
          <a:spcPct val="90000"/>
        </a:lnSpc>
        <a:spcBef>
          <a:spcPct val="0"/>
        </a:spcBef>
        <a:spcAft>
          <a:spcPct val="0"/>
        </a:spcAft>
        <a:defRPr kumimoji="1" sz="4400">
          <a:solidFill>
            <a:schemeClr val="tx1"/>
          </a:solidFill>
          <a:latin typeface="Calibri Light" panose="020F0302020204030204" pitchFamily="34" charset="0"/>
          <a:ea typeface="SimSun" panose="02010600030101010101" pitchFamily="2" charset="-122"/>
        </a:defRPr>
      </a:lvl8pPr>
      <a:lvl9pPr marL="1828800" algn="l" rtl="0" fontAlgn="base">
        <a:lnSpc>
          <a:spcPct val="90000"/>
        </a:lnSpc>
        <a:spcBef>
          <a:spcPct val="0"/>
        </a:spcBef>
        <a:spcAft>
          <a:spcPct val="0"/>
        </a:spcAft>
        <a:defRPr kumimoji="1" sz="4400">
          <a:solidFill>
            <a:schemeClr val="tx1"/>
          </a:solidFill>
          <a:latin typeface="Calibri Light" panose="020F0302020204030204" pitchFamily="3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umimoji="1"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kumimoji="1"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kumimoji="1"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umimoji="1"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umimoji="1"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マスター タイトルの書式設定</a:t>
            </a:r>
            <a:endParaRPr lang="en-US" altLang="ja-JP" smtClean="0"/>
          </a:p>
        </p:txBody>
      </p:sp>
      <p:sp>
        <p:nvSpPr>
          <p:cNvPr id="7171"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ltLang="ja-JP" smtClean="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kumimoji="1" sz="1200">
                <a:solidFill>
                  <a:prstClr val="black">
                    <a:tint val="75000"/>
                  </a:prstClr>
                </a:solidFill>
                <a:latin typeface="Calibri" panose="020F0502020204030204"/>
              </a:defRPr>
            </a:lvl1pPr>
          </a:lstStyle>
          <a:p>
            <a:pPr>
              <a:defRPr/>
            </a:pPr>
            <a:fld id="{8F101179-45BE-4D5E-9D0E-B3587EB4FF64}" type="datetime1">
              <a:rPr lang="ja-JP" altLang="en-US"/>
              <a:pPr>
                <a:defRPr/>
              </a:pPr>
              <a:t>2021/3/5</a:t>
            </a:fld>
            <a:endParaRPr lang="ja-JP" alt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kumimoji="1" sz="1200">
                <a:solidFill>
                  <a:prstClr val="black">
                    <a:tint val="75000"/>
                  </a:prstClr>
                </a:solidFill>
                <a:latin typeface="Calibri" panose="020F0502020204030204"/>
              </a:defRPr>
            </a:lvl1pPr>
          </a:lstStyle>
          <a:p>
            <a:pPr>
              <a:defRPr/>
            </a:pPr>
            <a:endParaRPr lang="ja-JP" alt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kumimoji="1" sz="1600">
                <a:solidFill>
                  <a:prstClr val="black"/>
                </a:solidFill>
                <a:latin typeface="Calibri" panose="020F0502020204030204"/>
              </a:defRPr>
            </a:lvl1pPr>
          </a:lstStyle>
          <a:p>
            <a:pPr>
              <a:defRPr/>
            </a:pPr>
            <a:fld id="{DE0E08FB-4896-4FBB-A557-9785C66B5F1B}"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sldLayoutIdLst>
    <p:sldLayoutId id="2147489729" r:id="rId1"/>
    <p:sldLayoutId id="2147489730" r:id="rId2"/>
    <p:sldLayoutId id="2147489731" r:id="rId3"/>
    <p:sldLayoutId id="2147489732" r:id="rId4"/>
    <p:sldLayoutId id="2147489733" r:id="rId5"/>
    <p:sldLayoutId id="2147489734" r:id="rId6"/>
    <p:sldLayoutId id="2147489735" r:id="rId7"/>
    <p:sldLayoutId id="2147489736" r:id="rId8"/>
    <p:sldLayoutId id="2147489737" r:id="rId9"/>
    <p:sldLayoutId id="2147489738" r:id="rId10"/>
    <p:sldLayoutId id="2147489739" r:id="rId11"/>
  </p:sldLayoutIdLst>
  <p:timing>
    <p:tnLst>
      <p:par>
        <p:cTn id="1" dur="indefinite" restart="never" nodeType="tmRoot"/>
      </p:par>
    </p:tnLst>
  </p:timing>
  <p:hf hdr="0" ftr="0" dt="0"/>
  <p:txStyles>
    <p:titleStyle>
      <a:lvl1pPr algn="l" rtl="0" eaLnBrk="0" fontAlgn="base" hangingPunct="0">
        <a:lnSpc>
          <a:spcPct val="90000"/>
        </a:lnSpc>
        <a:spcBef>
          <a:spcPct val="0"/>
        </a:spcBef>
        <a:spcAft>
          <a:spcPct val="0"/>
        </a:spcAft>
        <a:defRPr kumimoji="1"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SimSun" panose="02010600030101010101" pitchFamily="2" charset="-122"/>
        </a:defRPr>
      </a:lvl2pPr>
      <a:lvl3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SimSun" panose="02010600030101010101" pitchFamily="2" charset="-122"/>
        </a:defRPr>
      </a:lvl3pPr>
      <a:lvl4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SimSun" panose="02010600030101010101" pitchFamily="2" charset="-122"/>
        </a:defRPr>
      </a:lvl4pPr>
      <a:lvl5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SimSun" panose="02010600030101010101" pitchFamily="2" charset="-122"/>
        </a:defRPr>
      </a:lvl5pPr>
      <a:lvl6pPr marL="457200" algn="l" rtl="0" fontAlgn="base">
        <a:lnSpc>
          <a:spcPct val="90000"/>
        </a:lnSpc>
        <a:spcBef>
          <a:spcPct val="0"/>
        </a:spcBef>
        <a:spcAft>
          <a:spcPct val="0"/>
        </a:spcAft>
        <a:defRPr kumimoji="1" sz="4400">
          <a:solidFill>
            <a:schemeClr val="tx1"/>
          </a:solidFill>
          <a:latin typeface="Calibri Light" panose="020F0302020204030204" pitchFamily="34" charset="0"/>
          <a:ea typeface="SimSun" panose="02010600030101010101" pitchFamily="2" charset="-122"/>
        </a:defRPr>
      </a:lvl6pPr>
      <a:lvl7pPr marL="914400" algn="l" rtl="0" fontAlgn="base">
        <a:lnSpc>
          <a:spcPct val="90000"/>
        </a:lnSpc>
        <a:spcBef>
          <a:spcPct val="0"/>
        </a:spcBef>
        <a:spcAft>
          <a:spcPct val="0"/>
        </a:spcAft>
        <a:defRPr kumimoji="1" sz="4400">
          <a:solidFill>
            <a:schemeClr val="tx1"/>
          </a:solidFill>
          <a:latin typeface="Calibri Light" panose="020F0302020204030204" pitchFamily="34" charset="0"/>
          <a:ea typeface="SimSun" panose="02010600030101010101" pitchFamily="2" charset="-122"/>
        </a:defRPr>
      </a:lvl7pPr>
      <a:lvl8pPr marL="1371600" algn="l" rtl="0" fontAlgn="base">
        <a:lnSpc>
          <a:spcPct val="90000"/>
        </a:lnSpc>
        <a:spcBef>
          <a:spcPct val="0"/>
        </a:spcBef>
        <a:spcAft>
          <a:spcPct val="0"/>
        </a:spcAft>
        <a:defRPr kumimoji="1" sz="4400">
          <a:solidFill>
            <a:schemeClr val="tx1"/>
          </a:solidFill>
          <a:latin typeface="Calibri Light" panose="020F0302020204030204" pitchFamily="34" charset="0"/>
          <a:ea typeface="SimSun" panose="02010600030101010101" pitchFamily="2" charset="-122"/>
        </a:defRPr>
      </a:lvl8pPr>
      <a:lvl9pPr marL="1828800" algn="l" rtl="0" fontAlgn="base">
        <a:lnSpc>
          <a:spcPct val="90000"/>
        </a:lnSpc>
        <a:spcBef>
          <a:spcPct val="0"/>
        </a:spcBef>
        <a:spcAft>
          <a:spcPct val="0"/>
        </a:spcAft>
        <a:defRPr kumimoji="1" sz="4400">
          <a:solidFill>
            <a:schemeClr val="tx1"/>
          </a:solidFill>
          <a:latin typeface="Calibri Light" panose="020F0302020204030204" pitchFamily="3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umimoji="1"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kumimoji="1"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kumimoji="1"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umimoji="1"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umimoji="1"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マスター タイトルの書式設定</a:t>
            </a:r>
            <a:endParaRPr lang="en-US" altLang="ja-JP" smtClean="0"/>
          </a:p>
        </p:txBody>
      </p:sp>
      <p:sp>
        <p:nvSpPr>
          <p:cNvPr id="8195"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ltLang="ja-JP" smtClean="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kumimoji="1" sz="1200">
                <a:solidFill>
                  <a:prstClr val="black">
                    <a:tint val="75000"/>
                  </a:prstClr>
                </a:solidFill>
                <a:latin typeface="Calibri" panose="020F0502020204030204"/>
              </a:defRPr>
            </a:lvl1pPr>
          </a:lstStyle>
          <a:p>
            <a:pPr>
              <a:defRPr/>
            </a:pPr>
            <a:fld id="{605B8479-57A5-4608-B60A-21CD8BE8CA54}" type="datetimeFigureOut">
              <a:rPr lang="ja-JP" altLang="en-US"/>
              <a:pPr>
                <a:defRPr/>
              </a:pPr>
              <a:t>2021/3/5</a:t>
            </a:fld>
            <a:endParaRPr lang="ja-JP" alt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kumimoji="1" sz="1200">
                <a:solidFill>
                  <a:prstClr val="black">
                    <a:tint val="75000"/>
                  </a:prstClr>
                </a:solidFill>
                <a:latin typeface="Calibri" panose="020F0502020204030204"/>
              </a:defRPr>
            </a:lvl1pPr>
          </a:lstStyle>
          <a:p>
            <a:pPr>
              <a:defRPr/>
            </a:pPr>
            <a:endParaRPr lang="ja-JP" alt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kumimoji="1" sz="1200">
                <a:solidFill>
                  <a:prstClr val="black">
                    <a:tint val="75000"/>
                  </a:prstClr>
                </a:solidFill>
                <a:latin typeface="Calibri" panose="020F0502020204030204"/>
              </a:defRPr>
            </a:lvl1pPr>
          </a:lstStyle>
          <a:p>
            <a:pPr>
              <a:defRPr/>
            </a:pPr>
            <a:fld id="{C5030AB5-608F-4BB3-AEFE-5FAF43C88D4D}"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sldLayoutIdLst>
    <p:sldLayoutId id="2147489740" r:id="rId1"/>
    <p:sldLayoutId id="2147489741" r:id="rId2"/>
    <p:sldLayoutId id="2147489742" r:id="rId3"/>
    <p:sldLayoutId id="2147489743" r:id="rId4"/>
    <p:sldLayoutId id="2147489744" r:id="rId5"/>
    <p:sldLayoutId id="2147489745" r:id="rId6"/>
    <p:sldLayoutId id="2147489746" r:id="rId7"/>
    <p:sldLayoutId id="2147489747" r:id="rId8"/>
    <p:sldLayoutId id="2147489748" r:id="rId9"/>
    <p:sldLayoutId id="2147489749" r:id="rId10"/>
    <p:sldLayoutId id="2147489750" r:id="rId11"/>
  </p:sldLayoutIdLst>
  <p:txStyles>
    <p:titleStyle>
      <a:lvl1pPr algn="l" rtl="0" eaLnBrk="0" fontAlgn="base" hangingPunct="0">
        <a:lnSpc>
          <a:spcPct val="90000"/>
        </a:lnSpc>
        <a:spcBef>
          <a:spcPct val="0"/>
        </a:spcBef>
        <a:spcAft>
          <a:spcPct val="0"/>
        </a:spcAft>
        <a:defRPr kumimoji="1"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SimSun" panose="02010600030101010101" pitchFamily="2" charset="-122"/>
        </a:defRPr>
      </a:lvl2pPr>
      <a:lvl3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SimSun" panose="02010600030101010101" pitchFamily="2" charset="-122"/>
        </a:defRPr>
      </a:lvl3pPr>
      <a:lvl4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SimSun" panose="02010600030101010101" pitchFamily="2" charset="-122"/>
        </a:defRPr>
      </a:lvl4pPr>
      <a:lvl5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SimSun" panose="02010600030101010101" pitchFamily="2" charset="-122"/>
        </a:defRPr>
      </a:lvl5pPr>
      <a:lvl6pPr marL="457200" algn="l" rtl="0" fontAlgn="base">
        <a:lnSpc>
          <a:spcPct val="90000"/>
        </a:lnSpc>
        <a:spcBef>
          <a:spcPct val="0"/>
        </a:spcBef>
        <a:spcAft>
          <a:spcPct val="0"/>
        </a:spcAft>
        <a:defRPr kumimoji="1" sz="4400">
          <a:solidFill>
            <a:schemeClr val="tx1"/>
          </a:solidFill>
          <a:latin typeface="Calibri Light" panose="020F0302020204030204" pitchFamily="34" charset="0"/>
          <a:ea typeface="SimSun" panose="02010600030101010101" pitchFamily="2" charset="-122"/>
        </a:defRPr>
      </a:lvl6pPr>
      <a:lvl7pPr marL="914400" algn="l" rtl="0" fontAlgn="base">
        <a:lnSpc>
          <a:spcPct val="90000"/>
        </a:lnSpc>
        <a:spcBef>
          <a:spcPct val="0"/>
        </a:spcBef>
        <a:spcAft>
          <a:spcPct val="0"/>
        </a:spcAft>
        <a:defRPr kumimoji="1" sz="4400">
          <a:solidFill>
            <a:schemeClr val="tx1"/>
          </a:solidFill>
          <a:latin typeface="Calibri Light" panose="020F0302020204030204" pitchFamily="34" charset="0"/>
          <a:ea typeface="SimSun" panose="02010600030101010101" pitchFamily="2" charset="-122"/>
        </a:defRPr>
      </a:lvl7pPr>
      <a:lvl8pPr marL="1371600" algn="l" rtl="0" fontAlgn="base">
        <a:lnSpc>
          <a:spcPct val="90000"/>
        </a:lnSpc>
        <a:spcBef>
          <a:spcPct val="0"/>
        </a:spcBef>
        <a:spcAft>
          <a:spcPct val="0"/>
        </a:spcAft>
        <a:defRPr kumimoji="1" sz="4400">
          <a:solidFill>
            <a:schemeClr val="tx1"/>
          </a:solidFill>
          <a:latin typeface="Calibri Light" panose="020F0302020204030204" pitchFamily="34" charset="0"/>
          <a:ea typeface="SimSun" panose="02010600030101010101" pitchFamily="2" charset="-122"/>
        </a:defRPr>
      </a:lvl8pPr>
      <a:lvl9pPr marL="1828800" algn="l" rtl="0" fontAlgn="base">
        <a:lnSpc>
          <a:spcPct val="90000"/>
        </a:lnSpc>
        <a:spcBef>
          <a:spcPct val="0"/>
        </a:spcBef>
        <a:spcAft>
          <a:spcPct val="0"/>
        </a:spcAft>
        <a:defRPr kumimoji="1" sz="4400">
          <a:solidFill>
            <a:schemeClr val="tx1"/>
          </a:solidFill>
          <a:latin typeface="Calibri Light" panose="020F0302020204030204" pitchFamily="3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umimoji="1"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kumimoji="1"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kumimoji="1"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umimoji="1"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umimoji="1"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タイトル プレースホル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9219" name="テキスト プレースホル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kumimoji="1" sz="1200">
                <a:solidFill>
                  <a:prstClr val="black">
                    <a:tint val="75000"/>
                  </a:prstClr>
                </a:solidFill>
                <a:latin typeface="Calibri"/>
              </a:defRPr>
            </a:lvl1pPr>
          </a:lstStyle>
          <a:p>
            <a:pPr>
              <a:defRPr/>
            </a:pPr>
            <a:fld id="{4A424620-117A-47B0-922B-F6F6388D3119}" type="datetime1">
              <a:rPr lang="ja-JP" altLang="en-US"/>
              <a:pPr>
                <a:defRPr/>
              </a:pPr>
              <a:t>2021/3/5</a:t>
            </a:fld>
            <a:endParaRPr lang="ja-JP" altLang="en-US" dirty="0"/>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kumimoji="1" sz="1200">
                <a:solidFill>
                  <a:prstClr val="black">
                    <a:tint val="75000"/>
                  </a:prstClr>
                </a:solidFill>
                <a:latin typeface="Calibri"/>
              </a:defRPr>
            </a:lvl1pPr>
          </a:lstStyle>
          <a:p>
            <a:pPr>
              <a:defRPr/>
            </a:pPr>
            <a:r>
              <a:rPr lang="en-US" altLang="ja-JP"/>
              <a:t>Japanese</a:t>
            </a:r>
            <a:r>
              <a:rPr lang="ja-JP" altLang="en-US"/>
              <a:t>　</a:t>
            </a:r>
            <a:r>
              <a:rPr lang="en-US" altLang="ja-JP"/>
              <a:t>Nursing Association</a:t>
            </a:r>
            <a:endParaRPr lang="ja-JP" altLang="en-US" dirty="0"/>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kumimoji="1" sz="1200">
                <a:solidFill>
                  <a:prstClr val="black">
                    <a:tint val="75000"/>
                  </a:prstClr>
                </a:solidFill>
                <a:latin typeface="Calibri"/>
              </a:defRPr>
            </a:lvl1pPr>
          </a:lstStyle>
          <a:p>
            <a:pPr>
              <a:defRPr/>
            </a:pPr>
            <a:fld id="{2CC53D7E-287C-4DDD-A86C-65D3494FDA4C}" type="slidenum">
              <a:rPr lang="ja-JP" altLang="en-US"/>
              <a:pPr>
                <a:defRPr/>
              </a:pPr>
              <a:t>‹#›</a:t>
            </a:fld>
            <a:endParaRPr lang="ja-JP" altLang="en-US" dirty="0"/>
          </a:p>
        </p:txBody>
      </p:sp>
    </p:spTree>
  </p:cSld>
  <p:clrMap bg1="lt1" tx1="dk1" bg2="lt2" tx2="dk2" accent1="accent1" accent2="accent2" accent3="accent3" accent4="accent4" accent5="accent5" accent6="accent6" hlink="hlink" folHlink="folHlink"/>
  <p:sldLayoutIdLst>
    <p:sldLayoutId id="2147489751" r:id="rId1"/>
    <p:sldLayoutId id="2147489752" r:id="rId2"/>
    <p:sldLayoutId id="2147489753" r:id="rId3"/>
    <p:sldLayoutId id="2147489754" r:id="rId4"/>
    <p:sldLayoutId id="2147489755" r:id="rId5"/>
    <p:sldLayoutId id="2147489756" r:id="rId6"/>
    <p:sldLayoutId id="2147489757" r:id="rId7"/>
    <p:sldLayoutId id="2147489758" r:id="rId8"/>
    <p:sldLayoutId id="2147489759" r:id="rId9"/>
    <p:sldLayoutId id="2147489760" r:id="rId10"/>
    <p:sldLayoutId id="2147489761" r:id="rId11"/>
    <p:sldLayoutId id="2147489762" r:id="rId12"/>
  </p:sldLayoutIdLst>
  <p:hf hdr="0" dt="0"/>
  <p:txStyles>
    <p:titleStyle>
      <a:lvl1pPr algn="ctr" rtl="0" eaLnBrk="0" fontAlgn="base" hangingPunct="0">
        <a:spcBef>
          <a:spcPct val="0"/>
        </a:spcBef>
        <a:spcAft>
          <a:spcPct val="0"/>
        </a:spcAft>
        <a:defRPr kumimoji="1" sz="4400" kern="1200">
          <a:solidFill>
            <a:schemeClr val="tx1"/>
          </a:solidFill>
          <a:latin typeface="+mj-lt"/>
          <a:ea typeface="SimSun" panose="02010600030101010101" pitchFamily="2" charset="-122"/>
          <a:cs typeface="+mj-cs"/>
        </a:defRPr>
      </a:lvl1pPr>
      <a:lvl2pPr algn="ctr" rtl="0" eaLnBrk="0" fontAlgn="base" hangingPunct="0">
        <a:spcBef>
          <a:spcPct val="0"/>
        </a:spcBef>
        <a:spcAft>
          <a:spcPct val="0"/>
        </a:spcAft>
        <a:defRPr kumimoji="1" sz="4400">
          <a:solidFill>
            <a:schemeClr val="tx1"/>
          </a:solidFill>
          <a:latin typeface="Calibri" panose="020F0502020204030204" pitchFamily="34" charset="0"/>
          <a:ea typeface="SimSun" panose="02010600030101010101" pitchFamily="2" charset="-122"/>
        </a:defRPr>
      </a:lvl2pPr>
      <a:lvl3pPr algn="ctr" rtl="0" eaLnBrk="0" fontAlgn="base" hangingPunct="0">
        <a:spcBef>
          <a:spcPct val="0"/>
        </a:spcBef>
        <a:spcAft>
          <a:spcPct val="0"/>
        </a:spcAft>
        <a:defRPr kumimoji="1" sz="4400">
          <a:solidFill>
            <a:schemeClr val="tx1"/>
          </a:solidFill>
          <a:latin typeface="Calibri" panose="020F0502020204030204" pitchFamily="34" charset="0"/>
          <a:ea typeface="SimSun" panose="02010600030101010101" pitchFamily="2" charset="-122"/>
        </a:defRPr>
      </a:lvl3pPr>
      <a:lvl4pPr algn="ctr" rtl="0" eaLnBrk="0" fontAlgn="base" hangingPunct="0">
        <a:spcBef>
          <a:spcPct val="0"/>
        </a:spcBef>
        <a:spcAft>
          <a:spcPct val="0"/>
        </a:spcAft>
        <a:defRPr kumimoji="1" sz="4400">
          <a:solidFill>
            <a:schemeClr val="tx1"/>
          </a:solidFill>
          <a:latin typeface="Calibri" panose="020F0502020204030204" pitchFamily="34" charset="0"/>
          <a:ea typeface="SimSun" panose="02010600030101010101" pitchFamily="2" charset="-122"/>
        </a:defRPr>
      </a:lvl4pPr>
      <a:lvl5pPr algn="ctr" rtl="0" eaLnBrk="0" fontAlgn="base" hangingPunct="0">
        <a:spcBef>
          <a:spcPct val="0"/>
        </a:spcBef>
        <a:spcAft>
          <a:spcPct val="0"/>
        </a:spcAft>
        <a:defRPr kumimoji="1" sz="4400">
          <a:solidFill>
            <a:schemeClr val="tx1"/>
          </a:solidFill>
          <a:latin typeface="Calibri" panose="020F0502020204030204" pitchFamily="34" charset="0"/>
          <a:ea typeface="SimSun" panose="02010600030101010101" pitchFamily="2" charset="-122"/>
        </a:defRPr>
      </a:lvl5pPr>
      <a:lvl6pPr marL="457200" algn="ctr" rtl="0" fontAlgn="base">
        <a:spcBef>
          <a:spcPct val="0"/>
        </a:spcBef>
        <a:spcAft>
          <a:spcPct val="0"/>
        </a:spcAft>
        <a:defRPr kumimoji="1" sz="4400">
          <a:solidFill>
            <a:schemeClr val="tx1"/>
          </a:solidFill>
          <a:latin typeface="Calibri" panose="020F0502020204030204" pitchFamily="34" charset="0"/>
          <a:ea typeface="SimSun" panose="02010600030101010101" pitchFamily="2" charset="-122"/>
        </a:defRPr>
      </a:lvl6pPr>
      <a:lvl7pPr marL="914400" algn="ctr" rtl="0" fontAlgn="base">
        <a:spcBef>
          <a:spcPct val="0"/>
        </a:spcBef>
        <a:spcAft>
          <a:spcPct val="0"/>
        </a:spcAft>
        <a:defRPr kumimoji="1" sz="4400">
          <a:solidFill>
            <a:schemeClr val="tx1"/>
          </a:solidFill>
          <a:latin typeface="Calibri" panose="020F0502020204030204" pitchFamily="34" charset="0"/>
          <a:ea typeface="SimSun" panose="02010600030101010101" pitchFamily="2" charset="-122"/>
        </a:defRPr>
      </a:lvl7pPr>
      <a:lvl8pPr marL="1371600" algn="ctr" rtl="0" fontAlgn="base">
        <a:spcBef>
          <a:spcPct val="0"/>
        </a:spcBef>
        <a:spcAft>
          <a:spcPct val="0"/>
        </a:spcAft>
        <a:defRPr kumimoji="1" sz="4400">
          <a:solidFill>
            <a:schemeClr val="tx1"/>
          </a:solidFill>
          <a:latin typeface="Calibri" panose="020F0502020204030204" pitchFamily="34" charset="0"/>
          <a:ea typeface="SimSun" panose="02010600030101010101" pitchFamily="2" charset="-122"/>
        </a:defRPr>
      </a:lvl8pPr>
      <a:lvl9pPr marL="1828800" algn="ctr" rtl="0" fontAlgn="base">
        <a:spcBef>
          <a:spcPct val="0"/>
        </a:spcBef>
        <a:spcAft>
          <a:spcPct val="0"/>
        </a:spcAft>
        <a:defRPr kumimoji="1" sz="4400">
          <a:solidFill>
            <a:schemeClr val="tx1"/>
          </a:solidFill>
          <a:latin typeface="Calibri" panose="020F0502020204030204" pitchFamily="34" charset="0"/>
          <a:ea typeface="SimSun"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SimSun" panose="02010600030101010101" pitchFamily="2" charset="-122"/>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SimSun" panose="02010600030101010101" pitchFamily="2" charset="-122"/>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SimSun" panose="02010600030101010101" pitchFamily="2" charset="-122"/>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SimSun" panose="02010600030101010101" pitchFamily="2" charset="-122"/>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SimSun" panose="02010600030101010101" pitchFamily="2" charset="-122"/>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8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1.xml"/><Relationship Id="rId7" Type="http://schemas.openxmlformats.org/officeDocument/2006/relationships/image" Target="../media/image6.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05.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0.jpeg"/><Relationship Id="rId5" Type="http://schemas.openxmlformats.org/officeDocument/2006/relationships/hyperlink" Target="http://www.nurse.or.jp/" TargetMode="External"/><Relationship Id="rId4" Type="http://schemas.openxmlformats.org/officeDocument/2006/relationships/notesSlide" Target="../notesSlides/notesSlide11.xml"/><Relationship Id="rId9"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18.xml"/><Relationship Id="rId7" Type="http://schemas.openxmlformats.org/officeDocument/2006/relationships/image" Target="../media/image1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notesSlide" Target="../notesSlides/notesSlide12.xml"/><Relationship Id="rId9"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6.png"/><Relationship Id="rId3" Type="http://schemas.openxmlformats.org/officeDocument/2006/relationships/slideLayout" Target="../slideLayouts/slideLayout122.xml"/><Relationship Id="rId7" Type="http://schemas.openxmlformats.org/officeDocument/2006/relationships/image" Target="../media/image15.png"/><Relationship Id="rId12" Type="http://schemas.openxmlformats.org/officeDocument/2006/relationships/image" Target="../media/image5.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4.png"/><Relationship Id="rId10" Type="http://schemas.openxmlformats.org/officeDocument/2006/relationships/image" Target="../media/image18.png"/><Relationship Id="rId4" Type="http://schemas.openxmlformats.org/officeDocument/2006/relationships/notesSlide" Target="../notesSlides/notesSlide13.xml"/><Relationship Id="rId9"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8.xml"/><Relationship Id="rId7" Type="http://schemas.openxmlformats.org/officeDocument/2006/relationships/image" Target="../media/image6.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57.xml"/><Relationship Id="rId7" Type="http://schemas.openxmlformats.org/officeDocument/2006/relationships/image" Target="../media/image5.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74.xml"/><Relationship Id="rId7" Type="http://schemas.openxmlformats.org/officeDocument/2006/relationships/image" Target="../media/image5.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png"/><Relationship Id="rId5" Type="http://schemas.openxmlformats.org/officeDocument/2006/relationships/image" Target="../media/image2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6.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5.png"/><Relationship Id="rId5" Type="http://schemas.openxmlformats.org/officeDocument/2006/relationships/image" Target="../media/image23.emf"/><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43.xml"/><Relationship Id="rId7" Type="http://schemas.openxmlformats.org/officeDocument/2006/relationships/diagramQuickStyle" Target="../diagrams/quickStyle1.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diagramLayout" Target="../diagrams/layout1.xml"/><Relationship Id="rId11" Type="http://schemas.openxmlformats.org/officeDocument/2006/relationships/image" Target="../media/image6.png"/><Relationship Id="rId5" Type="http://schemas.openxmlformats.org/officeDocument/2006/relationships/diagramData" Target="../diagrams/data1.xml"/><Relationship Id="rId10" Type="http://schemas.openxmlformats.org/officeDocument/2006/relationships/image" Target="../media/image5.png"/><Relationship Id="rId4" Type="http://schemas.openxmlformats.org/officeDocument/2006/relationships/notesSlide" Target="../notesSlides/notesSlide24.xml"/><Relationship Id="rId9" Type="http://schemas.microsoft.com/office/2007/relationships/diagramDrawing" Target="../diagrams/drawing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50.xml"/><Relationship Id="rId7" Type="http://schemas.openxmlformats.org/officeDocument/2006/relationships/image" Target="../media/image6.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5.png"/><Relationship Id="rId5" Type="http://schemas.openxmlformats.org/officeDocument/2006/relationships/image" Target="../media/image24.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45.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6.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5.png"/><Relationship Id="rId5" Type="http://schemas.openxmlformats.org/officeDocument/2006/relationships/image" Target="../media/image25.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43.xml"/><Relationship Id="rId7" Type="http://schemas.openxmlformats.org/officeDocument/2006/relationships/image" Target="../media/image5.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6.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5.png"/><Relationship Id="rId5" Type="http://schemas.openxmlformats.org/officeDocument/2006/relationships/image" Target="../media/image25.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6.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5.png"/><Relationship Id="rId5" Type="http://schemas.openxmlformats.org/officeDocument/2006/relationships/image" Target="../media/image25.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6.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5.png"/><Relationship Id="rId5" Type="http://schemas.openxmlformats.org/officeDocument/2006/relationships/image" Target="../media/image25.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01.xml"/><Relationship Id="rId7" Type="http://schemas.openxmlformats.org/officeDocument/2006/relationships/image" Target="../media/image5.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9.png"/><Relationship Id="rId5" Type="http://schemas.openxmlformats.org/officeDocument/2006/relationships/image" Target="../media/image28.jpe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36.xml"/><Relationship Id="rId7" Type="http://schemas.openxmlformats.org/officeDocument/2006/relationships/image" Target="../media/image5.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image" Target="../media/image6.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5.png"/><Relationship Id="rId5" Type="http://schemas.openxmlformats.org/officeDocument/2006/relationships/image" Target="../media/image25.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91.xml"/><Relationship Id="rId7" Type="http://schemas.openxmlformats.org/officeDocument/2006/relationships/image" Target="../media/image6.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5.png"/><Relationship Id="rId5" Type="http://schemas.openxmlformats.org/officeDocument/2006/relationships/image" Target="../media/image31.jpe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91.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1.xml"/><Relationship Id="rId7" Type="http://schemas.openxmlformats.org/officeDocument/2006/relationships/image" Target="../media/image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7.jpe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91.xml"/><Relationship Id="rId7" Type="http://schemas.openxmlformats.org/officeDocument/2006/relationships/image" Target="../media/image6.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5.png"/><Relationship Id="rId5" Type="http://schemas.openxmlformats.org/officeDocument/2006/relationships/image" Target="../media/image32.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68.xml"/><Relationship Id="rId7" Type="http://schemas.openxmlformats.org/officeDocument/2006/relationships/image" Target="../media/image6.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5.png"/><Relationship Id="rId5" Type="http://schemas.openxmlformats.org/officeDocument/2006/relationships/image" Target="../media/image33.emf"/><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45.xml"/><Relationship Id="rId7" Type="http://schemas.openxmlformats.org/officeDocument/2006/relationships/image" Target="../media/image6.pn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5.png"/><Relationship Id="rId5" Type="http://schemas.openxmlformats.org/officeDocument/2006/relationships/image" Target="../media/image34.png"/><Relationship Id="rId4"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24.xml"/><Relationship Id="rId7" Type="http://schemas.openxmlformats.org/officeDocument/2006/relationships/image" Target="../media/image6.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8.xml"/><Relationship Id="rId7" Type="http://schemas.openxmlformats.org/officeDocument/2006/relationships/image" Target="../media/image6.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1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hyperlink" Target="https://ja.wikipedia.org/wiki/%E3%82%AF%E3%82%AA%E3%83%AA%E3%83%86%E3%82%A3%E3%83%BB%E3%82%AA%E3%83%96%E3%83%BB%E3%83%A9%E3%82%A4%E3%83%95" TargetMode="External"/><Relationship Id="rId3" Type="http://schemas.openxmlformats.org/officeDocument/2006/relationships/slideLayout" Target="../slideLayouts/slideLayout212.xml"/><Relationship Id="rId7" Type="http://schemas.openxmlformats.org/officeDocument/2006/relationships/hyperlink" Target="https://ja.wikipedia.org/wiki/%E5%81%A5%E5%BA%B7" TargetMode="Externa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ja.wikipedia.org/wiki/%E5%9C%B0%E5%9F%9F%E7%A4%BE%E4%BC%9A" TargetMode="External"/><Relationship Id="rId11" Type="http://schemas.openxmlformats.org/officeDocument/2006/relationships/image" Target="../media/image6.png"/><Relationship Id="rId5" Type="http://schemas.openxmlformats.org/officeDocument/2006/relationships/hyperlink" Target="https://ja.wikipedia.org/wiki/%E5%AE%B6%E6%97%8F" TargetMode="External"/><Relationship Id="rId10" Type="http://schemas.openxmlformats.org/officeDocument/2006/relationships/image" Target="../media/image5.png"/><Relationship Id="rId4" Type="http://schemas.openxmlformats.org/officeDocument/2006/relationships/notesSlide" Target="../notesSlides/notesSlide8.xml"/><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13.xml"/><Relationship Id="rId7" Type="http://schemas.openxmlformats.org/officeDocument/2006/relationships/image" Target="../media/image6.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図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8288" y="4510088"/>
            <a:ext cx="4029075"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1" name="サブタイトル 2"/>
          <p:cNvSpPr txBox="1">
            <a:spLocks/>
          </p:cNvSpPr>
          <p:nvPr/>
        </p:nvSpPr>
        <p:spPr bwMode="auto">
          <a:xfrm>
            <a:off x="268288" y="5500688"/>
            <a:ext cx="4835525"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685800" indent="-22860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algn="ctr" eaLnBrk="1" hangingPunct="1">
              <a:buFont typeface="Arial" panose="020B0604020202020204" pitchFamily="34" charset="0"/>
              <a:buNone/>
            </a:pPr>
            <a:r>
              <a:rPr lang="ja-JP" altLang="ja-JP" sz="3200">
                <a:solidFill>
                  <a:srgbClr val="000000"/>
                </a:solidFill>
                <a:ea typeface="ＭＳ Ｐゴシック" panose="020B0600070205080204" pitchFamily="50" charset="-128"/>
              </a:rPr>
              <a:t>　</a:t>
            </a:r>
            <a:r>
              <a:rPr lang="ja-JP" altLang="en-US">
                <a:solidFill>
                  <a:srgbClr val="000000"/>
                </a:solidFill>
                <a:ea typeface="ＭＳ Ｐゴシック" panose="020B0600070205080204" pitchFamily="50" charset="-128"/>
              </a:rPr>
              <a:t>常任理事　鎌田久美子</a:t>
            </a:r>
            <a:endParaRPr lang="en-US" altLang="ja-JP">
              <a:solidFill>
                <a:srgbClr val="000000"/>
              </a:solidFill>
              <a:ea typeface="ＭＳ Ｐゴシック" panose="020B0600070205080204" pitchFamily="50" charset="-128"/>
            </a:endParaRPr>
          </a:p>
          <a:p>
            <a:pPr algn="ctr" eaLnBrk="1" hangingPunct="1">
              <a:buFont typeface="Arial" panose="020B0604020202020204" pitchFamily="34" charset="0"/>
              <a:buNone/>
            </a:pPr>
            <a:r>
              <a:rPr lang="ja-JP" altLang="en-US" sz="2000">
                <a:solidFill>
                  <a:srgbClr val="000000"/>
                </a:solidFill>
                <a:ea typeface="ＭＳ Ｐゴシック" panose="020B0600070205080204" pitchFamily="50" charset="-128"/>
              </a:rPr>
              <a:t>（全国保健師長会　第</a:t>
            </a:r>
            <a:r>
              <a:rPr lang="en-US" altLang="ja-JP" sz="2000">
                <a:solidFill>
                  <a:srgbClr val="000000"/>
                </a:solidFill>
                <a:ea typeface="ＭＳ Ｐゴシック" panose="020B0600070205080204" pitchFamily="50" charset="-128"/>
              </a:rPr>
              <a:t>12</a:t>
            </a:r>
            <a:r>
              <a:rPr lang="ja-JP" altLang="en-US" sz="2000">
                <a:solidFill>
                  <a:srgbClr val="000000"/>
                </a:solidFill>
                <a:ea typeface="ＭＳ Ｐゴシック" panose="020B0600070205080204" pitchFamily="50" charset="-128"/>
              </a:rPr>
              <a:t>代会長）</a:t>
            </a:r>
            <a:endParaRPr lang="en-US" altLang="ja-JP" sz="2000">
              <a:solidFill>
                <a:srgbClr val="000000"/>
              </a:solidFill>
              <a:ea typeface="ＭＳ Ｐゴシック" panose="020B0600070205080204" pitchFamily="50" charset="-128"/>
            </a:endParaRPr>
          </a:p>
          <a:p>
            <a:pPr algn="ctr" eaLnBrk="1" hangingPunct="1">
              <a:buFont typeface="Arial" panose="020B0604020202020204" pitchFamily="34" charset="0"/>
              <a:buNone/>
            </a:pPr>
            <a:endParaRPr lang="ja-JP" altLang="en-US" sz="2400">
              <a:solidFill>
                <a:srgbClr val="000000"/>
              </a:solidFill>
              <a:ea typeface="ＭＳ Ｐゴシック" panose="020B0600070205080204" pitchFamily="50" charset="-128"/>
            </a:endParaRPr>
          </a:p>
          <a:p>
            <a:pPr algn="ctr" eaLnBrk="1" hangingPunct="1">
              <a:buFont typeface="Arial" panose="020B0604020202020204" pitchFamily="34" charset="0"/>
              <a:buNone/>
            </a:pPr>
            <a:endParaRPr lang="ja-JP" altLang="en-US" sz="3200">
              <a:solidFill>
                <a:srgbClr val="000000"/>
              </a:solidFill>
              <a:ea typeface="ＭＳ Ｐゴシック" panose="020B0600070205080204" pitchFamily="50" charset="-128"/>
            </a:endParaRPr>
          </a:p>
        </p:txBody>
      </p:sp>
      <p:pic>
        <p:nvPicPr>
          <p:cNvPr id="8" name="コンテンツ プレースホルダー 3"/>
          <p:cNvPicPr>
            <a:picLocks noChangeAspect="1"/>
          </p:cNvPicPr>
          <p:nvPr/>
        </p:nvPicPr>
        <p:blipFill>
          <a:blip r:embed="rId6">
            <a:extLst>
              <a:ext uri="{28A0092B-C50C-407E-A947-70E740481C1C}">
                <a14:useLocalDpi xmlns:a14="http://schemas.microsoft.com/office/drawing/2010/main" val="0"/>
              </a:ext>
            </a:extLst>
          </a:blip>
          <a:srcRect l="34053" t="4324" r="34055" b="10271"/>
          <a:stretch>
            <a:fillRect/>
          </a:stretch>
        </p:blipFill>
        <p:spPr bwMode="auto">
          <a:xfrm>
            <a:off x="5220297" y="2611993"/>
            <a:ext cx="3699933" cy="4166094"/>
          </a:xfrm>
          <a:prstGeom prst="ellipse">
            <a:avLst/>
          </a:prstGeom>
          <a:ln w="63500" cap="rnd">
            <a:solidFill>
              <a:srgbClr val="FF66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17093" name="テキスト ボックス 2"/>
          <p:cNvSpPr txBox="1">
            <a:spLocks noChangeArrowheads="1"/>
          </p:cNvSpPr>
          <p:nvPr/>
        </p:nvSpPr>
        <p:spPr bwMode="auto">
          <a:xfrm>
            <a:off x="85725" y="187325"/>
            <a:ext cx="47132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100000"/>
              </a:lnSpc>
              <a:spcBef>
                <a:spcPct val="0"/>
              </a:spcBef>
              <a:buFontTx/>
              <a:buNone/>
            </a:pPr>
            <a:r>
              <a:rPr lang="en-US" altLang="ja-JP" sz="2000">
                <a:solidFill>
                  <a:srgbClr val="000000"/>
                </a:solidFill>
                <a:ea typeface="ＭＳ Ｐゴシック" panose="020B0600070205080204" pitchFamily="50" charset="-128"/>
              </a:rPr>
              <a:t>2020</a:t>
            </a:r>
            <a:r>
              <a:rPr lang="ja-JP" altLang="en-US" sz="2000">
                <a:solidFill>
                  <a:srgbClr val="000000"/>
                </a:solidFill>
                <a:ea typeface="ＭＳ Ｐゴシック" panose="020B0600070205080204" pitchFamily="50" charset="-128"/>
              </a:rPr>
              <a:t>年度　</a:t>
            </a:r>
            <a:endParaRPr lang="en-US" altLang="ja-JP" sz="2000">
              <a:solidFill>
                <a:srgbClr val="000000"/>
              </a:solidFill>
              <a:ea typeface="ＭＳ Ｐゴシック" panose="020B0600070205080204" pitchFamily="50" charset="-128"/>
            </a:endParaRPr>
          </a:p>
          <a:p>
            <a:pPr eaLnBrk="1" hangingPunct="1">
              <a:lnSpc>
                <a:spcPct val="100000"/>
              </a:lnSpc>
              <a:spcBef>
                <a:spcPct val="0"/>
              </a:spcBef>
              <a:buFontTx/>
              <a:buNone/>
            </a:pPr>
            <a:r>
              <a:rPr lang="ja-JP" altLang="en-US" sz="2000">
                <a:solidFill>
                  <a:srgbClr val="000000"/>
                </a:solidFill>
                <a:ea typeface="ＭＳ Ｐゴシック" panose="020B0600070205080204" pitchFamily="50" charset="-128"/>
              </a:rPr>
              <a:t>　全国保健師長会近畿ブロック研修会</a:t>
            </a:r>
            <a:endParaRPr lang="en-US" altLang="ja-JP" sz="2000">
              <a:solidFill>
                <a:srgbClr val="000000"/>
              </a:solidFill>
              <a:ea typeface="ＭＳ Ｐゴシック" panose="020B0600070205080204" pitchFamily="50" charset="-128"/>
            </a:endParaRPr>
          </a:p>
        </p:txBody>
      </p:sp>
      <p:pic>
        <p:nvPicPr>
          <p:cNvPr id="217094" name="図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223250" y="6461125"/>
            <a:ext cx="798513"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5" name="コンテンツ プレースホルダ 2"/>
          <p:cNvSpPr>
            <a:spLocks noChangeArrowheads="1"/>
          </p:cNvSpPr>
          <p:nvPr/>
        </p:nvSpPr>
        <p:spPr bwMode="auto">
          <a:xfrm>
            <a:off x="-669925" y="1612900"/>
            <a:ext cx="8893175"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algn="ctr" eaLnBrk="1" hangingPunct="1">
              <a:lnSpc>
                <a:spcPct val="100000"/>
              </a:lnSpc>
              <a:spcBef>
                <a:spcPct val="20000"/>
              </a:spcBef>
              <a:buFontTx/>
              <a:buNone/>
            </a:pPr>
            <a:r>
              <a:rPr kumimoji="0" lang="ja-JP" altLang="en-US" sz="3200" b="1" dirty="0">
                <a:solidFill>
                  <a:srgbClr val="572314"/>
                </a:solidFill>
                <a:latin typeface="ＭＳ Ｐゴシック" panose="020B0600070205080204" pitchFamily="50" charset="-128"/>
                <a:ea typeface="ＭＳ Ｐゴシック" panose="020B0600070205080204" pitchFamily="50" charset="-128"/>
                <a:sym typeface="ＭＳ Ｐゴシック" panose="020B0600070205080204" pitchFamily="50" charset="-128"/>
              </a:rPr>
              <a:t>次期リーダー育成に向けて　</a:t>
            </a:r>
            <a:endParaRPr kumimoji="0" lang="en-US" altLang="ja-JP" sz="3200" b="1" dirty="0">
              <a:solidFill>
                <a:srgbClr val="572314"/>
              </a:solidFill>
              <a:latin typeface="ＭＳ Ｐゴシック" panose="020B0600070205080204" pitchFamily="50" charset="-128"/>
              <a:ea typeface="ＭＳ Ｐゴシック" panose="020B0600070205080204" pitchFamily="50" charset="-128"/>
              <a:sym typeface="ＭＳ Ｐゴシック" panose="020B0600070205080204" pitchFamily="50" charset="-128"/>
            </a:endParaRPr>
          </a:p>
          <a:p>
            <a:pPr algn="ctr" eaLnBrk="1" hangingPunct="1">
              <a:lnSpc>
                <a:spcPct val="100000"/>
              </a:lnSpc>
              <a:spcBef>
                <a:spcPct val="20000"/>
              </a:spcBef>
              <a:buFontTx/>
              <a:buNone/>
            </a:pPr>
            <a:r>
              <a:rPr kumimoji="0" lang="ja-JP" altLang="en-US" dirty="0">
                <a:solidFill>
                  <a:srgbClr val="572314"/>
                </a:solidFill>
                <a:latin typeface="ＭＳ Ｐゴシック" panose="020B0600070205080204" pitchFamily="50" charset="-128"/>
                <a:ea typeface="ＭＳ Ｐゴシック" panose="020B0600070205080204" pitchFamily="50" charset="-128"/>
                <a:sym typeface="ＭＳ Ｐゴシック" panose="020B0600070205080204" pitchFamily="50" charset="-128"/>
              </a:rPr>
              <a:t>～未来を創造する保健師活動～</a:t>
            </a:r>
            <a:r>
              <a:rPr kumimoji="0" lang="ja-JP" altLang="en-US" sz="3200" b="1" i="1" dirty="0">
                <a:solidFill>
                  <a:srgbClr val="572314"/>
                </a:solidFill>
                <a:latin typeface="ＭＳ Ｐゴシック" panose="020B0600070205080204" pitchFamily="50" charset="-128"/>
                <a:ea typeface="ＭＳ Ｐゴシック" panose="020B0600070205080204" pitchFamily="50" charset="-128"/>
                <a:sym typeface="ＭＳ Ｐゴシック" panose="020B0600070205080204" pitchFamily="50" charset="-128"/>
              </a:rPr>
              <a:t>　　</a:t>
            </a:r>
            <a:endParaRPr kumimoji="0" lang="en-US" altLang="ja-JP" sz="3200" b="1" i="1" dirty="0">
              <a:solidFill>
                <a:srgbClr val="572314"/>
              </a:solidFill>
              <a:latin typeface="ＭＳ Ｐゴシック" panose="020B0600070205080204" pitchFamily="50" charset="-128"/>
              <a:ea typeface="ＭＳ Ｐゴシック" panose="020B0600070205080204" pitchFamily="50" charset="-128"/>
              <a:sym typeface="ＭＳ Ｐゴシック" panose="020B0600070205080204" pitchFamily="50" charset="-128"/>
            </a:endParaRPr>
          </a:p>
          <a:p>
            <a:pPr eaLnBrk="1" hangingPunct="1">
              <a:lnSpc>
                <a:spcPct val="100000"/>
              </a:lnSpc>
              <a:spcBef>
                <a:spcPct val="20000"/>
              </a:spcBef>
              <a:buFontTx/>
              <a:buNone/>
            </a:pPr>
            <a:r>
              <a:rPr kumimoji="0" lang="ja-JP" altLang="en-US" dirty="0">
                <a:solidFill>
                  <a:srgbClr val="572314"/>
                </a:solidFill>
                <a:latin typeface="ＭＳ Ｐゴシック" panose="020B0600070205080204" pitchFamily="50" charset="-128"/>
                <a:ea typeface="ＭＳ Ｐゴシック" panose="020B0600070205080204" pitchFamily="50" charset="-128"/>
                <a:sym typeface="ＭＳ Ｐゴシック" panose="020B0600070205080204" pitchFamily="50" charset="-128"/>
              </a:rPr>
              <a:t>　　　　　</a:t>
            </a:r>
            <a:endParaRPr kumimoji="0" lang="en-US" altLang="ja-JP" dirty="0">
              <a:solidFill>
                <a:srgbClr val="572314"/>
              </a:solidFill>
              <a:latin typeface="ＭＳ Ｐゴシック" panose="020B0600070205080204" pitchFamily="50" charset="-128"/>
              <a:ea typeface="ＭＳ Ｐゴシック" panose="020B0600070205080204" pitchFamily="50" charset="-128"/>
              <a:sym typeface="ＭＳ Ｐゴシック" panose="020B0600070205080204" pitchFamily="50" charset="-128"/>
            </a:endParaRPr>
          </a:p>
          <a:p>
            <a:pPr eaLnBrk="1" hangingPunct="1">
              <a:lnSpc>
                <a:spcPct val="100000"/>
              </a:lnSpc>
              <a:spcBef>
                <a:spcPct val="20000"/>
              </a:spcBef>
              <a:buFontTx/>
              <a:buNone/>
            </a:pPr>
            <a:r>
              <a:rPr kumimoji="0" lang="ja-JP" altLang="en-US" dirty="0">
                <a:solidFill>
                  <a:srgbClr val="572314"/>
                </a:solidFill>
                <a:latin typeface="ＭＳ Ｐゴシック" panose="020B0600070205080204" pitchFamily="50" charset="-128"/>
                <a:ea typeface="ＭＳ Ｐゴシック" panose="020B0600070205080204" pitchFamily="50" charset="-128"/>
                <a:sym typeface="ＭＳ Ｐゴシック" panose="020B0600070205080204" pitchFamily="50" charset="-128"/>
              </a:rPr>
              <a:t>　　　　　　　</a:t>
            </a:r>
            <a:endParaRPr kumimoji="0" lang="en-US" altLang="ja-JP" sz="1800" dirty="0">
              <a:solidFill>
                <a:srgbClr val="000000"/>
              </a:solidFill>
              <a:latin typeface="Arial" panose="020B0604020202020204" pitchFamily="34" charset="0"/>
              <a:ea typeface="ＭＳ Ｐゴシック" panose="020B0600070205080204" pitchFamily="50" charset="-128"/>
              <a:sym typeface="Calibri" panose="020F0502020204030204" pitchFamily="34" charset="0"/>
            </a:endParaRPr>
          </a:p>
        </p:txBody>
      </p:sp>
      <p:pic>
        <p:nvPicPr>
          <p:cNvPr id="6" name="オーディオ 5">
            <a:hlinkClick r:id="" action="ppaction://media"/>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89938" y="61039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9938" y="6103938"/>
            <a:ext cx="609600" cy="609600"/>
          </a:xfrm>
          <a:prstGeom prst="rect">
            <a:avLst/>
          </a:prstGeom>
        </p:spPr>
      </p:pic>
    </p:spTree>
  </p:cSld>
  <p:clrMapOvr>
    <a:masterClrMapping/>
  </p:clrMapOvr>
  <p:transition spd="slow" advTm="551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46063" y="320675"/>
            <a:ext cx="8509000" cy="1325563"/>
          </a:xfrm>
        </p:spPr>
        <p:txBody>
          <a:bodyPr rtlCol="0">
            <a:normAutofit fontScale="90000"/>
          </a:bodyPr>
          <a:lstStyle/>
          <a:p>
            <a:pPr eaLnBrk="1" fontAlgn="auto" hangingPunct="1">
              <a:spcAft>
                <a:spcPts val="0"/>
              </a:spcAft>
              <a:defRPr/>
            </a:pPr>
            <a:r>
              <a:rPr kumimoji="0" lang="ja-JP" altLang="en-US" b="1" dirty="0">
                <a:solidFill>
                  <a:srgbClr val="003399"/>
                </a:solidFill>
                <a:latin typeface="Meiryo UI" panose="020B0604030504040204" pitchFamily="50" charset="-128"/>
                <a:ea typeface="Meiryo UI" panose="020B0604030504040204" pitchFamily="50" charset="-128"/>
              </a:rPr>
              <a:t>　</a:t>
            </a:r>
            <a:r>
              <a:rPr kumimoji="0" lang="en-US" altLang="ja-JP" b="1" dirty="0" smtClean="0">
                <a:solidFill>
                  <a:srgbClr val="003399"/>
                </a:solidFill>
                <a:latin typeface="Meiryo UI" panose="020B0604030504040204" pitchFamily="50" charset="-128"/>
                <a:ea typeface="Meiryo UI" panose="020B0604030504040204" pitchFamily="50" charset="-128"/>
              </a:rPr>
              <a:t/>
            </a:r>
            <a:br>
              <a:rPr kumimoji="0" lang="en-US" altLang="ja-JP" b="1" dirty="0" smtClean="0">
                <a:solidFill>
                  <a:srgbClr val="003399"/>
                </a:solidFill>
                <a:latin typeface="Meiryo UI" panose="020B0604030504040204" pitchFamily="50" charset="-128"/>
                <a:ea typeface="Meiryo UI" panose="020B0604030504040204" pitchFamily="50" charset="-128"/>
              </a:rPr>
            </a:br>
            <a:r>
              <a:rPr kumimoji="0" lang="en-US" altLang="ja-JP" sz="3100" b="1" dirty="0" smtClean="0">
                <a:solidFill>
                  <a:srgbClr val="003399"/>
                </a:solidFill>
                <a:latin typeface="Meiryo UI" panose="020B0604030504040204" pitchFamily="50" charset="-128"/>
                <a:ea typeface="Meiryo UI" panose="020B0604030504040204" pitchFamily="50" charset="-128"/>
              </a:rPr>
              <a:t>2025</a:t>
            </a:r>
            <a:r>
              <a:rPr kumimoji="0" lang="ja-JP" altLang="en-US" sz="3100" b="1" dirty="0" smtClean="0">
                <a:solidFill>
                  <a:srgbClr val="003399"/>
                </a:solidFill>
                <a:latin typeface="Meiryo UI" panose="020B0604030504040204" pitchFamily="50" charset="-128"/>
                <a:ea typeface="Meiryo UI" panose="020B0604030504040204" pitchFamily="50" charset="-128"/>
              </a:rPr>
              <a:t>年に向けた看護の挑戦　看護の将来ビジョン</a:t>
            </a:r>
            <a:r>
              <a:rPr kumimoji="0" lang="en-US" altLang="ja-JP" sz="3100" b="1" dirty="0" smtClean="0">
                <a:solidFill>
                  <a:srgbClr val="003399"/>
                </a:solidFill>
                <a:latin typeface="Meiryo UI" panose="020B0604030504040204" pitchFamily="50" charset="-128"/>
                <a:ea typeface="Meiryo UI" panose="020B0604030504040204" pitchFamily="50" charset="-128"/>
              </a:rPr>
              <a:t/>
            </a:r>
            <a:br>
              <a:rPr kumimoji="0" lang="en-US" altLang="ja-JP" sz="3100" b="1" dirty="0" smtClean="0">
                <a:solidFill>
                  <a:srgbClr val="003399"/>
                </a:solidFill>
                <a:latin typeface="Meiryo UI" panose="020B0604030504040204" pitchFamily="50" charset="-128"/>
                <a:ea typeface="Meiryo UI" panose="020B0604030504040204" pitchFamily="50" charset="-128"/>
              </a:rPr>
            </a:br>
            <a:r>
              <a:rPr kumimoji="0" lang="ja-JP" altLang="en-US" sz="3100" b="1" dirty="0" smtClean="0">
                <a:solidFill>
                  <a:srgbClr val="003399"/>
                </a:solidFill>
                <a:latin typeface="Meiryo UI" panose="020B0604030504040204" pitchFamily="50" charset="-128"/>
                <a:ea typeface="Meiryo UI" panose="020B0604030504040204" pitchFamily="50" charset="-128"/>
              </a:rPr>
              <a:t>　　　いのち</a:t>
            </a:r>
            <a:r>
              <a:rPr kumimoji="0" lang="ja-JP" altLang="en-US" sz="3100" b="1" dirty="0">
                <a:solidFill>
                  <a:srgbClr val="003399"/>
                </a:solidFill>
                <a:latin typeface="Meiryo UI" panose="020B0604030504040204" pitchFamily="50" charset="-128"/>
                <a:ea typeface="Meiryo UI" panose="020B0604030504040204" pitchFamily="50" charset="-128"/>
              </a:rPr>
              <a:t>・暮らし・尊厳をまもり</a:t>
            </a:r>
            <a:r>
              <a:rPr kumimoji="0" lang="ja-JP" altLang="en-US" sz="3100" b="1" dirty="0" smtClean="0">
                <a:solidFill>
                  <a:srgbClr val="003399"/>
                </a:solidFill>
                <a:latin typeface="Meiryo UI" panose="020B0604030504040204" pitchFamily="50" charset="-128"/>
                <a:ea typeface="Meiryo UI" panose="020B0604030504040204" pitchFamily="50" charset="-128"/>
              </a:rPr>
              <a:t>支える看護</a:t>
            </a:r>
            <a:r>
              <a:rPr kumimoji="0" lang="en-US" altLang="ja-JP" sz="3100" b="1" dirty="0" smtClean="0">
                <a:solidFill>
                  <a:srgbClr val="003399"/>
                </a:solidFill>
                <a:latin typeface="Meiryo UI" panose="020B0604030504040204" pitchFamily="50" charset="-128"/>
                <a:ea typeface="Meiryo UI" panose="020B0604030504040204" pitchFamily="50" charset="-128"/>
              </a:rPr>
              <a:t/>
            </a:r>
            <a:br>
              <a:rPr kumimoji="0" lang="en-US" altLang="ja-JP" sz="3100" b="1" dirty="0" smtClean="0">
                <a:solidFill>
                  <a:srgbClr val="003399"/>
                </a:solidFill>
                <a:latin typeface="Meiryo UI" panose="020B0604030504040204" pitchFamily="50" charset="-128"/>
                <a:ea typeface="Meiryo UI" panose="020B0604030504040204" pitchFamily="50" charset="-128"/>
              </a:rPr>
            </a:br>
            <a:r>
              <a:rPr kumimoji="0" lang="ja-JP" altLang="en-US" sz="3100" b="1" dirty="0" smtClean="0">
                <a:solidFill>
                  <a:srgbClr val="003399"/>
                </a:solidFill>
                <a:latin typeface="Meiryo UI" panose="020B0604030504040204" pitchFamily="50" charset="-128"/>
                <a:ea typeface="Meiryo UI" panose="020B0604030504040204" pitchFamily="50" charset="-128"/>
              </a:rPr>
              <a:t>　　　－看護</a:t>
            </a:r>
            <a:r>
              <a:rPr kumimoji="0" lang="ja-JP" altLang="en-US" sz="3100" b="1" dirty="0">
                <a:solidFill>
                  <a:srgbClr val="003399"/>
                </a:solidFill>
                <a:latin typeface="Meiryo UI" panose="020B0604030504040204" pitchFamily="50" charset="-128"/>
                <a:ea typeface="Meiryo UI" panose="020B0604030504040204" pitchFamily="50" charset="-128"/>
              </a:rPr>
              <a:t>人生</a:t>
            </a:r>
            <a:r>
              <a:rPr kumimoji="0" lang="en-US" altLang="ja-JP" sz="3100" b="1" dirty="0">
                <a:solidFill>
                  <a:srgbClr val="003399"/>
                </a:solidFill>
                <a:latin typeface="Meiryo UI" panose="020B0604030504040204" pitchFamily="50" charset="-128"/>
                <a:ea typeface="Meiryo UI" panose="020B0604030504040204" pitchFamily="50" charset="-128"/>
              </a:rPr>
              <a:t>100</a:t>
            </a:r>
            <a:r>
              <a:rPr kumimoji="0" lang="ja-JP" altLang="en-US" sz="3100" b="1" dirty="0">
                <a:solidFill>
                  <a:srgbClr val="003399"/>
                </a:solidFill>
                <a:latin typeface="Meiryo UI" panose="020B0604030504040204" pitchFamily="50" charset="-128"/>
                <a:ea typeface="Meiryo UI" panose="020B0604030504040204" pitchFamily="50" charset="-128"/>
              </a:rPr>
              <a:t>年時代の在宅看護－</a:t>
            </a:r>
            <a:r>
              <a:rPr kumimoji="0" lang="en-US" altLang="ja-JP" sz="3100" b="1" dirty="0">
                <a:solidFill>
                  <a:srgbClr val="003399"/>
                </a:solidFill>
                <a:latin typeface="Meiryo UI" panose="020B0604030504040204" pitchFamily="50" charset="-128"/>
                <a:ea typeface="Meiryo UI" panose="020B0604030504040204" pitchFamily="50" charset="-128"/>
              </a:rPr>
              <a:t/>
            </a:r>
            <a:br>
              <a:rPr kumimoji="0" lang="en-US" altLang="ja-JP" sz="3100" b="1" dirty="0">
                <a:solidFill>
                  <a:srgbClr val="003399"/>
                </a:solidFill>
                <a:latin typeface="Meiryo UI" panose="020B0604030504040204" pitchFamily="50" charset="-128"/>
                <a:ea typeface="Meiryo UI" panose="020B0604030504040204" pitchFamily="50" charset="-128"/>
              </a:rPr>
            </a:br>
            <a:endParaRPr lang="ja-JP" altLang="en-US" sz="3100" dirty="0">
              <a:ea typeface="+mj-ea"/>
            </a:endParaRPr>
          </a:p>
        </p:txBody>
      </p:sp>
      <p:sp>
        <p:nvSpPr>
          <p:cNvPr id="235523" name="コンテンツ プレースホルダー 2"/>
          <p:cNvSpPr>
            <a:spLocks noGrp="1"/>
          </p:cNvSpPr>
          <p:nvPr>
            <p:ph idx="1"/>
          </p:nvPr>
        </p:nvSpPr>
        <p:spPr>
          <a:xfrm>
            <a:off x="628650" y="2187575"/>
            <a:ext cx="7886700" cy="4351338"/>
          </a:xfrm>
        </p:spPr>
        <p:txBody>
          <a:bodyPr/>
          <a:lstStyle/>
          <a:p>
            <a:pPr eaLnBrk="1" hangingPunct="1"/>
            <a:r>
              <a:rPr lang="ja-JP" altLang="en-US" smtClean="0">
                <a:ea typeface="ＭＳ Ｐゴシック" panose="020B0600070205080204" pitchFamily="50" charset="-128"/>
              </a:rPr>
              <a:t>何があっても変わらない看護</a:t>
            </a:r>
            <a:endParaRPr lang="en-US" altLang="ja-JP" smtClean="0">
              <a:ea typeface="ＭＳ Ｐゴシック" panose="020B0600070205080204" pitchFamily="50" charset="-128"/>
            </a:endParaRPr>
          </a:p>
          <a:p>
            <a:pPr eaLnBrk="1" hangingPunct="1"/>
            <a:r>
              <a:rPr lang="ja-JP" altLang="en-US" smtClean="0">
                <a:ea typeface="ＭＳ Ｐゴシック" panose="020B0600070205080204" pitchFamily="50" charset="-128"/>
              </a:rPr>
              <a:t>人と人とのかかわりの中で支える看護</a:t>
            </a:r>
            <a:endParaRPr lang="en-US" altLang="ja-JP" smtClean="0">
              <a:ea typeface="ＭＳ Ｐゴシック" panose="020B0600070205080204" pitchFamily="50" charset="-128"/>
            </a:endParaRPr>
          </a:p>
          <a:p>
            <a:pPr eaLnBrk="1" hangingPunct="1"/>
            <a:r>
              <a:rPr lang="ja-JP" altLang="en-US" smtClean="0">
                <a:ea typeface="ＭＳ Ｐゴシック" panose="020B0600070205080204" pitchFamily="50" charset="-128"/>
              </a:rPr>
              <a:t>対象の暮らしを支える看護</a:t>
            </a:r>
            <a:endParaRPr lang="en-US" altLang="ja-JP" smtClean="0">
              <a:ea typeface="ＭＳ Ｐゴシック" panose="020B0600070205080204" pitchFamily="50" charset="-128"/>
            </a:endParaRPr>
          </a:p>
          <a:p>
            <a:pPr eaLnBrk="1" hangingPunct="1"/>
            <a:r>
              <a:rPr lang="ja-JP" altLang="en-US" smtClean="0">
                <a:ea typeface="ＭＳ Ｐゴシック" panose="020B0600070205080204" pitchFamily="50" charset="-128"/>
              </a:rPr>
              <a:t>暮らしの中で大切にしてきたことを支える看護</a:t>
            </a:r>
            <a:endParaRPr lang="en-US" altLang="ja-JP" smtClean="0">
              <a:ea typeface="ＭＳ Ｐゴシック" panose="020B0600070205080204" pitchFamily="50" charset="-128"/>
            </a:endParaRPr>
          </a:p>
          <a:p>
            <a:pPr eaLnBrk="1" hangingPunct="1"/>
            <a:r>
              <a:rPr lang="ja-JP" altLang="en-US" smtClean="0">
                <a:ea typeface="ＭＳ Ｐゴシック" panose="020B0600070205080204" pitchFamily="50" charset="-128"/>
              </a:rPr>
              <a:t>看護には、生きる力を引き出し暮らしをつくる力がある</a:t>
            </a:r>
          </a:p>
        </p:txBody>
      </p:sp>
      <p:sp>
        <p:nvSpPr>
          <p:cNvPr id="235524" name="スライド番号プレースホルダー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a:lnSpc>
                <a:spcPct val="100000"/>
              </a:lnSpc>
              <a:spcBef>
                <a:spcPct val="0"/>
              </a:spcBef>
              <a:buFontTx/>
              <a:buNone/>
            </a:pPr>
            <a:fld id="{B6BC529E-6341-4264-99B0-E7B2351320F2}" type="slidenum">
              <a:rPr kumimoji="0" lang="ja-JP" altLang="en-US" sz="1600" smtClean="0">
                <a:solidFill>
                  <a:srgbClr val="000000"/>
                </a:solidFill>
                <a:latin typeface="Arial" panose="020B0604020202020204" pitchFamily="34" charset="0"/>
                <a:ea typeface="ＭＳ Ｐゴシック" panose="020B0600070205080204" pitchFamily="50" charset="-128"/>
              </a:rPr>
              <a:pPr>
                <a:lnSpc>
                  <a:spcPct val="100000"/>
                </a:lnSpc>
                <a:spcBef>
                  <a:spcPct val="0"/>
                </a:spcBef>
                <a:buFontTx/>
                <a:buNone/>
              </a:pPr>
              <a:t>10</a:t>
            </a:fld>
            <a:endParaRPr kumimoji="0" lang="ja-JP" altLang="en-US" sz="1600" smtClean="0">
              <a:solidFill>
                <a:srgbClr val="000000"/>
              </a:solidFill>
              <a:latin typeface="Arial" panose="020B0604020202020204" pitchFamily="34" charset="0"/>
              <a:ea typeface="ＭＳ Ｐゴシック" panose="020B0600070205080204" pitchFamily="50" charset="-128"/>
            </a:endParaRPr>
          </a:p>
        </p:txBody>
      </p:sp>
      <p:sp>
        <p:nvSpPr>
          <p:cNvPr id="235525" name="フッター プレースホルダー 3"/>
          <p:cNvSpPr>
            <a:spLocks noGrp="1"/>
          </p:cNvSpPr>
          <p:nvPr>
            <p:ph type="ftr" sz="quarter" idx="11"/>
          </p:nvPr>
        </p:nvSpPr>
        <p:spPr bwMode="auto">
          <a:xfrm>
            <a:off x="3028950" y="6434138"/>
            <a:ext cx="30861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a:lnSpc>
                <a:spcPct val="100000"/>
              </a:lnSpc>
              <a:spcBef>
                <a:spcPct val="0"/>
              </a:spcBef>
              <a:buFontTx/>
              <a:buNone/>
            </a:pPr>
            <a:r>
              <a:rPr kumimoji="0" lang="ja-JP" altLang="en-US" sz="1000" smtClean="0">
                <a:solidFill>
                  <a:srgbClr val="898989"/>
                </a:solidFill>
                <a:latin typeface="Arial" panose="020B0604020202020204" pitchFamily="34" charset="0"/>
                <a:ea typeface="ＭＳ Ｐゴシック" panose="020B0600070205080204" pitchFamily="50" charset="-128"/>
              </a:rPr>
              <a:t>公益社団法人　日本看護協会</a:t>
            </a:r>
          </a:p>
        </p:txBody>
      </p:sp>
      <p:pic>
        <p:nvPicPr>
          <p:cNvPr id="235526" name="図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08850" y="6538913"/>
            <a:ext cx="798513"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オーディオ 4">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89938" y="61039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9938" y="6103938"/>
            <a:ext cx="609600" cy="609600"/>
          </a:xfrm>
          <a:prstGeom prst="rect">
            <a:avLst/>
          </a:prstGeom>
        </p:spPr>
      </p:pic>
    </p:spTree>
  </p:cSld>
  <p:clrMapOvr>
    <a:masterClrMapping/>
  </p:clrMapOvr>
  <p:transition spd="slow" advTm="635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85763" y="692150"/>
            <a:ext cx="8229600" cy="5834063"/>
          </a:xfrm>
        </p:spPr>
        <p:txBody>
          <a:bodyPr>
            <a:noAutofit/>
          </a:bodyPr>
          <a:lstStyle/>
          <a:p>
            <a:pPr marL="0" indent="0">
              <a:buFontTx/>
              <a:buNone/>
              <a:defRPr/>
            </a:pPr>
            <a:r>
              <a:rPr lang="ja-JP" altLang="en-US" sz="2000" b="1" dirty="0" smtClean="0">
                <a:solidFill>
                  <a:srgbClr val="0000CC"/>
                </a:solidFill>
                <a:ea typeface="+mn-ea"/>
              </a:rPr>
              <a:t>ステートメント</a:t>
            </a:r>
            <a:endParaRPr lang="ja-JP" altLang="en-US" sz="2000" b="1" dirty="0">
              <a:solidFill>
                <a:srgbClr val="0000CC"/>
              </a:solidFill>
              <a:ea typeface="+mn-ea"/>
            </a:endParaRPr>
          </a:p>
          <a:p>
            <a:pPr>
              <a:defRPr/>
            </a:pPr>
            <a:r>
              <a:rPr lang="ja-JP" altLang="en-US" sz="1800" b="1" dirty="0" smtClean="0">
                <a:solidFill>
                  <a:srgbClr val="000066"/>
                </a:solidFill>
                <a:ea typeface="+mn-ea"/>
              </a:rPr>
              <a:t>これ</a:t>
            </a:r>
            <a:r>
              <a:rPr lang="ja-JP" altLang="en-US" sz="1800" b="1" dirty="0">
                <a:solidFill>
                  <a:srgbClr val="000066"/>
                </a:solidFill>
                <a:ea typeface="+mn-ea"/>
              </a:rPr>
              <a:t>まで私たちは、ひとりひとりの患者と</a:t>
            </a:r>
            <a:r>
              <a:rPr lang="ja-JP" altLang="en-US" sz="1800" b="1" dirty="0" smtClean="0">
                <a:solidFill>
                  <a:srgbClr val="000066"/>
                </a:solidFill>
                <a:ea typeface="+mn-ea"/>
              </a:rPr>
              <a:t>向き合い</a:t>
            </a:r>
            <a:endParaRPr lang="en-US" altLang="ja-JP" sz="1800" b="1" dirty="0" smtClean="0">
              <a:solidFill>
                <a:srgbClr val="000066"/>
              </a:solidFill>
              <a:ea typeface="+mn-ea"/>
            </a:endParaRPr>
          </a:p>
          <a:p>
            <a:pPr>
              <a:defRPr/>
            </a:pPr>
            <a:r>
              <a:rPr lang="ja-JP" altLang="en-US" sz="1800" b="1" dirty="0" smtClean="0">
                <a:solidFill>
                  <a:srgbClr val="000066"/>
                </a:solidFill>
                <a:ea typeface="+mn-ea"/>
              </a:rPr>
              <a:t>病院</a:t>
            </a:r>
            <a:r>
              <a:rPr lang="ja-JP" altLang="en-US" sz="1800" b="1" dirty="0">
                <a:solidFill>
                  <a:srgbClr val="000066"/>
                </a:solidFill>
                <a:ea typeface="+mn-ea"/>
              </a:rPr>
              <a:t>看護を中心に、生きる力を引き出す技術を磨いてきました。</a:t>
            </a:r>
          </a:p>
          <a:p>
            <a:pPr>
              <a:defRPr/>
            </a:pPr>
            <a:r>
              <a:rPr lang="ja-JP" altLang="en-US" sz="1800" b="1" dirty="0">
                <a:solidFill>
                  <a:srgbClr val="000066"/>
                </a:solidFill>
                <a:ea typeface="+mn-ea"/>
              </a:rPr>
              <a:t>それは、揺るぐことのない誇りです。</a:t>
            </a:r>
          </a:p>
          <a:p>
            <a:pPr>
              <a:defRPr/>
            </a:pPr>
            <a:endParaRPr lang="ja-JP" altLang="en-US" sz="600" b="1" dirty="0">
              <a:solidFill>
                <a:srgbClr val="000066"/>
              </a:solidFill>
              <a:ea typeface="+mn-ea"/>
            </a:endParaRPr>
          </a:p>
          <a:p>
            <a:pPr>
              <a:defRPr/>
            </a:pPr>
            <a:r>
              <a:rPr lang="ja-JP" altLang="en-US" sz="1800" b="1" dirty="0">
                <a:solidFill>
                  <a:srgbClr val="000066"/>
                </a:solidFill>
                <a:ea typeface="+mn-ea"/>
              </a:rPr>
              <a:t>けれど、いま、変わらなくてはなりません。</a:t>
            </a:r>
          </a:p>
          <a:p>
            <a:pPr>
              <a:defRPr/>
            </a:pPr>
            <a:endParaRPr lang="ja-JP" altLang="en-US" sz="900" b="1" dirty="0">
              <a:solidFill>
                <a:srgbClr val="000066"/>
              </a:solidFill>
              <a:ea typeface="+mn-ea"/>
            </a:endParaRPr>
          </a:p>
          <a:p>
            <a:pPr>
              <a:defRPr/>
            </a:pPr>
            <a:r>
              <a:rPr lang="ja-JP" altLang="en-US" sz="1800" b="1" dirty="0">
                <a:solidFill>
                  <a:srgbClr val="000066"/>
                </a:solidFill>
                <a:ea typeface="+mn-ea"/>
              </a:rPr>
              <a:t>少子・超高齢化、医療費削減、在宅医療の増加により</a:t>
            </a:r>
          </a:p>
          <a:p>
            <a:pPr>
              <a:defRPr/>
            </a:pPr>
            <a:r>
              <a:rPr lang="ja-JP" altLang="en-US" sz="1800" b="1" dirty="0">
                <a:solidFill>
                  <a:srgbClr val="000066"/>
                </a:solidFill>
                <a:ea typeface="+mn-ea"/>
              </a:rPr>
              <a:t>看護の力は病院だけではなく、あらゆる場所で必要とされています。</a:t>
            </a:r>
          </a:p>
          <a:p>
            <a:pPr>
              <a:defRPr/>
            </a:pPr>
            <a:r>
              <a:rPr lang="ja-JP" altLang="en-US" sz="1800" b="1" dirty="0">
                <a:solidFill>
                  <a:srgbClr val="000066"/>
                </a:solidFill>
                <a:ea typeface="+mn-ea"/>
              </a:rPr>
              <a:t>最期までを、看続けるためにも。</a:t>
            </a:r>
          </a:p>
          <a:p>
            <a:pPr>
              <a:defRPr/>
            </a:pPr>
            <a:r>
              <a:rPr lang="ja-JP" altLang="en-US" sz="1800" b="1" dirty="0">
                <a:solidFill>
                  <a:srgbClr val="000066"/>
                </a:solidFill>
                <a:ea typeface="+mn-ea"/>
              </a:rPr>
              <a:t>私たちはいま、「暮らし」というフィールドに立ち</a:t>
            </a:r>
            <a:r>
              <a:rPr lang="ja-JP" altLang="en-US" sz="1800" b="1" dirty="0" smtClean="0">
                <a:solidFill>
                  <a:srgbClr val="000066"/>
                </a:solidFill>
                <a:ea typeface="+mn-ea"/>
              </a:rPr>
              <a:t>、これ</a:t>
            </a:r>
            <a:r>
              <a:rPr lang="ja-JP" altLang="en-US" sz="1800" b="1" dirty="0">
                <a:solidFill>
                  <a:srgbClr val="000066"/>
                </a:solidFill>
                <a:ea typeface="+mn-ea"/>
              </a:rPr>
              <a:t>までなかった看護のかたちを実現させなければなりません。</a:t>
            </a:r>
          </a:p>
          <a:p>
            <a:pPr>
              <a:defRPr/>
            </a:pPr>
            <a:endParaRPr lang="ja-JP" altLang="en-US" sz="900" b="1" dirty="0">
              <a:solidFill>
                <a:srgbClr val="000066"/>
              </a:solidFill>
              <a:ea typeface="+mn-ea"/>
            </a:endParaRPr>
          </a:p>
          <a:p>
            <a:pPr>
              <a:defRPr/>
            </a:pPr>
            <a:r>
              <a:rPr lang="ja-JP" altLang="en-US" sz="1800" b="1" dirty="0">
                <a:solidFill>
                  <a:srgbClr val="000066"/>
                </a:solidFill>
                <a:ea typeface="+mn-ea"/>
              </a:rPr>
              <a:t>地域全体を見渡せる、看護システムは。</a:t>
            </a:r>
          </a:p>
          <a:p>
            <a:pPr>
              <a:defRPr/>
            </a:pPr>
            <a:r>
              <a:rPr lang="ja-JP" altLang="en-US" sz="1800" b="1" dirty="0">
                <a:solidFill>
                  <a:srgbClr val="000066"/>
                </a:solidFill>
                <a:ea typeface="+mn-ea"/>
              </a:rPr>
              <a:t>安心して、在宅医療を選択できるためには。</a:t>
            </a:r>
          </a:p>
          <a:p>
            <a:pPr>
              <a:defRPr/>
            </a:pPr>
            <a:r>
              <a:rPr lang="ja-JP" altLang="en-US" sz="1800" b="1" dirty="0">
                <a:solidFill>
                  <a:srgbClr val="000066"/>
                </a:solidFill>
                <a:ea typeface="+mn-ea"/>
              </a:rPr>
              <a:t>問われているのは、看護職ひとりひとりが考え、行動すること。</a:t>
            </a:r>
          </a:p>
          <a:p>
            <a:pPr>
              <a:defRPr/>
            </a:pPr>
            <a:r>
              <a:rPr lang="ja-JP" altLang="en-US" sz="1800" b="1" dirty="0">
                <a:solidFill>
                  <a:srgbClr val="000066"/>
                </a:solidFill>
                <a:ea typeface="+mn-ea"/>
              </a:rPr>
              <a:t>もっと自由に。もっと強く。</a:t>
            </a:r>
          </a:p>
          <a:p>
            <a:pPr>
              <a:defRPr/>
            </a:pPr>
            <a:endParaRPr lang="ja-JP" altLang="en-US" sz="600" b="1" dirty="0">
              <a:solidFill>
                <a:srgbClr val="000066"/>
              </a:solidFill>
              <a:ea typeface="+mn-ea"/>
            </a:endParaRPr>
          </a:p>
          <a:p>
            <a:pPr>
              <a:defRPr/>
            </a:pPr>
            <a:r>
              <a:rPr lang="ja-JP" altLang="en-US" sz="1800" b="1" dirty="0">
                <a:solidFill>
                  <a:srgbClr val="000066"/>
                </a:solidFill>
                <a:ea typeface="+mn-ea"/>
              </a:rPr>
              <a:t>未来に向け、求めあう手と手がしっかり届き結ばれるような環境</a:t>
            </a:r>
            <a:r>
              <a:rPr lang="ja-JP" altLang="en-US" sz="1800" b="1" dirty="0" smtClean="0">
                <a:solidFill>
                  <a:srgbClr val="000066"/>
                </a:solidFill>
                <a:ea typeface="+mn-ea"/>
              </a:rPr>
              <a:t>を新しく</a:t>
            </a:r>
            <a:r>
              <a:rPr lang="ja-JP" altLang="en-US" sz="1800" b="1" dirty="0">
                <a:solidFill>
                  <a:srgbClr val="000066"/>
                </a:solidFill>
                <a:ea typeface="+mn-ea"/>
              </a:rPr>
              <a:t>作り上げていきたい</a:t>
            </a:r>
            <a:r>
              <a:rPr lang="ja-JP" altLang="en-US" sz="1800" b="1" dirty="0" smtClean="0">
                <a:solidFill>
                  <a:srgbClr val="000066"/>
                </a:solidFill>
                <a:ea typeface="+mn-ea"/>
              </a:rPr>
              <a:t>。</a:t>
            </a:r>
            <a:endParaRPr lang="en-US" altLang="ja-JP" sz="1800" b="1" dirty="0" smtClean="0">
              <a:solidFill>
                <a:srgbClr val="000066"/>
              </a:solidFill>
              <a:ea typeface="+mn-ea"/>
            </a:endParaRPr>
          </a:p>
          <a:p>
            <a:pPr>
              <a:defRPr/>
            </a:pPr>
            <a:r>
              <a:rPr lang="ja-JP" altLang="en-US" sz="1800" b="1" dirty="0" smtClean="0">
                <a:solidFill>
                  <a:srgbClr val="000066"/>
                </a:solidFill>
                <a:ea typeface="+mn-ea"/>
              </a:rPr>
              <a:t>私たち</a:t>
            </a:r>
            <a:r>
              <a:rPr lang="ja-JP" altLang="en-US" sz="1800" b="1" dirty="0">
                <a:solidFill>
                  <a:srgbClr val="000066"/>
                </a:solidFill>
                <a:ea typeface="+mn-ea"/>
              </a:rPr>
              <a:t>は、そう思う。</a:t>
            </a:r>
          </a:p>
          <a:p>
            <a:pPr>
              <a:defRPr/>
            </a:pPr>
            <a:endParaRPr lang="ja-JP" altLang="en-US" sz="1200" b="1" dirty="0">
              <a:ea typeface="+mn-ea"/>
            </a:endParaRPr>
          </a:p>
          <a:p>
            <a:pPr>
              <a:defRPr/>
            </a:pPr>
            <a:endParaRPr lang="ja-JP" altLang="en-US" sz="1050" b="1" dirty="0">
              <a:ea typeface="+mn-ea"/>
            </a:endParaRPr>
          </a:p>
        </p:txBody>
      </p:sp>
      <p:pic>
        <p:nvPicPr>
          <p:cNvPr id="237571" name="Picture 2" descr="日本看護協会">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9613" y="115888"/>
            <a:ext cx="5040312"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7572" name="図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993063" y="6367463"/>
            <a:ext cx="798512"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オーディオ 4">
            <a:hlinkClick r:id="" action="ppaction://media"/>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89938" y="61039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9938" y="6103938"/>
            <a:ext cx="609600" cy="609600"/>
          </a:xfrm>
          <a:prstGeom prst="rect">
            <a:avLst/>
          </a:prstGeom>
        </p:spPr>
      </p:pic>
    </p:spTree>
  </p:cSld>
  <p:clrMapOvr>
    <a:masterClrMapping/>
  </p:clrMapOvr>
  <p:transition spd="slow" advTm="2349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5"/>
          <a:stretch>
            <a:fillRect/>
          </a:stretch>
        </p:blipFill>
        <p:spPr>
          <a:xfrm>
            <a:off x="155575" y="1697038"/>
            <a:ext cx="2751138" cy="3689350"/>
          </a:xfrm>
          <a:prstGeom prst="rect">
            <a:avLst/>
          </a:prstGeom>
          <a:ln>
            <a:solidFill>
              <a:schemeClr val="bg1">
                <a:lumMod val="75000"/>
              </a:schemeClr>
            </a:solidFill>
          </a:ln>
        </p:spPr>
      </p:pic>
      <p:pic>
        <p:nvPicPr>
          <p:cNvPr id="239619" name="図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963863" y="1371600"/>
            <a:ext cx="6089650" cy="449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コンテンツ プレースホルダー 4"/>
          <p:cNvSpPr txBox="1">
            <a:spLocks/>
          </p:cNvSpPr>
          <p:nvPr/>
        </p:nvSpPr>
        <p:spPr>
          <a:xfrm>
            <a:off x="0" y="-6350"/>
            <a:ext cx="9144000" cy="1287463"/>
          </a:xfrm>
          <a:prstGeom prst="rect">
            <a:avLst/>
          </a:prstGeom>
          <a:solidFill>
            <a:srgbClr val="002060"/>
          </a:solidFill>
          <a:ln>
            <a:noFill/>
          </a:ln>
        </p:spPr>
        <p:style>
          <a:lnRef idx="1">
            <a:schemeClr val="accent1"/>
          </a:lnRef>
          <a:fillRef idx="2">
            <a:schemeClr val="accent1"/>
          </a:fillRef>
          <a:effectRef idx="1">
            <a:schemeClr val="accent1"/>
          </a:effectRef>
          <a:fontRef idx="minor">
            <a:schemeClr val="dk1"/>
          </a:fontRef>
        </p:style>
        <p:txBody>
          <a:bodyPr lIns="18000" rIns="18000"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defRPr/>
            </a:pPr>
            <a:r>
              <a:rPr lang="en-US" altLang="ja-JP" b="1" dirty="0" smtClean="0">
                <a:solidFill>
                  <a:prstClr val="white"/>
                </a:solidFill>
                <a:latin typeface="HGPｺﾞｼｯｸE" panose="020B0900000000000000" pitchFamily="50" charset="-128"/>
                <a:ea typeface="HGPｺﾞｼｯｸE" panose="020B0900000000000000" pitchFamily="50" charset="-128"/>
              </a:rPr>
              <a:t>2025</a:t>
            </a:r>
            <a:r>
              <a:rPr lang="ja-JP" altLang="en-US" b="1" dirty="0">
                <a:solidFill>
                  <a:prstClr val="white"/>
                </a:solidFill>
                <a:latin typeface="HGPｺﾞｼｯｸE" panose="020B0900000000000000" pitchFamily="50" charset="-128"/>
                <a:ea typeface="HGPｺﾞｼｯｸE" panose="020B0900000000000000" pitchFamily="50" charset="-128"/>
              </a:rPr>
              <a:t>年に向けた看護の</a:t>
            </a:r>
            <a:r>
              <a:rPr lang="ja-JP" altLang="en-US" b="1" dirty="0" smtClean="0">
                <a:solidFill>
                  <a:prstClr val="white"/>
                </a:solidFill>
                <a:latin typeface="HGPｺﾞｼｯｸE" panose="020B0900000000000000" pitchFamily="50" charset="-128"/>
                <a:ea typeface="HGPｺﾞｼｯｸE" panose="020B0900000000000000" pitchFamily="50" charset="-128"/>
              </a:rPr>
              <a:t>挑戦　看護</a:t>
            </a:r>
            <a:r>
              <a:rPr lang="ja-JP" altLang="en-US" b="1" dirty="0">
                <a:solidFill>
                  <a:prstClr val="white"/>
                </a:solidFill>
                <a:latin typeface="HGPｺﾞｼｯｸE" panose="020B0900000000000000" pitchFamily="50" charset="-128"/>
                <a:ea typeface="HGPｺﾞｼｯｸE" panose="020B0900000000000000" pitchFamily="50" charset="-128"/>
              </a:rPr>
              <a:t>の将来</a:t>
            </a:r>
            <a:r>
              <a:rPr lang="ja-JP" altLang="en-US" b="1" dirty="0" smtClean="0">
                <a:solidFill>
                  <a:prstClr val="white"/>
                </a:solidFill>
                <a:latin typeface="HGPｺﾞｼｯｸE" panose="020B0900000000000000" pitchFamily="50" charset="-128"/>
                <a:ea typeface="HGPｺﾞｼｯｸE" panose="020B0900000000000000" pitchFamily="50" charset="-128"/>
              </a:rPr>
              <a:t>ビジョン</a:t>
            </a:r>
            <a:endParaRPr lang="en-US" altLang="ja-JP" b="1" dirty="0">
              <a:solidFill>
                <a:prstClr val="white"/>
              </a:solidFill>
              <a:latin typeface="HG丸ｺﾞｼｯｸM-PRO" panose="020F0600000000000000" pitchFamily="50" charset="-128"/>
              <a:ea typeface="HG丸ｺﾞｼｯｸM-PRO" panose="020F0600000000000000" pitchFamily="50" charset="-128"/>
            </a:endParaRPr>
          </a:p>
          <a:p>
            <a:pPr marL="0" indent="0" algn="ctr" fontAlgn="auto">
              <a:spcAft>
                <a:spcPts val="0"/>
              </a:spcAft>
              <a:buFont typeface="Arial" panose="020B0604020202020204" pitchFamily="34" charset="0"/>
              <a:buNone/>
              <a:defRPr/>
            </a:pPr>
            <a:r>
              <a:rPr lang="ja-JP" altLang="en-US" b="1" dirty="0">
                <a:solidFill>
                  <a:prstClr val="white"/>
                </a:solidFill>
                <a:latin typeface="HG丸ｺﾞｼｯｸM-PRO" panose="020F0600000000000000" pitchFamily="50" charset="-128"/>
                <a:ea typeface="HG丸ｺﾞｼｯｸM-PRO" panose="020F0600000000000000" pitchFamily="50" charset="-128"/>
              </a:rPr>
              <a:t>いのち・暮らし・尊厳をまもり支える</a:t>
            </a:r>
            <a:r>
              <a:rPr lang="ja-JP" altLang="en-US" b="1" dirty="0" smtClean="0">
                <a:solidFill>
                  <a:prstClr val="white"/>
                </a:solidFill>
                <a:latin typeface="HG丸ｺﾞｼｯｸM-PRO" panose="020F0600000000000000" pitchFamily="50" charset="-128"/>
                <a:ea typeface="HG丸ｺﾞｼｯｸM-PRO" panose="020F0600000000000000" pitchFamily="50" charset="-128"/>
              </a:rPr>
              <a:t>看護</a:t>
            </a:r>
            <a:endParaRPr lang="en-US" altLang="ja-JP" b="1" dirty="0" smtClean="0">
              <a:solidFill>
                <a:prstClr val="white"/>
              </a:solidFill>
              <a:latin typeface="HG丸ｺﾞｼｯｸM-PRO" panose="020F0600000000000000" pitchFamily="50" charset="-128"/>
              <a:ea typeface="HG丸ｺﾞｼｯｸM-PRO" panose="020F0600000000000000" pitchFamily="50" charset="-128"/>
            </a:endParaRPr>
          </a:p>
          <a:p>
            <a:pPr marL="0" indent="0" algn="ctr" fontAlgn="auto">
              <a:spcAft>
                <a:spcPts val="0"/>
              </a:spcAft>
              <a:buFont typeface="Arial" panose="020B0604020202020204" pitchFamily="34" charset="0"/>
              <a:buNone/>
              <a:defRPr/>
            </a:pPr>
            <a:r>
              <a:rPr lang="ja-JP" altLang="en-US" sz="2000" b="1" dirty="0" smtClean="0">
                <a:solidFill>
                  <a:prstClr val="white"/>
                </a:solidFill>
                <a:latin typeface="HG丸ｺﾞｼｯｸM-PRO" panose="020F0600000000000000" pitchFamily="50" charset="-128"/>
                <a:ea typeface="HG丸ｺﾞｼｯｸM-PRO" panose="020F0600000000000000" pitchFamily="50" charset="-128"/>
              </a:rPr>
              <a:t>　　　　　　　　　　　　　　　　　　　　　　（</a:t>
            </a:r>
            <a:r>
              <a:rPr lang="en-US" altLang="ja-JP" sz="2000" b="1" dirty="0" smtClean="0">
                <a:solidFill>
                  <a:prstClr val="white"/>
                </a:solidFill>
                <a:latin typeface="HG丸ｺﾞｼｯｸM-PRO" panose="020F0600000000000000" pitchFamily="50" charset="-128"/>
                <a:ea typeface="HG丸ｺﾞｼｯｸM-PRO" panose="020F0600000000000000" pitchFamily="50" charset="-128"/>
              </a:rPr>
              <a:t>2015</a:t>
            </a:r>
            <a:r>
              <a:rPr lang="ja-JP" altLang="en-US" sz="2000" b="1" dirty="0" smtClean="0">
                <a:solidFill>
                  <a:prstClr val="white"/>
                </a:solidFill>
                <a:latin typeface="HG丸ｺﾞｼｯｸM-PRO" panose="020F0600000000000000" pitchFamily="50" charset="-128"/>
                <a:ea typeface="HG丸ｺﾞｼｯｸM-PRO" panose="020F0600000000000000" pitchFamily="50" charset="-128"/>
              </a:rPr>
              <a:t>年</a:t>
            </a:r>
            <a:r>
              <a:rPr lang="en-US" altLang="ja-JP" sz="2000" b="1" dirty="0" smtClean="0">
                <a:solidFill>
                  <a:prstClr val="white"/>
                </a:solidFill>
                <a:latin typeface="HG丸ｺﾞｼｯｸM-PRO" panose="020F0600000000000000" pitchFamily="50" charset="-128"/>
                <a:ea typeface="HG丸ｺﾞｼｯｸM-PRO" panose="020F0600000000000000" pitchFamily="50" charset="-128"/>
              </a:rPr>
              <a:t>6</a:t>
            </a:r>
            <a:r>
              <a:rPr lang="ja-JP" altLang="en-US" sz="2000" b="1" dirty="0" smtClean="0">
                <a:solidFill>
                  <a:prstClr val="white"/>
                </a:solidFill>
                <a:latin typeface="HG丸ｺﾞｼｯｸM-PRO" panose="020F0600000000000000" pitchFamily="50" charset="-128"/>
                <a:ea typeface="HG丸ｺﾞｼｯｸM-PRO" panose="020F0600000000000000" pitchFamily="50" charset="-128"/>
              </a:rPr>
              <a:t>月公表）</a:t>
            </a:r>
            <a:endParaRPr lang="ja-JP" altLang="en-US" sz="2000" b="1" dirty="0">
              <a:solidFill>
                <a:prstClr val="white"/>
              </a:solidFill>
              <a:latin typeface="HG丸ｺﾞｼｯｸM-PRO" panose="020F0600000000000000" pitchFamily="50" charset="-128"/>
              <a:ea typeface="HG丸ｺﾞｼｯｸM-PRO" panose="020F0600000000000000" pitchFamily="50" charset="-128"/>
            </a:endParaRPr>
          </a:p>
        </p:txBody>
      </p:sp>
      <p:sp>
        <p:nvSpPr>
          <p:cNvPr id="239621" name="フッター プレースホルダー 1"/>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a:lnSpc>
                <a:spcPct val="100000"/>
              </a:lnSpc>
              <a:spcBef>
                <a:spcPct val="0"/>
              </a:spcBef>
              <a:buFontTx/>
              <a:buNone/>
            </a:pPr>
            <a:r>
              <a:rPr kumimoji="0" lang="zh-TW" altLang="en-US" sz="1200" smtClean="0">
                <a:solidFill>
                  <a:srgbClr val="000000"/>
                </a:solidFill>
                <a:latin typeface="ＭＳ Ｐゴシック" panose="020B0600070205080204" pitchFamily="50" charset="-128"/>
                <a:ea typeface="ＭＳ Ｐゴシック" panose="020B0600070205080204" pitchFamily="50" charset="-128"/>
              </a:rPr>
              <a:t>公益社団法人　日本看護協会</a:t>
            </a:r>
            <a:endParaRPr kumimoji="0" lang="ja-JP" altLang="en-US" sz="1200" smtClean="0">
              <a:solidFill>
                <a:srgbClr val="000000"/>
              </a:solidFill>
              <a:latin typeface="ＭＳ Ｐゴシック" panose="020B0600070205080204" pitchFamily="50" charset="-128"/>
              <a:ea typeface="ＭＳ Ｐゴシック" panose="020B0600070205080204" pitchFamily="50" charset="-128"/>
            </a:endParaRPr>
          </a:p>
        </p:txBody>
      </p:sp>
      <p:sp>
        <p:nvSpPr>
          <p:cNvPr id="5" name="スライド番号プレースホルダー 4"/>
          <p:cNvSpPr>
            <a:spLocks noGrp="1"/>
          </p:cNvSpPr>
          <p:nvPr>
            <p:ph type="sldNum" sz="quarter" idx="12"/>
          </p:nvPr>
        </p:nvSpPr>
        <p:spPr/>
        <p:txBody>
          <a:bodyPr/>
          <a:lstStyle/>
          <a:p>
            <a:pPr>
              <a:defRPr/>
            </a:pPr>
            <a:fld id="{23053856-D6F5-4060-9161-50650037DF05}" type="slidenum">
              <a:rPr lang="ja-JP" altLang="en-US"/>
              <a:pPr>
                <a:defRPr/>
              </a:pPr>
              <a:t>12</a:t>
            </a:fld>
            <a:endParaRPr lang="ja-JP" altLang="en-US"/>
          </a:p>
        </p:txBody>
      </p:sp>
      <p:pic>
        <p:nvPicPr>
          <p:cNvPr id="239623" name="図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3025" y="5599113"/>
            <a:ext cx="32639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24" name="図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861300" y="6492875"/>
            <a:ext cx="798513"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オーディオ 6">
            <a:hlinkClick r:id="" action="ppaction://media"/>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89938" y="61039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9938" y="6103938"/>
            <a:ext cx="609600" cy="609600"/>
          </a:xfrm>
          <a:prstGeom prst="rect">
            <a:avLst/>
          </a:prstGeom>
        </p:spPr>
      </p:pic>
    </p:spTree>
  </p:cSld>
  <p:clrMapOvr>
    <a:masterClrMapping/>
  </p:clrMapOvr>
  <p:transition spd="slow" advTm="3166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円/楕円 4"/>
          <p:cNvSpPr/>
          <p:nvPr/>
        </p:nvSpPr>
        <p:spPr>
          <a:xfrm>
            <a:off x="2286000" y="1071563"/>
            <a:ext cx="4622800" cy="4456112"/>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89018" eaLnBrk="1" fontAlgn="auto" hangingPunct="1">
              <a:lnSpc>
                <a:spcPct val="90000"/>
              </a:lnSpc>
              <a:spcAft>
                <a:spcPts val="0"/>
              </a:spcAft>
              <a:defRPr/>
            </a:pPr>
            <a:r>
              <a:rPr kumimoji="1" lang="ja-JP" altLang="en-US" sz="2200" b="1" spc="-107" dirty="0">
                <a:solidFill>
                  <a:prstClr val="black"/>
                </a:solidFill>
                <a:latin typeface="HG丸ｺﾞｼｯｸM-PRO" panose="020F0600000000000000" pitchFamily="50" charset="-128"/>
                <a:ea typeface="HG丸ｺﾞｼｯｸM-PRO" panose="020F0600000000000000" pitchFamily="50" charset="-128"/>
              </a:rPr>
              <a:t>生涯にわたり</a:t>
            </a:r>
            <a:endParaRPr kumimoji="1" lang="en-US" altLang="ja-JP" sz="2200" b="1" spc="-107" dirty="0">
              <a:solidFill>
                <a:prstClr val="black"/>
              </a:solidFill>
              <a:latin typeface="HG丸ｺﾞｼｯｸM-PRO" panose="020F0600000000000000" pitchFamily="50" charset="-128"/>
              <a:ea typeface="HG丸ｺﾞｼｯｸM-PRO" panose="020F0600000000000000" pitchFamily="50" charset="-128"/>
            </a:endParaRPr>
          </a:p>
          <a:p>
            <a:pPr algn="ctr" defTabSz="889018" eaLnBrk="1" fontAlgn="auto" hangingPunct="1">
              <a:lnSpc>
                <a:spcPct val="90000"/>
              </a:lnSpc>
              <a:spcAft>
                <a:spcPts val="0"/>
              </a:spcAft>
              <a:defRPr/>
            </a:pPr>
            <a:r>
              <a:rPr kumimoji="1" lang="ja-JP" altLang="en-US" sz="2200" b="1" spc="-107" dirty="0">
                <a:solidFill>
                  <a:prstClr val="black"/>
                </a:solidFill>
                <a:latin typeface="HG丸ｺﾞｼｯｸM-PRO" panose="020F0600000000000000" pitchFamily="50" charset="-128"/>
                <a:ea typeface="HG丸ｺﾞｼｯｸM-PRO" panose="020F0600000000000000" pitchFamily="50" charset="-128"/>
              </a:rPr>
              <a:t>　生活と保健･医療･　　</a:t>
            </a:r>
            <a:endParaRPr kumimoji="1" lang="en-US" altLang="ja-JP" sz="2200" b="1" spc="-107" dirty="0">
              <a:solidFill>
                <a:prstClr val="black"/>
              </a:solidFill>
              <a:latin typeface="HG丸ｺﾞｼｯｸM-PRO" panose="020F0600000000000000" pitchFamily="50" charset="-128"/>
              <a:ea typeface="HG丸ｺﾞｼｯｸM-PRO" panose="020F0600000000000000" pitchFamily="50" charset="-128"/>
            </a:endParaRPr>
          </a:p>
          <a:p>
            <a:pPr algn="ctr" defTabSz="889018" eaLnBrk="1" fontAlgn="auto" hangingPunct="1">
              <a:lnSpc>
                <a:spcPct val="90000"/>
              </a:lnSpc>
              <a:spcAft>
                <a:spcPts val="0"/>
              </a:spcAft>
              <a:defRPr/>
            </a:pPr>
            <a:r>
              <a:rPr kumimoji="1" lang="ja-JP" altLang="en-US" sz="2200" b="1" spc="-107" dirty="0">
                <a:solidFill>
                  <a:prstClr val="black"/>
                </a:solidFill>
                <a:latin typeface="HG丸ｺﾞｼｯｸM-PRO" panose="020F0600000000000000" pitchFamily="50" charset="-128"/>
                <a:ea typeface="HG丸ｺﾞｼｯｸM-PRO" panose="020F0600000000000000" pitchFamily="50" charset="-128"/>
              </a:rPr>
              <a:t>　福祉をつなぐ</a:t>
            </a:r>
            <a:r>
              <a:rPr kumimoji="1" lang="ja-JP" altLang="en-US" sz="2200" b="1" dirty="0">
                <a:solidFill>
                  <a:prstClr val="black"/>
                </a:solidFill>
                <a:latin typeface="HG丸ｺﾞｼｯｸM-PRO" panose="020F0600000000000000" pitchFamily="50" charset="-128"/>
                <a:ea typeface="HG丸ｺﾞｼｯｸM-PRO" panose="020F0600000000000000" pitchFamily="50" charset="-128"/>
              </a:rPr>
              <a:t>看護</a:t>
            </a:r>
            <a:endParaRPr kumimoji="1" lang="en-US" altLang="ja-JP" sz="2200" b="1" dirty="0">
              <a:solidFill>
                <a:prstClr val="black"/>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p:txBody>
      </p:sp>
      <p:grpSp>
        <p:nvGrpSpPr>
          <p:cNvPr id="241667" name="グループ化 1"/>
          <p:cNvGrpSpPr>
            <a:grpSpLocks/>
          </p:cNvGrpSpPr>
          <p:nvPr/>
        </p:nvGrpSpPr>
        <p:grpSpPr bwMode="auto">
          <a:xfrm>
            <a:off x="328613" y="142875"/>
            <a:ext cx="8537575" cy="6532563"/>
            <a:chOff x="640160" y="229680"/>
            <a:chExt cx="11952000" cy="9145016"/>
          </a:xfrm>
        </p:grpSpPr>
        <p:sp>
          <p:nvSpPr>
            <p:cNvPr id="241678" name="正方形/長方形 3"/>
            <p:cNvSpPr>
              <a:spLocks noChangeArrowheads="1"/>
            </p:cNvSpPr>
            <p:nvPr/>
          </p:nvSpPr>
          <p:spPr bwMode="auto">
            <a:xfrm>
              <a:off x="640160" y="229680"/>
              <a:ext cx="11952000" cy="9145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a:lnSpc>
                  <a:spcPct val="100000"/>
                </a:lnSpc>
                <a:spcBef>
                  <a:spcPct val="0"/>
                </a:spcBef>
                <a:buFontTx/>
                <a:buNone/>
              </a:pPr>
              <a:endParaRPr kumimoji="0" lang="ja-JP" altLang="en-US" sz="1800">
                <a:latin typeface="Arial" panose="020B0604020202020204" pitchFamily="34" charset="0"/>
                <a:ea typeface="ＭＳ Ｐゴシック" panose="020B0600070205080204" pitchFamily="50" charset="-128"/>
              </a:endParaRPr>
            </a:p>
          </p:txBody>
        </p:sp>
        <p:sp>
          <p:nvSpPr>
            <p:cNvPr id="6" name="フリーフォーム 5"/>
            <p:cNvSpPr/>
            <p:nvPr/>
          </p:nvSpPr>
          <p:spPr>
            <a:xfrm>
              <a:off x="5053822" y="280795"/>
              <a:ext cx="3235796" cy="3124639"/>
            </a:xfrm>
            <a:custGeom>
              <a:avLst/>
              <a:gdLst>
                <a:gd name="connsiteX0" fmla="*/ 0 w 3599991"/>
                <a:gd name="connsiteY0" fmla="*/ 1799996 h 3599991"/>
                <a:gd name="connsiteX1" fmla="*/ 1799996 w 3599991"/>
                <a:gd name="connsiteY1" fmla="*/ 0 h 3599991"/>
                <a:gd name="connsiteX2" fmla="*/ 3599992 w 3599991"/>
                <a:gd name="connsiteY2" fmla="*/ 1799996 h 3599991"/>
                <a:gd name="connsiteX3" fmla="*/ 1799996 w 3599991"/>
                <a:gd name="connsiteY3" fmla="*/ 3599992 h 3599991"/>
                <a:gd name="connsiteX4" fmla="*/ 0 w 3599991"/>
                <a:gd name="connsiteY4" fmla="*/ 1799996 h 3599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9991" h="3599991">
                  <a:moveTo>
                    <a:pt x="0" y="1799996"/>
                  </a:moveTo>
                  <a:cubicBezTo>
                    <a:pt x="0" y="805886"/>
                    <a:pt x="805886" y="0"/>
                    <a:pt x="1799996" y="0"/>
                  </a:cubicBezTo>
                  <a:cubicBezTo>
                    <a:pt x="2794106" y="0"/>
                    <a:pt x="3599992" y="805886"/>
                    <a:pt x="3599992" y="1799996"/>
                  </a:cubicBezTo>
                  <a:cubicBezTo>
                    <a:pt x="3599992" y="2794106"/>
                    <a:pt x="2794106" y="3599992"/>
                    <a:pt x="1799996" y="3599992"/>
                  </a:cubicBezTo>
                  <a:cubicBezTo>
                    <a:pt x="805886" y="3599992"/>
                    <a:pt x="0" y="2794106"/>
                    <a:pt x="0" y="1799996"/>
                  </a:cubicBezTo>
                  <a:close/>
                </a:path>
              </a:pathLst>
            </a:custGeom>
            <a:ln/>
          </p:spPr>
          <p:style>
            <a:lnRef idx="3">
              <a:schemeClr val="lt1"/>
            </a:lnRef>
            <a:fillRef idx="1">
              <a:schemeClr val="accent2"/>
            </a:fillRef>
            <a:effectRef idx="1">
              <a:schemeClr val="accent2"/>
            </a:effectRef>
            <a:fontRef idx="minor">
              <a:schemeClr val="lt1"/>
            </a:fontRef>
          </p:style>
          <p:txBody>
            <a:bodyPr lIns="376576" tIns="376576" rIns="376576" bIns="376576" spcCol="1270" anchor="ctr" anchorCtr="1"/>
            <a:lstStyle/>
            <a:p>
              <a:pPr algn="ctr" defTabSz="1016020" eaLnBrk="1" fontAlgn="auto" hangingPunct="1">
                <a:lnSpc>
                  <a:spcPct val="90000"/>
                </a:lnSpc>
                <a:spcAft>
                  <a:spcPts val="0"/>
                </a:spcAft>
                <a:defRPr/>
              </a:pPr>
              <a:endParaRPr kumimoji="1" lang="en-US" altLang="ja-JP" sz="2200" b="1" dirty="0">
                <a:solidFill>
                  <a:srgbClr val="FFFF00"/>
                </a:solidFill>
                <a:latin typeface="HG丸ｺﾞｼｯｸM-PRO" panose="020F0600000000000000" pitchFamily="50" charset="-128"/>
                <a:ea typeface="HG丸ｺﾞｼｯｸM-PRO" panose="020F0600000000000000" pitchFamily="50" charset="-128"/>
              </a:endParaRPr>
            </a:p>
            <a:p>
              <a:pPr algn="ctr" defTabSz="1016020" eaLnBrk="1" fontAlgn="auto" hangingPunct="1">
                <a:lnSpc>
                  <a:spcPct val="90000"/>
                </a:lnSpc>
                <a:spcAft>
                  <a:spcPts val="0"/>
                </a:spcAft>
                <a:defRPr/>
              </a:pPr>
              <a:r>
                <a:rPr kumimoji="1" lang="ja-JP" altLang="en-US" sz="2200" b="1" dirty="0">
                  <a:solidFill>
                    <a:srgbClr val="FFFF00"/>
                  </a:solidFill>
                  <a:latin typeface="HG丸ｺﾞｼｯｸM-PRO" panose="020F0600000000000000" pitchFamily="50" charset="-128"/>
                  <a:ea typeface="HG丸ｺﾞｼｯｸM-PRO" panose="020F0600000000000000" pitchFamily="50" charset="-128"/>
                </a:rPr>
                <a:t>健やかに</a:t>
              </a:r>
              <a:endParaRPr kumimoji="1" lang="en-US" altLang="ja-JP" sz="2200" b="1" dirty="0">
                <a:solidFill>
                  <a:srgbClr val="FFFF00"/>
                </a:solidFill>
                <a:latin typeface="HG丸ｺﾞｼｯｸM-PRO" panose="020F0600000000000000" pitchFamily="50" charset="-128"/>
                <a:ea typeface="HG丸ｺﾞｼｯｸM-PRO" panose="020F0600000000000000" pitchFamily="50" charset="-128"/>
              </a:endParaRPr>
            </a:p>
            <a:p>
              <a:pPr algn="ctr" defTabSz="1016020" eaLnBrk="1" fontAlgn="auto" hangingPunct="1">
                <a:lnSpc>
                  <a:spcPct val="90000"/>
                </a:lnSpc>
                <a:spcAft>
                  <a:spcPts val="0"/>
                </a:spcAft>
                <a:defRPr/>
              </a:pPr>
              <a:r>
                <a:rPr kumimoji="1" lang="ja-JP" altLang="en-US" sz="2200" b="1" dirty="0">
                  <a:solidFill>
                    <a:srgbClr val="FFFF00"/>
                  </a:solidFill>
                  <a:latin typeface="HG丸ｺﾞｼｯｸM-PRO" panose="020F0600000000000000" pitchFamily="50" charset="-128"/>
                  <a:ea typeface="HG丸ｺﾞｼｯｸM-PRO" panose="020F0600000000000000" pitchFamily="50" charset="-128"/>
                </a:rPr>
                <a:t>生まれ育つ</a:t>
              </a:r>
              <a:endParaRPr kumimoji="1" lang="en-US" altLang="ja-JP" sz="2200" b="1" dirty="0">
                <a:solidFill>
                  <a:srgbClr val="FFFF00"/>
                </a:solidFill>
                <a:latin typeface="HG丸ｺﾞｼｯｸM-PRO" panose="020F0600000000000000" pitchFamily="50" charset="-128"/>
                <a:ea typeface="HG丸ｺﾞｼｯｸM-PRO" panose="020F0600000000000000" pitchFamily="50" charset="-128"/>
              </a:endParaRPr>
            </a:p>
            <a:p>
              <a:pPr defTabSz="1016020" eaLnBrk="1" fontAlgn="auto" hangingPunct="1">
                <a:lnSpc>
                  <a:spcPct val="90000"/>
                </a:lnSpc>
                <a:spcAft>
                  <a:spcPts val="0"/>
                </a:spcAft>
                <a:defRPr/>
              </a:pPr>
              <a:r>
                <a:rPr kumimoji="1" lang="ja-JP" altLang="en-US" sz="1200" spc="-107" dirty="0">
                  <a:solidFill>
                    <a:prstClr val="black"/>
                  </a:solidFill>
                  <a:latin typeface="HG丸ｺﾞｼｯｸM-PRO" panose="020F0600000000000000" pitchFamily="50" charset="-128"/>
                  <a:ea typeface="HG丸ｺﾞｼｯｸM-PRO" panose="020F0600000000000000" pitchFamily="50" charset="-128"/>
                </a:rPr>
                <a:t>安全で安心な妊娠・出産</a:t>
              </a:r>
              <a:endParaRPr kumimoji="1" lang="en-US" altLang="ja-JP" sz="1200" spc="-107" dirty="0">
                <a:solidFill>
                  <a:prstClr val="black"/>
                </a:solidFill>
                <a:latin typeface="HG丸ｺﾞｼｯｸM-PRO" panose="020F0600000000000000" pitchFamily="50" charset="-128"/>
                <a:ea typeface="HG丸ｺﾞｼｯｸM-PRO" panose="020F0600000000000000" pitchFamily="50" charset="-128"/>
              </a:endParaRPr>
            </a:p>
            <a:p>
              <a:pPr defTabSz="1016020" eaLnBrk="1" fontAlgn="auto" hangingPunct="1">
                <a:lnSpc>
                  <a:spcPct val="90000"/>
                </a:lnSpc>
                <a:spcAft>
                  <a:spcPts val="0"/>
                </a:spcAft>
                <a:defRPr/>
              </a:pPr>
              <a:r>
                <a:rPr kumimoji="1" lang="ja-JP" altLang="en-US" sz="1200" dirty="0">
                  <a:solidFill>
                    <a:prstClr val="black"/>
                  </a:solidFill>
                  <a:latin typeface="HG丸ｺﾞｼｯｸM-PRO" panose="020F0600000000000000" pitchFamily="50" charset="-128"/>
                  <a:ea typeface="HG丸ｺﾞｼｯｸM-PRO" panose="020F0600000000000000" pitchFamily="50" charset="-128"/>
                </a:rPr>
                <a:t>　・助産師外来、院内　</a:t>
              </a:r>
              <a:endParaRPr kumimoji="1" lang="en-US" altLang="ja-JP" sz="1200" dirty="0">
                <a:solidFill>
                  <a:prstClr val="black"/>
                </a:solidFill>
                <a:latin typeface="HG丸ｺﾞｼｯｸM-PRO" panose="020F0600000000000000" pitchFamily="50" charset="-128"/>
                <a:ea typeface="HG丸ｺﾞｼｯｸM-PRO" panose="020F0600000000000000" pitchFamily="50" charset="-128"/>
              </a:endParaRPr>
            </a:p>
            <a:p>
              <a:pPr defTabSz="1016020" eaLnBrk="1" fontAlgn="auto" hangingPunct="1">
                <a:lnSpc>
                  <a:spcPct val="90000"/>
                </a:lnSpc>
                <a:spcAft>
                  <a:spcPts val="0"/>
                </a:spcAft>
                <a:defRPr/>
              </a:pPr>
              <a:r>
                <a:rPr kumimoji="1" lang="ja-JP" altLang="en-US" sz="1200" dirty="0">
                  <a:solidFill>
                    <a:prstClr val="black"/>
                  </a:solidFill>
                  <a:latin typeface="HG丸ｺﾞｼｯｸM-PRO" panose="020F0600000000000000" pitchFamily="50" charset="-128"/>
                  <a:ea typeface="HG丸ｺﾞｼｯｸM-PRO" panose="020F0600000000000000" pitchFamily="50" charset="-128"/>
                </a:rPr>
                <a:t>　　助産、緊急時対応</a:t>
              </a:r>
              <a:endParaRPr kumimoji="1" lang="en-US" altLang="ja-JP" sz="1200" dirty="0">
                <a:solidFill>
                  <a:prstClr val="black"/>
                </a:solidFill>
                <a:latin typeface="HG丸ｺﾞｼｯｸM-PRO" panose="020F0600000000000000" pitchFamily="50" charset="-128"/>
                <a:ea typeface="HG丸ｺﾞｼｯｸM-PRO" panose="020F0600000000000000" pitchFamily="50" charset="-128"/>
              </a:endParaRPr>
            </a:p>
            <a:p>
              <a:pPr defTabSz="1016020" eaLnBrk="1" fontAlgn="auto" hangingPunct="1">
                <a:lnSpc>
                  <a:spcPct val="90000"/>
                </a:lnSpc>
                <a:spcAft>
                  <a:spcPts val="0"/>
                </a:spcAft>
                <a:defRPr/>
              </a:pPr>
              <a:r>
                <a:rPr kumimoji="1" lang="ja-JP" altLang="en-US" sz="1200" dirty="0">
                  <a:solidFill>
                    <a:prstClr val="black"/>
                  </a:solidFill>
                  <a:latin typeface="HG丸ｺﾞｼｯｸM-PRO" panose="020F0600000000000000" pitchFamily="50" charset="-128"/>
                  <a:ea typeface="HG丸ｺﾞｼｯｸM-PRO" panose="020F0600000000000000" pitchFamily="50" charset="-128"/>
                </a:rPr>
                <a:t>母子保健体制の構築</a:t>
              </a:r>
              <a:endParaRPr kumimoji="1" lang="en-US" altLang="ja-JP" sz="1200" dirty="0">
                <a:solidFill>
                  <a:prstClr val="black"/>
                </a:solidFill>
                <a:latin typeface="HG丸ｺﾞｼｯｸM-PRO" panose="020F0600000000000000" pitchFamily="50" charset="-128"/>
                <a:ea typeface="HG丸ｺﾞｼｯｸM-PRO" panose="020F0600000000000000" pitchFamily="50" charset="-128"/>
              </a:endParaRPr>
            </a:p>
            <a:p>
              <a:pPr defTabSz="1016020" eaLnBrk="1" fontAlgn="auto" hangingPunct="1">
                <a:lnSpc>
                  <a:spcPct val="90000"/>
                </a:lnSpc>
                <a:spcAft>
                  <a:spcPts val="0"/>
                </a:spcAft>
                <a:defRPr/>
              </a:pPr>
              <a:r>
                <a:rPr kumimoji="1" lang="ja-JP" altLang="en-US" sz="1200" dirty="0">
                  <a:solidFill>
                    <a:prstClr val="black"/>
                  </a:solidFill>
                  <a:latin typeface="HG丸ｺﾞｼｯｸM-PRO" panose="020F0600000000000000" pitchFamily="50" charset="-128"/>
                  <a:ea typeface="HG丸ｺﾞｼｯｸM-PRO" panose="020F0600000000000000" pitchFamily="50" charset="-128"/>
                </a:rPr>
                <a:t>　　</a:t>
              </a:r>
              <a:r>
                <a:rPr kumimoji="1" lang="en-US" altLang="ja-JP" sz="1200" dirty="0">
                  <a:solidFill>
                    <a:prstClr val="black"/>
                  </a:solidFill>
                  <a:latin typeface="HG丸ｺﾞｼｯｸM-PRO" panose="020F0600000000000000" pitchFamily="50" charset="-128"/>
                  <a:ea typeface="HG丸ｺﾞｼｯｸM-PRO" panose="020F0600000000000000" pitchFamily="50" charset="-128"/>
                </a:rPr>
                <a:t>-</a:t>
              </a:r>
              <a:r>
                <a:rPr kumimoji="1" lang="ja-JP" altLang="en-US" sz="1200" dirty="0">
                  <a:solidFill>
                    <a:prstClr val="black"/>
                  </a:solidFill>
                  <a:latin typeface="HG丸ｺﾞｼｯｸM-PRO" panose="020F0600000000000000" pitchFamily="50" charset="-128"/>
                  <a:ea typeface="HG丸ｺﾞｼｯｸM-PRO" panose="020F0600000000000000" pitchFamily="50" charset="-128"/>
                </a:rPr>
                <a:t>支え合う育児</a:t>
              </a:r>
              <a:endParaRPr kumimoji="1" lang="en-US" altLang="ja-JP" sz="1200" dirty="0">
                <a:solidFill>
                  <a:prstClr val="black"/>
                </a:solidFill>
                <a:latin typeface="HG丸ｺﾞｼｯｸM-PRO" panose="020F0600000000000000" pitchFamily="50" charset="-128"/>
                <a:ea typeface="HG丸ｺﾞｼｯｸM-PRO" panose="020F0600000000000000" pitchFamily="50" charset="-128"/>
              </a:endParaRPr>
            </a:p>
            <a:p>
              <a:pPr defTabSz="1016020" eaLnBrk="1" fontAlgn="auto" hangingPunct="1">
                <a:lnSpc>
                  <a:spcPct val="90000"/>
                </a:lnSpc>
                <a:spcAft>
                  <a:spcPts val="0"/>
                </a:spcAft>
                <a:defRPr/>
              </a:pPr>
              <a:r>
                <a:rPr kumimoji="1" lang="ja-JP" altLang="en-US" sz="1200" dirty="0">
                  <a:solidFill>
                    <a:prstClr val="black"/>
                  </a:solidFill>
                  <a:latin typeface="HG丸ｺﾞｼｯｸM-PRO" panose="020F0600000000000000" pitchFamily="50" charset="-128"/>
                  <a:ea typeface="HG丸ｺﾞｼｯｸM-PRO" panose="020F0600000000000000" pitchFamily="50" charset="-128"/>
                </a:rPr>
                <a:t>　　</a:t>
              </a:r>
              <a:r>
                <a:rPr kumimoji="1" lang="en-US" altLang="ja-JP" sz="1200" dirty="0">
                  <a:solidFill>
                    <a:prstClr val="black"/>
                  </a:solidFill>
                  <a:latin typeface="HG丸ｺﾞｼｯｸM-PRO" panose="020F0600000000000000" pitchFamily="50" charset="-128"/>
                  <a:ea typeface="HG丸ｺﾞｼｯｸM-PRO" panose="020F0600000000000000" pitchFamily="50" charset="-128"/>
                </a:rPr>
                <a:t>-</a:t>
              </a:r>
              <a:r>
                <a:rPr kumimoji="1" lang="ja-JP" altLang="en-US" sz="1200" dirty="0">
                  <a:solidFill>
                    <a:prstClr val="black"/>
                  </a:solidFill>
                  <a:latin typeface="HG丸ｺﾞｼｯｸM-PRO" panose="020F0600000000000000" pitchFamily="50" charset="-128"/>
                  <a:ea typeface="HG丸ｺﾞｼｯｸM-PRO" panose="020F0600000000000000" pitchFamily="50" charset="-128"/>
                </a:rPr>
                <a:t>病児等への支援</a:t>
              </a:r>
              <a:endParaRPr kumimoji="1" lang="en-US" altLang="ja-JP" sz="1200" dirty="0">
                <a:solidFill>
                  <a:prstClr val="black"/>
                </a:solidFill>
                <a:latin typeface="HG丸ｺﾞｼｯｸM-PRO" panose="020F0600000000000000" pitchFamily="50" charset="-128"/>
                <a:ea typeface="HG丸ｺﾞｼｯｸM-PRO" panose="020F0600000000000000" pitchFamily="50" charset="-128"/>
              </a:endParaRPr>
            </a:p>
            <a:p>
              <a:pPr algn="ctr" defTabSz="1016020" eaLnBrk="1" fontAlgn="auto" hangingPunct="1">
                <a:lnSpc>
                  <a:spcPct val="90000"/>
                </a:lnSpc>
                <a:spcAft>
                  <a:spcPts val="0"/>
                </a:spcAft>
                <a:defRPr/>
              </a:pPr>
              <a:endParaRPr kumimoji="1" lang="en-US" altLang="ja-JP" sz="2200" dirty="0">
                <a:solidFill>
                  <a:srgbClr val="FFFF00"/>
                </a:solidFill>
                <a:latin typeface="HG丸ｺﾞｼｯｸM-PRO" panose="020F0600000000000000" pitchFamily="50" charset="-128"/>
                <a:ea typeface="HG丸ｺﾞｼｯｸM-PRO" panose="020F0600000000000000" pitchFamily="50" charset="-128"/>
              </a:endParaRPr>
            </a:p>
          </p:txBody>
        </p:sp>
        <p:sp>
          <p:nvSpPr>
            <p:cNvPr id="7" name="フリーフォーム 6"/>
            <p:cNvSpPr/>
            <p:nvPr/>
          </p:nvSpPr>
          <p:spPr>
            <a:xfrm>
              <a:off x="8289618" y="1494204"/>
              <a:ext cx="3124677" cy="3124639"/>
            </a:xfrm>
            <a:custGeom>
              <a:avLst/>
              <a:gdLst>
                <a:gd name="connsiteX0" fmla="*/ 0 w 3599991"/>
                <a:gd name="connsiteY0" fmla="*/ 1799996 h 3599991"/>
                <a:gd name="connsiteX1" fmla="*/ 1799996 w 3599991"/>
                <a:gd name="connsiteY1" fmla="*/ 0 h 3599991"/>
                <a:gd name="connsiteX2" fmla="*/ 3599992 w 3599991"/>
                <a:gd name="connsiteY2" fmla="*/ 1799996 h 3599991"/>
                <a:gd name="connsiteX3" fmla="*/ 1799996 w 3599991"/>
                <a:gd name="connsiteY3" fmla="*/ 3599992 h 3599991"/>
                <a:gd name="connsiteX4" fmla="*/ 0 w 3599991"/>
                <a:gd name="connsiteY4" fmla="*/ 1799996 h 3599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9991" h="3599991">
                  <a:moveTo>
                    <a:pt x="0" y="1799996"/>
                  </a:moveTo>
                  <a:cubicBezTo>
                    <a:pt x="0" y="805886"/>
                    <a:pt x="805886" y="0"/>
                    <a:pt x="1799996" y="0"/>
                  </a:cubicBezTo>
                  <a:cubicBezTo>
                    <a:pt x="2794106" y="0"/>
                    <a:pt x="3599992" y="805886"/>
                    <a:pt x="3599992" y="1799996"/>
                  </a:cubicBezTo>
                  <a:cubicBezTo>
                    <a:pt x="3599992" y="2794106"/>
                    <a:pt x="2794106" y="3599992"/>
                    <a:pt x="1799996" y="3599992"/>
                  </a:cubicBezTo>
                  <a:cubicBezTo>
                    <a:pt x="805886" y="3599992"/>
                    <a:pt x="0" y="2794106"/>
                    <a:pt x="0" y="1799996"/>
                  </a:cubicBezTo>
                  <a:close/>
                </a:path>
              </a:pathLst>
            </a:custGeom>
            <a:solidFill>
              <a:srgbClr val="00FF00"/>
            </a:solidFill>
            <a:ln/>
          </p:spPr>
          <p:style>
            <a:lnRef idx="3">
              <a:schemeClr val="lt1"/>
            </a:lnRef>
            <a:fillRef idx="1">
              <a:schemeClr val="accent6"/>
            </a:fillRef>
            <a:effectRef idx="1">
              <a:schemeClr val="accent6"/>
            </a:effectRef>
            <a:fontRef idx="minor">
              <a:schemeClr val="lt1"/>
            </a:fontRef>
          </p:style>
          <p:txBody>
            <a:bodyPr lIns="381111" tIns="381111" rIns="381111" bIns="381111" spcCol="1270" anchor="ctr"/>
            <a:lstStyle/>
            <a:p>
              <a:pPr algn="ctr" defTabSz="158753" eaLnBrk="1" fontAlgn="auto" hangingPunct="1">
                <a:lnSpc>
                  <a:spcPct val="90000"/>
                </a:lnSpc>
                <a:spcAft>
                  <a:spcPts val="0"/>
                </a:spcAft>
                <a:defRPr/>
              </a:pPr>
              <a:endParaRPr kumimoji="1" lang="en-US" altLang="ja-JP" sz="2800" u="sng" dirty="0">
                <a:solidFill>
                  <a:prstClr val="white"/>
                </a:solidFill>
                <a:latin typeface="HG丸ｺﾞｼｯｸM-PRO" panose="020F0600000000000000" pitchFamily="50" charset="-128"/>
                <a:ea typeface="HG丸ｺﾞｼｯｸM-PRO" panose="020F0600000000000000" pitchFamily="50" charset="-128"/>
              </a:endParaRPr>
            </a:p>
            <a:p>
              <a:pPr algn="ctr" defTabSz="158753" eaLnBrk="1" fontAlgn="auto" hangingPunct="1">
                <a:lnSpc>
                  <a:spcPct val="90000"/>
                </a:lnSpc>
                <a:spcAft>
                  <a:spcPts val="0"/>
                </a:spcAft>
                <a:defRPr/>
              </a:pPr>
              <a:r>
                <a:rPr kumimoji="1" lang="ja-JP" altLang="en-US" sz="2400" dirty="0">
                  <a:ln w="0"/>
                  <a:solidFill>
                    <a:prstClr val="black"/>
                  </a:solidFill>
                  <a:effectLst>
                    <a:outerShdw blurRad="38100" dist="19050" dir="2700000" algn="tl" rotWithShape="0">
                      <a:prstClr val="black">
                        <a:alpha val="40000"/>
                      </a:prstClr>
                    </a:outerShdw>
                  </a:effectLst>
                  <a:latin typeface="HG丸ｺﾞｼｯｸM-PRO" panose="020F0600000000000000" pitchFamily="50" charset="-128"/>
                  <a:ea typeface="HG丸ｺﾞｼｯｸM-PRO" panose="020F0600000000000000" pitchFamily="50" charset="-128"/>
                </a:rPr>
                <a:t>健康に</a:t>
              </a:r>
              <a:endParaRPr kumimoji="1" lang="en-US" altLang="ja-JP" sz="2400" dirty="0">
                <a:ln w="0"/>
                <a:solidFill>
                  <a:prstClr val="black"/>
                </a:solidFill>
                <a:effectLst>
                  <a:outerShdw blurRad="38100" dist="19050" dir="2700000" algn="tl" rotWithShape="0">
                    <a:prstClr val="black">
                      <a:alpha val="40000"/>
                    </a:prstClr>
                  </a:outerShdw>
                </a:effectLst>
                <a:latin typeface="HG丸ｺﾞｼｯｸM-PRO" panose="020F0600000000000000" pitchFamily="50" charset="-128"/>
                <a:ea typeface="HG丸ｺﾞｼｯｸM-PRO" panose="020F0600000000000000" pitchFamily="50" charset="-128"/>
              </a:endParaRPr>
            </a:p>
            <a:p>
              <a:pPr algn="ctr" defTabSz="158753" eaLnBrk="1" fontAlgn="auto" hangingPunct="1">
                <a:lnSpc>
                  <a:spcPct val="90000"/>
                </a:lnSpc>
                <a:spcAft>
                  <a:spcPts val="0"/>
                </a:spcAft>
                <a:defRPr/>
              </a:pPr>
              <a:r>
                <a:rPr kumimoji="1" lang="ja-JP" altLang="en-US" sz="2400" dirty="0">
                  <a:ln w="0"/>
                  <a:solidFill>
                    <a:prstClr val="black"/>
                  </a:solidFill>
                  <a:effectLst>
                    <a:outerShdw blurRad="38100" dist="19050" dir="2700000" algn="tl" rotWithShape="0">
                      <a:prstClr val="black">
                        <a:alpha val="40000"/>
                      </a:prstClr>
                    </a:outerShdw>
                  </a:effectLst>
                  <a:latin typeface="HG丸ｺﾞｼｯｸM-PRO" panose="020F0600000000000000" pitchFamily="50" charset="-128"/>
                  <a:ea typeface="HG丸ｺﾞｼｯｸM-PRO" panose="020F0600000000000000" pitchFamily="50" charset="-128"/>
                </a:rPr>
                <a:t>暮らす</a:t>
              </a:r>
              <a:endParaRPr kumimoji="1" lang="en-US" altLang="ja-JP" sz="2400" dirty="0">
                <a:ln w="0"/>
                <a:solidFill>
                  <a:prstClr val="black"/>
                </a:solidFill>
                <a:effectLst>
                  <a:outerShdw blurRad="38100" dist="19050" dir="2700000" algn="tl" rotWithShape="0">
                    <a:prstClr val="black">
                      <a:alpha val="40000"/>
                    </a:prstClr>
                  </a:outerShdw>
                </a:effectLst>
                <a:latin typeface="HG丸ｺﾞｼｯｸM-PRO" panose="020F0600000000000000" pitchFamily="50" charset="-128"/>
                <a:ea typeface="HG丸ｺﾞｼｯｸM-PRO" panose="020F0600000000000000" pitchFamily="50" charset="-128"/>
              </a:endParaRPr>
            </a:p>
            <a:p>
              <a:pPr defTabSz="158753" eaLnBrk="1" fontAlgn="auto" hangingPunct="1">
                <a:spcAft>
                  <a:spcPts val="600"/>
                </a:spcAft>
                <a:defRPr/>
              </a:pPr>
              <a:r>
                <a:rPr kumimoji="1" lang="ja-JP" altLang="en-US" sz="1200" dirty="0">
                  <a:solidFill>
                    <a:srgbClr val="4472C4">
                      <a:lumMod val="75000"/>
                    </a:srgbClr>
                  </a:solidFill>
                  <a:latin typeface="HG丸ｺﾞｼｯｸM-PRO" panose="020F0600000000000000" pitchFamily="50" charset="-128"/>
                  <a:ea typeface="HG丸ｺﾞｼｯｸM-PRO" panose="020F0600000000000000" pitchFamily="50" charset="-128"/>
                </a:rPr>
                <a:t>■</a:t>
              </a:r>
              <a:r>
                <a:rPr kumimoji="1" lang="ja-JP" altLang="en-US" sz="1200" dirty="0">
                  <a:solidFill>
                    <a:prstClr val="black"/>
                  </a:solidFill>
                  <a:latin typeface="HG丸ｺﾞｼｯｸM-PRO" panose="020F0600000000000000" pitchFamily="50" charset="-128"/>
                  <a:ea typeface="HG丸ｺﾞｼｯｸM-PRO" panose="020F0600000000000000" pitchFamily="50" charset="-128"/>
                </a:rPr>
                <a:t>健康な生活習慣</a:t>
              </a:r>
              <a:endParaRPr kumimoji="1" lang="en-US" altLang="ja-JP" sz="1200" dirty="0">
                <a:solidFill>
                  <a:prstClr val="black"/>
                </a:solidFill>
                <a:latin typeface="HG丸ｺﾞｼｯｸM-PRO" panose="020F0600000000000000" pitchFamily="50" charset="-128"/>
                <a:ea typeface="HG丸ｺﾞｼｯｸM-PRO" panose="020F0600000000000000" pitchFamily="50" charset="-128"/>
              </a:endParaRPr>
            </a:p>
            <a:p>
              <a:pPr defTabSz="158753" eaLnBrk="1" fontAlgn="auto" hangingPunct="1">
                <a:spcAft>
                  <a:spcPts val="600"/>
                </a:spcAft>
                <a:defRPr/>
              </a:pPr>
              <a:r>
                <a:rPr kumimoji="1" lang="ja-JP" altLang="en-US" sz="1200" dirty="0">
                  <a:solidFill>
                    <a:srgbClr val="4472C4">
                      <a:lumMod val="75000"/>
                    </a:srgbClr>
                  </a:solidFill>
                  <a:latin typeface="HG丸ｺﾞｼｯｸM-PRO" panose="020F0600000000000000" pitchFamily="50" charset="-128"/>
                  <a:ea typeface="HG丸ｺﾞｼｯｸM-PRO" panose="020F0600000000000000" pitchFamily="50" charset="-128"/>
                </a:rPr>
                <a:t>■</a:t>
              </a:r>
              <a:r>
                <a:rPr kumimoji="1" lang="ja-JP" altLang="en-US" sz="1200" dirty="0">
                  <a:solidFill>
                    <a:prstClr val="black"/>
                  </a:solidFill>
                  <a:latin typeface="HG丸ｺﾞｼｯｸM-PRO" panose="020F0600000000000000" pitchFamily="50" charset="-128"/>
                  <a:ea typeface="HG丸ｺﾞｼｯｸM-PRO" panose="020F0600000000000000" pitchFamily="50" charset="-128"/>
                </a:rPr>
                <a:t>疾病・事故の予防</a:t>
              </a:r>
              <a:endParaRPr kumimoji="1" lang="en-US" altLang="ja-JP" sz="1200" dirty="0">
                <a:solidFill>
                  <a:prstClr val="black"/>
                </a:solidFill>
                <a:latin typeface="HG丸ｺﾞｼｯｸM-PRO" panose="020F0600000000000000" pitchFamily="50" charset="-128"/>
                <a:ea typeface="HG丸ｺﾞｼｯｸM-PRO" panose="020F0600000000000000" pitchFamily="50" charset="-128"/>
              </a:endParaRPr>
            </a:p>
            <a:p>
              <a:pPr defTabSz="158753" eaLnBrk="1" fontAlgn="auto" hangingPunct="1">
                <a:spcAft>
                  <a:spcPts val="600"/>
                </a:spcAft>
                <a:defRPr/>
              </a:pPr>
              <a:r>
                <a:rPr kumimoji="1" lang="ja-JP" altLang="en-US" sz="1200" dirty="0">
                  <a:solidFill>
                    <a:srgbClr val="4472C4">
                      <a:lumMod val="75000"/>
                    </a:srgbClr>
                  </a:solidFill>
                  <a:latin typeface="HG丸ｺﾞｼｯｸM-PRO" panose="020F0600000000000000" pitchFamily="50" charset="-128"/>
                  <a:ea typeface="HG丸ｺﾞｼｯｸM-PRO" panose="020F0600000000000000" pitchFamily="50" charset="-128"/>
                </a:rPr>
                <a:t>■</a:t>
              </a:r>
              <a:r>
                <a:rPr kumimoji="1" lang="ja-JP" altLang="en-US" sz="1200" dirty="0">
                  <a:solidFill>
                    <a:prstClr val="black"/>
                  </a:solidFill>
                  <a:latin typeface="HG丸ｺﾞｼｯｸM-PRO" panose="020F0600000000000000" pitchFamily="50" charset="-128"/>
                  <a:ea typeface="HG丸ｺﾞｼｯｸM-PRO" panose="020F0600000000000000" pitchFamily="50" charset="-128"/>
                </a:rPr>
                <a:t>健康なまちづくり</a:t>
              </a:r>
              <a:endParaRPr kumimoji="1" lang="en-US" altLang="ja-JP" sz="1200" dirty="0">
                <a:solidFill>
                  <a:prstClr val="black"/>
                </a:solidFill>
                <a:latin typeface="HG丸ｺﾞｼｯｸM-PRO" panose="020F0600000000000000" pitchFamily="50" charset="-128"/>
                <a:ea typeface="HG丸ｺﾞｼｯｸM-PRO" panose="020F0600000000000000" pitchFamily="50" charset="-128"/>
              </a:endParaRPr>
            </a:p>
            <a:p>
              <a:pPr algn="ctr" defTabSz="158753" eaLnBrk="1" fontAlgn="auto" hangingPunct="1">
                <a:lnSpc>
                  <a:spcPct val="90000"/>
                </a:lnSpc>
                <a:spcAft>
                  <a:spcPts val="0"/>
                </a:spcAft>
                <a:defRPr/>
              </a:pPr>
              <a:r>
                <a:rPr kumimoji="1" lang="ja-JP" altLang="en-US" sz="2800" dirty="0">
                  <a:solidFill>
                    <a:prstClr val="white"/>
                  </a:solidFill>
                  <a:latin typeface="HG丸ｺﾞｼｯｸM-PRO" panose="020F0600000000000000" pitchFamily="50" charset="-128"/>
                  <a:ea typeface="HG丸ｺﾞｼｯｸM-PRO" panose="020F0600000000000000" pitchFamily="50" charset="-128"/>
                </a:rPr>
                <a:t> </a:t>
              </a:r>
              <a:endParaRPr kumimoji="1" lang="en-US" altLang="ja-JP" sz="2800" b="1" dirty="0">
                <a:solidFill>
                  <a:prstClr val="white"/>
                </a:solidFill>
                <a:latin typeface="HG丸ｺﾞｼｯｸM-PRO" panose="020F0600000000000000" pitchFamily="50" charset="-128"/>
                <a:ea typeface="HG丸ｺﾞｼｯｸM-PRO" panose="020F0600000000000000" pitchFamily="50" charset="-128"/>
              </a:endParaRPr>
            </a:p>
          </p:txBody>
        </p:sp>
        <p:sp>
          <p:nvSpPr>
            <p:cNvPr id="8" name="フリーフォーム 7"/>
            <p:cNvSpPr/>
            <p:nvPr/>
          </p:nvSpPr>
          <p:spPr>
            <a:xfrm>
              <a:off x="8289618" y="5007756"/>
              <a:ext cx="3124677" cy="3124639"/>
            </a:xfrm>
            <a:custGeom>
              <a:avLst/>
              <a:gdLst>
                <a:gd name="connsiteX0" fmla="*/ 0 w 3599991"/>
                <a:gd name="connsiteY0" fmla="*/ 1799996 h 3599991"/>
                <a:gd name="connsiteX1" fmla="*/ 1799996 w 3599991"/>
                <a:gd name="connsiteY1" fmla="*/ 0 h 3599991"/>
                <a:gd name="connsiteX2" fmla="*/ 3599992 w 3599991"/>
                <a:gd name="connsiteY2" fmla="*/ 1799996 h 3599991"/>
                <a:gd name="connsiteX3" fmla="*/ 1799996 w 3599991"/>
                <a:gd name="connsiteY3" fmla="*/ 3599992 h 3599991"/>
                <a:gd name="connsiteX4" fmla="*/ 0 w 3599991"/>
                <a:gd name="connsiteY4" fmla="*/ 1799996 h 3599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9991" h="3599991">
                  <a:moveTo>
                    <a:pt x="0" y="1799996"/>
                  </a:moveTo>
                  <a:cubicBezTo>
                    <a:pt x="0" y="805886"/>
                    <a:pt x="805886" y="0"/>
                    <a:pt x="1799996" y="0"/>
                  </a:cubicBezTo>
                  <a:cubicBezTo>
                    <a:pt x="2794106" y="0"/>
                    <a:pt x="3599992" y="805886"/>
                    <a:pt x="3599992" y="1799996"/>
                  </a:cubicBezTo>
                  <a:cubicBezTo>
                    <a:pt x="3599992" y="2794106"/>
                    <a:pt x="2794106" y="3599992"/>
                    <a:pt x="1799996" y="3599992"/>
                  </a:cubicBezTo>
                  <a:cubicBezTo>
                    <a:pt x="805886" y="3599992"/>
                    <a:pt x="0" y="2794106"/>
                    <a:pt x="0" y="1799996"/>
                  </a:cubicBezTo>
                  <a:close/>
                </a:path>
              </a:pathLst>
            </a:custGeom>
            <a:solidFill>
              <a:srgbClr val="FF0000"/>
            </a:solidFill>
            <a:ln w="76200">
              <a:noFill/>
            </a:ln>
            <a:effectLst/>
          </p:spPr>
          <p:style>
            <a:lnRef idx="2">
              <a:scrgbClr r="0" g="0" b="0"/>
            </a:lnRef>
            <a:fillRef idx="1">
              <a:scrgbClr r="0" g="0" b="0"/>
            </a:fillRef>
            <a:effectRef idx="0">
              <a:scrgbClr r="0" g="0" b="0"/>
            </a:effectRef>
            <a:fontRef idx="minor">
              <a:schemeClr val="tx1"/>
            </a:fontRef>
          </p:style>
          <p:txBody>
            <a:bodyPr lIns="398347" tIns="398347" rIns="398347" bIns="398347" spcCol="1270" anchor="ctr"/>
            <a:lstStyle/>
            <a:p>
              <a:pPr algn="ctr" defTabSz="762015" eaLnBrk="1" fontAlgn="auto" hangingPunct="1">
                <a:lnSpc>
                  <a:spcPct val="90000"/>
                </a:lnSpc>
                <a:spcAft>
                  <a:spcPts val="0"/>
                </a:spcAft>
                <a:defRPr/>
              </a:pPr>
              <a:r>
                <a:rPr kumimoji="1" lang="ja-JP" altLang="en-US" sz="2000" b="1" spc="-300" dirty="0">
                  <a:solidFill>
                    <a:prstClr val="white"/>
                  </a:solidFill>
                  <a:latin typeface="HG丸ｺﾞｼｯｸM-PRO" panose="020F0600000000000000" pitchFamily="50" charset="-128"/>
                  <a:ea typeface="HG丸ｺﾞｼｯｸM-PRO" panose="020F0600000000000000" pitchFamily="50" charset="-128"/>
                </a:rPr>
                <a:t>緊急・重症な</a:t>
              </a:r>
              <a:endParaRPr kumimoji="1" lang="en-US" altLang="ja-JP" sz="2000" b="1" spc="-300" dirty="0">
                <a:solidFill>
                  <a:prstClr val="white"/>
                </a:solidFill>
                <a:latin typeface="HG丸ｺﾞｼｯｸM-PRO" panose="020F0600000000000000" pitchFamily="50" charset="-128"/>
                <a:ea typeface="HG丸ｺﾞｼｯｸM-PRO" panose="020F0600000000000000" pitchFamily="50" charset="-128"/>
              </a:endParaRPr>
            </a:p>
            <a:p>
              <a:pPr algn="ctr" defTabSz="762015" eaLnBrk="1" fontAlgn="auto" hangingPunct="1">
                <a:lnSpc>
                  <a:spcPct val="90000"/>
                </a:lnSpc>
                <a:spcAft>
                  <a:spcPts val="0"/>
                </a:spcAft>
                <a:defRPr/>
              </a:pPr>
              <a:r>
                <a:rPr kumimoji="1" lang="ja-JP" altLang="en-US" sz="2000" b="1" dirty="0">
                  <a:solidFill>
                    <a:prstClr val="white"/>
                  </a:solidFill>
                  <a:latin typeface="HG丸ｺﾞｼｯｸM-PRO" panose="020F0600000000000000" pitchFamily="50" charset="-128"/>
                  <a:ea typeface="HG丸ｺﾞｼｯｸM-PRO" panose="020F0600000000000000" pitchFamily="50" charset="-128"/>
                </a:rPr>
                <a:t>状態から</a:t>
              </a:r>
              <a:endParaRPr kumimoji="1" lang="en-US" altLang="ja-JP" sz="2000" b="1" dirty="0">
                <a:solidFill>
                  <a:prstClr val="white"/>
                </a:solidFill>
                <a:latin typeface="HG丸ｺﾞｼｯｸM-PRO" panose="020F0600000000000000" pitchFamily="50" charset="-128"/>
                <a:ea typeface="HG丸ｺﾞｼｯｸM-PRO" panose="020F0600000000000000" pitchFamily="50" charset="-128"/>
              </a:endParaRPr>
            </a:p>
            <a:p>
              <a:pPr algn="ctr" defTabSz="762015" eaLnBrk="1" fontAlgn="auto" hangingPunct="1">
                <a:lnSpc>
                  <a:spcPct val="90000"/>
                </a:lnSpc>
                <a:spcAft>
                  <a:spcPts val="0"/>
                </a:spcAft>
                <a:defRPr/>
              </a:pPr>
              <a:r>
                <a:rPr kumimoji="1" lang="ja-JP" altLang="en-US" sz="2000" b="1" dirty="0">
                  <a:solidFill>
                    <a:prstClr val="white"/>
                  </a:solidFill>
                  <a:latin typeface="HG丸ｺﾞｼｯｸM-PRO" panose="020F0600000000000000" pitchFamily="50" charset="-128"/>
                  <a:ea typeface="HG丸ｺﾞｼｯｸM-PRO" panose="020F0600000000000000" pitchFamily="50" charset="-128"/>
                </a:rPr>
                <a:t>回復する</a:t>
              </a:r>
              <a:endParaRPr kumimoji="1" lang="en-US" altLang="ja-JP" sz="2000" b="1" dirty="0">
                <a:solidFill>
                  <a:prstClr val="white"/>
                </a:solidFill>
                <a:latin typeface="HG丸ｺﾞｼｯｸM-PRO" panose="020F0600000000000000" pitchFamily="50" charset="-128"/>
                <a:ea typeface="HG丸ｺﾞｼｯｸM-PRO" panose="020F0600000000000000" pitchFamily="50" charset="-128"/>
              </a:endParaRPr>
            </a:p>
            <a:p>
              <a:pPr defTabSz="762015" eaLnBrk="1" fontAlgn="auto" hangingPunct="1">
                <a:lnSpc>
                  <a:spcPct val="90000"/>
                </a:lnSpc>
                <a:spcAft>
                  <a:spcPts val="0"/>
                </a:spcAft>
                <a:defRPr/>
              </a:pPr>
              <a:r>
                <a:rPr kumimoji="1" lang="ja-JP" altLang="en-US" sz="1200" b="1" dirty="0">
                  <a:solidFill>
                    <a:prstClr val="white"/>
                  </a:solidFill>
                  <a:latin typeface="HG丸ｺﾞｼｯｸM-PRO" panose="020F0600000000000000" pitchFamily="50" charset="-128"/>
                  <a:ea typeface="HG丸ｺﾞｼｯｸM-PRO" panose="020F0600000000000000" pitchFamily="50" charset="-128"/>
                </a:rPr>
                <a:t>・救命</a:t>
              </a:r>
              <a:endParaRPr kumimoji="1" lang="en-US" altLang="ja-JP" sz="1200" b="1" dirty="0">
                <a:solidFill>
                  <a:prstClr val="white"/>
                </a:solidFill>
                <a:latin typeface="HG丸ｺﾞｼｯｸM-PRO" panose="020F0600000000000000" pitchFamily="50" charset="-128"/>
                <a:ea typeface="HG丸ｺﾞｼｯｸM-PRO" panose="020F0600000000000000" pitchFamily="50" charset="-128"/>
              </a:endParaRPr>
            </a:p>
            <a:p>
              <a:pPr defTabSz="762015" eaLnBrk="1" fontAlgn="auto" hangingPunct="1">
                <a:lnSpc>
                  <a:spcPct val="90000"/>
                </a:lnSpc>
                <a:spcAft>
                  <a:spcPts val="0"/>
                </a:spcAft>
                <a:defRPr/>
              </a:pPr>
              <a:r>
                <a:rPr kumimoji="1" lang="ja-JP" altLang="en-US" sz="1200" b="1" dirty="0">
                  <a:solidFill>
                    <a:prstClr val="white"/>
                  </a:solidFill>
                  <a:latin typeface="HG丸ｺﾞｼｯｸM-PRO" panose="020F0600000000000000" pitchFamily="50" charset="-128"/>
                  <a:ea typeface="HG丸ｺﾞｼｯｸM-PRO" panose="020F0600000000000000" pitchFamily="50" charset="-128"/>
                </a:rPr>
                <a:t>・苦痛の緩和</a:t>
              </a:r>
              <a:endParaRPr kumimoji="1" lang="en-US" altLang="ja-JP" sz="1200" b="1" dirty="0">
                <a:solidFill>
                  <a:prstClr val="white"/>
                </a:solidFill>
                <a:latin typeface="HG丸ｺﾞｼｯｸM-PRO" panose="020F0600000000000000" pitchFamily="50" charset="-128"/>
                <a:ea typeface="HG丸ｺﾞｼｯｸM-PRO" panose="020F0600000000000000" pitchFamily="50" charset="-128"/>
              </a:endParaRPr>
            </a:p>
            <a:p>
              <a:pPr defTabSz="762015" eaLnBrk="1" fontAlgn="auto" hangingPunct="1">
                <a:lnSpc>
                  <a:spcPct val="90000"/>
                </a:lnSpc>
                <a:spcAft>
                  <a:spcPts val="0"/>
                </a:spcAft>
                <a:defRPr/>
              </a:pPr>
              <a:r>
                <a:rPr kumimoji="1" lang="ja-JP" altLang="en-US" sz="1200" b="1" dirty="0">
                  <a:solidFill>
                    <a:prstClr val="white"/>
                  </a:solidFill>
                  <a:latin typeface="HG丸ｺﾞｼｯｸM-PRO" panose="020F0600000000000000" pitchFamily="50" charset="-128"/>
                  <a:ea typeface="HG丸ｺﾞｼｯｸM-PRO" panose="020F0600000000000000" pitchFamily="50" charset="-128"/>
                </a:rPr>
                <a:t>・早期の回復</a:t>
              </a:r>
              <a:endParaRPr kumimoji="1" lang="en-US" altLang="ja-JP" sz="1200" b="1" dirty="0">
                <a:solidFill>
                  <a:prstClr val="white"/>
                </a:solidFill>
                <a:latin typeface="HG丸ｺﾞｼｯｸM-PRO" panose="020F0600000000000000" pitchFamily="50" charset="-128"/>
                <a:ea typeface="HG丸ｺﾞｼｯｸM-PRO" panose="020F0600000000000000" pitchFamily="50" charset="-128"/>
              </a:endParaRPr>
            </a:p>
            <a:p>
              <a:pPr defTabSz="762015" eaLnBrk="1" fontAlgn="auto" hangingPunct="1">
                <a:lnSpc>
                  <a:spcPct val="90000"/>
                </a:lnSpc>
                <a:spcAft>
                  <a:spcPts val="0"/>
                </a:spcAft>
                <a:defRPr/>
              </a:pPr>
              <a:r>
                <a:rPr kumimoji="1" lang="ja-JP" altLang="en-US" sz="1200" b="1" dirty="0">
                  <a:solidFill>
                    <a:prstClr val="white"/>
                  </a:solidFill>
                  <a:latin typeface="HG丸ｺﾞｼｯｸM-PRO" panose="020F0600000000000000" pitchFamily="50" charset="-128"/>
                  <a:ea typeface="HG丸ｺﾞｼｯｸM-PRO" panose="020F0600000000000000" pitchFamily="50" charset="-128"/>
                </a:rPr>
                <a:t>・安全管理</a:t>
              </a:r>
              <a:endParaRPr kumimoji="1" lang="en-US" altLang="ja-JP" sz="1200" dirty="0">
                <a:solidFill>
                  <a:prstClr val="white"/>
                </a:solidFill>
                <a:latin typeface="HG丸ｺﾞｼｯｸM-PRO" panose="020F0600000000000000" pitchFamily="50" charset="-128"/>
                <a:ea typeface="HG丸ｺﾞｼｯｸM-PRO" panose="020F0600000000000000" pitchFamily="50" charset="-128"/>
              </a:endParaRPr>
            </a:p>
          </p:txBody>
        </p:sp>
        <p:sp>
          <p:nvSpPr>
            <p:cNvPr id="9" name="フリーフォーム 8"/>
            <p:cNvSpPr/>
            <p:nvPr/>
          </p:nvSpPr>
          <p:spPr>
            <a:xfrm>
              <a:off x="5053822" y="5987818"/>
              <a:ext cx="3235796" cy="3124639"/>
            </a:xfrm>
            <a:custGeom>
              <a:avLst/>
              <a:gdLst>
                <a:gd name="connsiteX0" fmla="*/ 0 w 3599991"/>
                <a:gd name="connsiteY0" fmla="*/ 1799996 h 3599991"/>
                <a:gd name="connsiteX1" fmla="*/ 1799996 w 3599991"/>
                <a:gd name="connsiteY1" fmla="*/ 0 h 3599991"/>
                <a:gd name="connsiteX2" fmla="*/ 3599992 w 3599991"/>
                <a:gd name="connsiteY2" fmla="*/ 1799996 h 3599991"/>
                <a:gd name="connsiteX3" fmla="*/ 1799996 w 3599991"/>
                <a:gd name="connsiteY3" fmla="*/ 3599992 h 3599991"/>
                <a:gd name="connsiteX4" fmla="*/ 0 w 3599991"/>
                <a:gd name="connsiteY4" fmla="*/ 1799996 h 3599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9991" h="3599991">
                  <a:moveTo>
                    <a:pt x="0" y="1799996"/>
                  </a:moveTo>
                  <a:cubicBezTo>
                    <a:pt x="0" y="805886"/>
                    <a:pt x="805886" y="0"/>
                    <a:pt x="1799996" y="0"/>
                  </a:cubicBezTo>
                  <a:cubicBezTo>
                    <a:pt x="2794106" y="0"/>
                    <a:pt x="3599992" y="805886"/>
                    <a:pt x="3599992" y="1799996"/>
                  </a:cubicBezTo>
                  <a:cubicBezTo>
                    <a:pt x="3599992" y="2794106"/>
                    <a:pt x="2794106" y="3599992"/>
                    <a:pt x="1799996" y="3599992"/>
                  </a:cubicBezTo>
                  <a:cubicBezTo>
                    <a:pt x="805886" y="3599992"/>
                    <a:pt x="0" y="2794106"/>
                    <a:pt x="0" y="1799996"/>
                  </a:cubicBezTo>
                  <a:close/>
                </a:path>
              </a:pathLst>
            </a:custGeom>
            <a:solidFill>
              <a:srgbClr val="FFFF00"/>
            </a:solidFill>
            <a:ln w="76200">
              <a:noFill/>
            </a:ln>
            <a:effectLst/>
          </p:spPr>
          <p:style>
            <a:lnRef idx="2">
              <a:scrgbClr r="0" g="0" b="0"/>
            </a:lnRef>
            <a:fillRef idx="1">
              <a:scrgbClr r="0" g="0" b="0"/>
            </a:fillRef>
            <a:effectRef idx="0">
              <a:scrgbClr r="0" g="0" b="0"/>
            </a:effectRef>
            <a:fontRef idx="minor">
              <a:schemeClr val="tx1"/>
            </a:fontRef>
          </p:style>
          <p:txBody>
            <a:bodyPr lIns="405604" tIns="405604" rIns="405604" bIns="405604" spcCol="1270" anchor="ctr"/>
            <a:lstStyle/>
            <a:p>
              <a:pPr algn="ctr" defTabSz="1016020" eaLnBrk="1" fontAlgn="auto" hangingPunct="1">
                <a:lnSpc>
                  <a:spcPct val="90000"/>
                </a:lnSpc>
                <a:spcAft>
                  <a:spcPts val="0"/>
                </a:spcAft>
                <a:defRPr/>
              </a:pPr>
              <a:r>
                <a:rPr kumimoji="1" lang="ja-JP" altLang="en-US" sz="2000" b="1" dirty="0">
                  <a:solidFill>
                    <a:srgbClr val="F79709"/>
                  </a:solidFill>
                  <a:latin typeface="HG丸ｺﾞｼｯｸM-PRO" panose="020F0600000000000000" pitchFamily="50" charset="-128"/>
                  <a:ea typeface="HG丸ｺﾞｼｯｸM-PRO" panose="020F0600000000000000" pitchFamily="50" charset="-128"/>
                </a:rPr>
                <a:t>住み慣れた</a:t>
              </a:r>
              <a:endParaRPr kumimoji="1" lang="en-US" altLang="ja-JP" sz="2000" b="1" dirty="0">
                <a:solidFill>
                  <a:srgbClr val="F79709"/>
                </a:solidFill>
                <a:latin typeface="HG丸ｺﾞｼｯｸM-PRO" panose="020F0600000000000000" pitchFamily="50" charset="-128"/>
                <a:ea typeface="HG丸ｺﾞｼｯｸM-PRO" panose="020F0600000000000000" pitchFamily="50" charset="-128"/>
              </a:endParaRPr>
            </a:p>
            <a:p>
              <a:pPr algn="ctr" defTabSz="1016020" eaLnBrk="1" fontAlgn="auto" hangingPunct="1">
                <a:lnSpc>
                  <a:spcPct val="90000"/>
                </a:lnSpc>
                <a:spcAft>
                  <a:spcPts val="0"/>
                </a:spcAft>
                <a:defRPr/>
              </a:pPr>
              <a:r>
                <a:rPr kumimoji="1" lang="ja-JP" altLang="en-US" sz="2000" b="1" dirty="0">
                  <a:solidFill>
                    <a:srgbClr val="F79709"/>
                  </a:solidFill>
                  <a:latin typeface="HG丸ｺﾞｼｯｸM-PRO" panose="020F0600000000000000" pitchFamily="50" charset="-128"/>
                  <a:ea typeface="HG丸ｺﾞｼｯｸM-PRO" panose="020F0600000000000000" pitchFamily="50" charset="-128"/>
                </a:rPr>
                <a:t>地域に戻る</a:t>
              </a:r>
              <a:endParaRPr kumimoji="1" lang="en-US" altLang="ja-JP" sz="2000" b="1" dirty="0">
                <a:solidFill>
                  <a:srgbClr val="F79709"/>
                </a:solidFill>
                <a:latin typeface="HG丸ｺﾞｼｯｸM-PRO" panose="020F0600000000000000" pitchFamily="50" charset="-128"/>
                <a:ea typeface="HG丸ｺﾞｼｯｸM-PRO" panose="020F0600000000000000" pitchFamily="50" charset="-128"/>
              </a:endParaRPr>
            </a:p>
            <a:p>
              <a:pPr defTabSz="1016020" eaLnBrk="1" fontAlgn="auto" hangingPunct="1">
                <a:lnSpc>
                  <a:spcPct val="90000"/>
                </a:lnSpc>
                <a:spcAft>
                  <a:spcPts val="0"/>
                </a:spcAft>
                <a:defRPr/>
              </a:pPr>
              <a:r>
                <a:rPr kumimoji="1" lang="ja-JP" altLang="en-US" sz="1200" b="1" dirty="0">
                  <a:solidFill>
                    <a:srgbClr val="F79709"/>
                  </a:solidFill>
                  <a:latin typeface="HG丸ｺﾞｼｯｸM-PRO" panose="020F0600000000000000" pitchFamily="50" charset="-128"/>
                  <a:ea typeface="HG丸ｺﾞｼｯｸM-PRO" panose="020F0600000000000000" pitchFamily="50" charset="-128"/>
                </a:rPr>
                <a:t>・退院後の生活の</a:t>
              </a:r>
              <a:endParaRPr kumimoji="1" lang="en-US" altLang="ja-JP" sz="1200" b="1" dirty="0">
                <a:solidFill>
                  <a:srgbClr val="F79709"/>
                </a:solidFill>
                <a:latin typeface="HG丸ｺﾞｼｯｸM-PRO" panose="020F0600000000000000" pitchFamily="50" charset="-128"/>
                <a:ea typeface="HG丸ｺﾞｼｯｸM-PRO" panose="020F0600000000000000" pitchFamily="50" charset="-128"/>
              </a:endParaRPr>
            </a:p>
            <a:p>
              <a:pPr defTabSz="1016020" eaLnBrk="1" fontAlgn="auto" hangingPunct="1">
                <a:lnSpc>
                  <a:spcPct val="90000"/>
                </a:lnSpc>
                <a:spcAft>
                  <a:spcPts val="0"/>
                </a:spcAft>
                <a:defRPr/>
              </a:pPr>
              <a:r>
                <a:rPr kumimoji="1" lang="ja-JP" altLang="en-US" sz="1200" b="1" dirty="0">
                  <a:solidFill>
                    <a:srgbClr val="F79709"/>
                  </a:solidFill>
                  <a:latin typeface="HG丸ｺﾞｼｯｸM-PRO" panose="020F0600000000000000" pitchFamily="50" charset="-128"/>
                  <a:ea typeface="HG丸ｺﾞｼｯｸM-PRO" panose="020F0600000000000000" pitchFamily="50" charset="-128"/>
                </a:rPr>
                <a:t>　イメージづくり</a:t>
              </a:r>
              <a:endParaRPr kumimoji="1" lang="en-US" altLang="ja-JP" sz="1200" b="1" dirty="0">
                <a:solidFill>
                  <a:srgbClr val="F79709"/>
                </a:solidFill>
                <a:latin typeface="HG丸ｺﾞｼｯｸM-PRO" panose="020F0600000000000000" pitchFamily="50" charset="-128"/>
                <a:ea typeface="HG丸ｺﾞｼｯｸM-PRO" panose="020F0600000000000000" pitchFamily="50" charset="-128"/>
              </a:endParaRPr>
            </a:p>
            <a:p>
              <a:pPr defTabSz="1016020" eaLnBrk="1" fontAlgn="auto" hangingPunct="1">
                <a:lnSpc>
                  <a:spcPct val="90000"/>
                </a:lnSpc>
                <a:spcAft>
                  <a:spcPts val="0"/>
                </a:spcAft>
                <a:defRPr/>
              </a:pPr>
              <a:r>
                <a:rPr kumimoji="1" lang="ja-JP" altLang="en-US" sz="1200" b="1" dirty="0">
                  <a:solidFill>
                    <a:srgbClr val="F79709"/>
                  </a:solidFill>
                  <a:latin typeface="HG丸ｺﾞｼｯｸM-PRO" panose="020F0600000000000000" pitchFamily="50" charset="-128"/>
                  <a:ea typeface="HG丸ｺﾞｼｯｸM-PRO" panose="020F0600000000000000" pitchFamily="50" charset="-128"/>
                </a:rPr>
                <a:t>・退院後の療養生活　</a:t>
              </a:r>
              <a:endParaRPr kumimoji="1" lang="en-US" altLang="ja-JP" sz="1200" b="1" dirty="0">
                <a:solidFill>
                  <a:srgbClr val="F79709"/>
                </a:solidFill>
                <a:latin typeface="HG丸ｺﾞｼｯｸM-PRO" panose="020F0600000000000000" pitchFamily="50" charset="-128"/>
                <a:ea typeface="HG丸ｺﾞｼｯｸM-PRO" panose="020F0600000000000000" pitchFamily="50" charset="-128"/>
              </a:endParaRPr>
            </a:p>
            <a:p>
              <a:pPr defTabSz="1016020" eaLnBrk="1" fontAlgn="auto" hangingPunct="1">
                <a:lnSpc>
                  <a:spcPct val="90000"/>
                </a:lnSpc>
                <a:spcAft>
                  <a:spcPts val="0"/>
                </a:spcAft>
                <a:defRPr/>
              </a:pPr>
              <a:r>
                <a:rPr kumimoji="1" lang="ja-JP" altLang="en-US" sz="1200" b="1" dirty="0">
                  <a:solidFill>
                    <a:srgbClr val="F79709"/>
                  </a:solidFill>
                  <a:latin typeface="HG丸ｺﾞｼｯｸM-PRO" panose="020F0600000000000000" pitchFamily="50" charset="-128"/>
                  <a:ea typeface="HG丸ｺﾞｼｯｸM-PRO" panose="020F0600000000000000" pitchFamily="50" charset="-128"/>
                </a:rPr>
                <a:t>　の調整</a:t>
              </a:r>
              <a:endParaRPr kumimoji="1" lang="en-US" altLang="ja-JP" sz="1200" b="1" dirty="0">
                <a:solidFill>
                  <a:srgbClr val="F79709"/>
                </a:solidFill>
                <a:latin typeface="HG丸ｺﾞｼｯｸM-PRO" panose="020F0600000000000000" pitchFamily="50" charset="-128"/>
                <a:ea typeface="HG丸ｺﾞｼｯｸM-PRO" panose="020F0600000000000000" pitchFamily="50" charset="-128"/>
              </a:endParaRPr>
            </a:p>
            <a:p>
              <a:pPr defTabSz="1016020" eaLnBrk="1" fontAlgn="auto" hangingPunct="1">
                <a:lnSpc>
                  <a:spcPct val="90000"/>
                </a:lnSpc>
                <a:spcAft>
                  <a:spcPts val="0"/>
                </a:spcAft>
                <a:defRPr/>
              </a:pPr>
              <a:r>
                <a:rPr kumimoji="1" lang="ja-JP" altLang="en-US" sz="1200" b="1" dirty="0">
                  <a:solidFill>
                    <a:srgbClr val="F79709"/>
                  </a:solidFill>
                  <a:latin typeface="HG丸ｺﾞｼｯｸM-PRO" panose="020F0600000000000000" pitchFamily="50" charset="-128"/>
                  <a:ea typeface="HG丸ｺﾞｼｯｸM-PRO" panose="020F0600000000000000" pitchFamily="50" charset="-128"/>
                </a:rPr>
                <a:t>　　セルフケア能力　</a:t>
              </a:r>
              <a:endParaRPr kumimoji="1" lang="en-US" altLang="ja-JP" sz="1200" b="1" dirty="0">
                <a:solidFill>
                  <a:srgbClr val="F79709"/>
                </a:solidFill>
                <a:latin typeface="HG丸ｺﾞｼｯｸM-PRO" panose="020F0600000000000000" pitchFamily="50" charset="-128"/>
                <a:ea typeface="HG丸ｺﾞｼｯｸM-PRO" panose="020F0600000000000000" pitchFamily="50" charset="-128"/>
              </a:endParaRPr>
            </a:p>
            <a:p>
              <a:pPr defTabSz="1016020" eaLnBrk="1" fontAlgn="auto" hangingPunct="1">
                <a:lnSpc>
                  <a:spcPct val="90000"/>
                </a:lnSpc>
                <a:spcAft>
                  <a:spcPts val="0"/>
                </a:spcAft>
                <a:defRPr/>
              </a:pPr>
              <a:r>
                <a:rPr kumimoji="1" lang="ja-JP" altLang="en-US" sz="1200" b="1" dirty="0">
                  <a:solidFill>
                    <a:srgbClr val="F79709"/>
                  </a:solidFill>
                  <a:latin typeface="HG丸ｺﾞｼｯｸM-PRO" panose="020F0600000000000000" pitchFamily="50" charset="-128"/>
                  <a:ea typeface="HG丸ｺﾞｼｯｸM-PRO" panose="020F0600000000000000" pitchFamily="50" charset="-128"/>
                </a:rPr>
                <a:t>　　の向上</a:t>
              </a:r>
              <a:endParaRPr kumimoji="1" lang="en-US" altLang="ja-JP" sz="1200" b="1" dirty="0">
                <a:solidFill>
                  <a:srgbClr val="F79709"/>
                </a:solidFill>
                <a:latin typeface="HG丸ｺﾞｼｯｸM-PRO" panose="020F0600000000000000" pitchFamily="50" charset="-128"/>
                <a:ea typeface="HG丸ｺﾞｼｯｸM-PRO" panose="020F0600000000000000" pitchFamily="50" charset="-128"/>
              </a:endParaRPr>
            </a:p>
            <a:p>
              <a:pPr defTabSz="1016020" eaLnBrk="1" fontAlgn="auto" hangingPunct="1">
                <a:lnSpc>
                  <a:spcPct val="90000"/>
                </a:lnSpc>
                <a:spcAft>
                  <a:spcPts val="0"/>
                </a:spcAft>
                <a:defRPr/>
              </a:pPr>
              <a:r>
                <a:rPr kumimoji="1" lang="ja-JP" altLang="en-US" sz="1200" b="1" dirty="0">
                  <a:solidFill>
                    <a:srgbClr val="F79709"/>
                  </a:solidFill>
                  <a:latin typeface="HG丸ｺﾞｼｯｸM-PRO" panose="020F0600000000000000" pitchFamily="50" charset="-128"/>
                  <a:ea typeface="HG丸ｺﾞｼｯｸM-PRO" panose="020F0600000000000000" pitchFamily="50" charset="-128"/>
                </a:rPr>
                <a:t>　　社会資源活用</a:t>
              </a:r>
              <a:endParaRPr kumimoji="1" lang="en-US" altLang="ja-JP" sz="1200" dirty="0">
                <a:solidFill>
                  <a:srgbClr val="F79709"/>
                </a:solidFill>
                <a:latin typeface="HG丸ｺﾞｼｯｸM-PRO" panose="020F0600000000000000" pitchFamily="50" charset="-128"/>
                <a:ea typeface="HG丸ｺﾞｼｯｸM-PRO" panose="020F0600000000000000" pitchFamily="50" charset="-128"/>
              </a:endParaRPr>
            </a:p>
          </p:txBody>
        </p:sp>
        <p:sp>
          <p:nvSpPr>
            <p:cNvPr id="10" name="フリーフォーム 9"/>
            <p:cNvSpPr/>
            <p:nvPr/>
          </p:nvSpPr>
          <p:spPr>
            <a:xfrm>
              <a:off x="1169088" y="5007756"/>
              <a:ext cx="3949182" cy="3209089"/>
            </a:xfrm>
            <a:custGeom>
              <a:avLst/>
              <a:gdLst>
                <a:gd name="connsiteX0" fmla="*/ 0 w 3599991"/>
                <a:gd name="connsiteY0" fmla="*/ 1799996 h 3599991"/>
                <a:gd name="connsiteX1" fmla="*/ 1799996 w 3599991"/>
                <a:gd name="connsiteY1" fmla="*/ 0 h 3599991"/>
                <a:gd name="connsiteX2" fmla="*/ 3599992 w 3599991"/>
                <a:gd name="connsiteY2" fmla="*/ 1799996 h 3599991"/>
                <a:gd name="connsiteX3" fmla="*/ 1799996 w 3599991"/>
                <a:gd name="connsiteY3" fmla="*/ 3599992 h 3599991"/>
                <a:gd name="connsiteX4" fmla="*/ 0 w 3599991"/>
                <a:gd name="connsiteY4" fmla="*/ 1799996 h 3599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9991" h="3599991">
                  <a:moveTo>
                    <a:pt x="0" y="1799996"/>
                  </a:moveTo>
                  <a:cubicBezTo>
                    <a:pt x="0" y="805886"/>
                    <a:pt x="805886" y="0"/>
                    <a:pt x="1799996" y="0"/>
                  </a:cubicBezTo>
                  <a:cubicBezTo>
                    <a:pt x="2794106" y="0"/>
                    <a:pt x="3599992" y="805886"/>
                    <a:pt x="3599992" y="1799996"/>
                  </a:cubicBezTo>
                  <a:cubicBezTo>
                    <a:pt x="3599992" y="2794106"/>
                    <a:pt x="2794106" y="3599992"/>
                    <a:pt x="1799996" y="3599992"/>
                  </a:cubicBezTo>
                  <a:cubicBezTo>
                    <a:pt x="805886" y="3599992"/>
                    <a:pt x="0" y="2794106"/>
                    <a:pt x="0" y="1799996"/>
                  </a:cubicBezTo>
                  <a:close/>
                </a:path>
              </a:pathLst>
            </a:custGeom>
            <a:solidFill>
              <a:schemeClr val="accent6">
                <a:lumMod val="40000"/>
                <a:lumOff val="60000"/>
              </a:schemeClr>
            </a:solidFill>
            <a:ln w="76200">
              <a:noFill/>
            </a:ln>
            <a:effectLst/>
          </p:spPr>
          <p:style>
            <a:lnRef idx="2">
              <a:scrgbClr r="0" g="0" b="0"/>
            </a:lnRef>
            <a:fillRef idx="1">
              <a:scrgbClr r="0" g="0" b="0"/>
            </a:fillRef>
            <a:effectRef idx="0">
              <a:scrgbClr r="0" g="0" b="0"/>
            </a:effectRef>
            <a:fontRef idx="minor">
              <a:schemeClr val="tx1"/>
            </a:fontRef>
          </p:style>
          <p:txBody>
            <a:bodyPr lIns="405604" tIns="405604" rIns="405604" bIns="405604" spcCol="1270" anchor="ctr"/>
            <a:lstStyle/>
            <a:p>
              <a:pPr algn="ctr" defTabSz="444509" eaLnBrk="1" fontAlgn="auto" hangingPunct="1">
                <a:lnSpc>
                  <a:spcPct val="90000"/>
                </a:lnSpc>
                <a:spcAft>
                  <a:spcPts val="0"/>
                </a:spcAft>
                <a:defRPr/>
              </a:pPr>
              <a:r>
                <a:rPr kumimoji="1" lang="ja-JP" altLang="en-US" sz="2000" b="1" spc="-300" dirty="0">
                  <a:solidFill>
                    <a:srgbClr val="00B050"/>
                  </a:solidFill>
                  <a:latin typeface="HG丸ｺﾞｼｯｸM-PRO" panose="020F0600000000000000" pitchFamily="50" charset="-128"/>
                  <a:ea typeface="HG丸ｺﾞｼｯｸM-PRO" panose="020F0600000000000000" pitchFamily="50" charset="-128"/>
                </a:rPr>
                <a:t>疾病・障がいと</a:t>
              </a:r>
              <a:endParaRPr kumimoji="1" lang="en-US" altLang="ja-JP" sz="2000" b="1" spc="-300" dirty="0">
                <a:solidFill>
                  <a:srgbClr val="00B050"/>
                </a:solidFill>
                <a:latin typeface="HG丸ｺﾞｼｯｸM-PRO" panose="020F0600000000000000" pitchFamily="50" charset="-128"/>
                <a:ea typeface="HG丸ｺﾞｼｯｸM-PRO" panose="020F0600000000000000" pitchFamily="50" charset="-128"/>
              </a:endParaRPr>
            </a:p>
            <a:p>
              <a:pPr algn="ctr" defTabSz="444509" eaLnBrk="1" fontAlgn="auto" hangingPunct="1">
                <a:lnSpc>
                  <a:spcPct val="90000"/>
                </a:lnSpc>
                <a:spcAft>
                  <a:spcPts val="0"/>
                </a:spcAft>
                <a:defRPr/>
              </a:pPr>
              <a:r>
                <a:rPr kumimoji="1" lang="ja-JP" altLang="en-US" sz="2000" b="1" dirty="0">
                  <a:solidFill>
                    <a:srgbClr val="00B050"/>
                  </a:solidFill>
                  <a:latin typeface="HG丸ｺﾞｼｯｸM-PRO" panose="020F0600000000000000" pitchFamily="50" charset="-128"/>
                  <a:ea typeface="HG丸ｺﾞｼｯｸM-PRO" panose="020F0600000000000000" pitchFamily="50" charset="-128"/>
                </a:rPr>
                <a:t>ともに</a:t>
              </a:r>
              <a:endParaRPr kumimoji="1" lang="en-US" altLang="ja-JP" sz="2000" b="1" dirty="0">
                <a:solidFill>
                  <a:srgbClr val="00B050"/>
                </a:solidFill>
                <a:latin typeface="HG丸ｺﾞｼｯｸM-PRO" panose="020F0600000000000000" pitchFamily="50" charset="-128"/>
                <a:ea typeface="HG丸ｺﾞｼｯｸM-PRO" panose="020F0600000000000000" pitchFamily="50" charset="-128"/>
              </a:endParaRPr>
            </a:p>
            <a:p>
              <a:pPr algn="ctr" defTabSz="444509" eaLnBrk="1" fontAlgn="auto" hangingPunct="1">
                <a:lnSpc>
                  <a:spcPct val="90000"/>
                </a:lnSpc>
                <a:spcAft>
                  <a:spcPts val="0"/>
                </a:spcAft>
                <a:defRPr/>
              </a:pPr>
              <a:r>
                <a:rPr kumimoji="1" lang="ja-JP" altLang="en-US" sz="2000" b="1" dirty="0">
                  <a:solidFill>
                    <a:srgbClr val="00B050"/>
                  </a:solidFill>
                  <a:latin typeface="HG丸ｺﾞｼｯｸM-PRO" panose="020F0600000000000000" pitchFamily="50" charset="-128"/>
                  <a:ea typeface="HG丸ｺﾞｼｯｸM-PRO" panose="020F0600000000000000" pitchFamily="50" charset="-128"/>
                </a:rPr>
                <a:t>暮らす</a:t>
              </a:r>
              <a:endParaRPr kumimoji="1" lang="en-US" altLang="ja-JP" sz="2000" b="1" dirty="0">
                <a:solidFill>
                  <a:srgbClr val="00B050"/>
                </a:solidFill>
                <a:latin typeface="HG丸ｺﾞｼｯｸM-PRO" panose="020F0600000000000000" pitchFamily="50" charset="-128"/>
                <a:ea typeface="HG丸ｺﾞｼｯｸM-PRO" panose="020F0600000000000000" pitchFamily="50" charset="-128"/>
              </a:endParaRPr>
            </a:p>
            <a:p>
              <a:pPr defTabSz="444509" eaLnBrk="1" fontAlgn="auto" hangingPunct="1">
                <a:lnSpc>
                  <a:spcPct val="90000"/>
                </a:lnSpc>
                <a:spcAft>
                  <a:spcPts val="0"/>
                </a:spcAft>
                <a:defRPr/>
              </a:pPr>
              <a:r>
                <a:rPr kumimoji="1" lang="ja-JP" altLang="en-US" sz="1200" b="1" dirty="0">
                  <a:solidFill>
                    <a:srgbClr val="00B050"/>
                  </a:solidFill>
                  <a:latin typeface="HG丸ｺﾞｼｯｸM-PRO" panose="020F0600000000000000" pitchFamily="50" charset="-128"/>
                  <a:ea typeface="HG丸ｺﾞｼｯｸM-PRO" panose="020F0600000000000000" pitchFamily="50" charset="-128"/>
                </a:rPr>
                <a:t>・医療的判断と実施</a:t>
              </a:r>
              <a:endParaRPr kumimoji="1" lang="en-US" altLang="ja-JP" sz="1200" b="1" dirty="0">
                <a:solidFill>
                  <a:srgbClr val="00B050"/>
                </a:solidFill>
                <a:latin typeface="HG丸ｺﾞｼｯｸM-PRO" panose="020F0600000000000000" pitchFamily="50" charset="-128"/>
                <a:ea typeface="HG丸ｺﾞｼｯｸM-PRO" panose="020F0600000000000000" pitchFamily="50" charset="-128"/>
              </a:endParaRPr>
            </a:p>
            <a:p>
              <a:pPr defTabSz="444509" eaLnBrk="1" fontAlgn="auto" hangingPunct="1">
                <a:lnSpc>
                  <a:spcPct val="90000"/>
                </a:lnSpc>
                <a:spcAft>
                  <a:spcPts val="0"/>
                </a:spcAft>
                <a:defRPr/>
              </a:pPr>
              <a:r>
                <a:rPr kumimoji="1" lang="ja-JP" altLang="en-US" sz="1200" b="1" dirty="0">
                  <a:solidFill>
                    <a:srgbClr val="00B050"/>
                  </a:solidFill>
                  <a:latin typeface="HG丸ｺﾞｼｯｸM-PRO" panose="020F0600000000000000" pitchFamily="50" charset="-128"/>
                  <a:ea typeface="HG丸ｺﾞｼｯｸM-PRO" panose="020F0600000000000000" pitchFamily="50" charset="-128"/>
                </a:rPr>
                <a:t>・重症化・重度化の予防</a:t>
              </a:r>
              <a:endParaRPr kumimoji="1" lang="en-US" altLang="ja-JP" sz="1200" b="1" dirty="0">
                <a:solidFill>
                  <a:srgbClr val="00B050"/>
                </a:solidFill>
                <a:latin typeface="HG丸ｺﾞｼｯｸM-PRO" panose="020F0600000000000000" pitchFamily="50" charset="-128"/>
                <a:ea typeface="HG丸ｺﾞｼｯｸM-PRO" panose="020F0600000000000000" pitchFamily="50" charset="-128"/>
              </a:endParaRPr>
            </a:p>
            <a:p>
              <a:pPr defTabSz="444509" eaLnBrk="1" fontAlgn="auto" hangingPunct="1">
                <a:lnSpc>
                  <a:spcPct val="90000"/>
                </a:lnSpc>
                <a:spcAft>
                  <a:spcPts val="0"/>
                </a:spcAft>
                <a:defRPr/>
              </a:pPr>
              <a:r>
                <a:rPr kumimoji="1" lang="ja-JP" altLang="en-US" sz="1200" b="1" dirty="0">
                  <a:solidFill>
                    <a:srgbClr val="00B050"/>
                  </a:solidFill>
                  <a:latin typeface="HG丸ｺﾞｼｯｸM-PRO" panose="020F0600000000000000" pitchFamily="50" charset="-128"/>
                  <a:ea typeface="HG丸ｺﾞｼｯｸM-PRO" panose="020F0600000000000000" pitchFamily="50" charset="-128"/>
                </a:rPr>
                <a:t>・看護・介護のマネジメ　</a:t>
              </a:r>
              <a:endParaRPr kumimoji="1" lang="en-US" altLang="ja-JP" sz="1200" b="1" dirty="0">
                <a:solidFill>
                  <a:srgbClr val="00B050"/>
                </a:solidFill>
                <a:latin typeface="HG丸ｺﾞｼｯｸM-PRO" panose="020F0600000000000000" pitchFamily="50" charset="-128"/>
                <a:ea typeface="HG丸ｺﾞｼｯｸM-PRO" panose="020F0600000000000000" pitchFamily="50" charset="-128"/>
              </a:endParaRPr>
            </a:p>
            <a:p>
              <a:pPr defTabSz="444509" eaLnBrk="1" fontAlgn="auto" hangingPunct="1">
                <a:lnSpc>
                  <a:spcPct val="90000"/>
                </a:lnSpc>
                <a:spcAft>
                  <a:spcPts val="0"/>
                </a:spcAft>
                <a:defRPr/>
              </a:pPr>
              <a:r>
                <a:rPr kumimoji="1" lang="ja-JP" altLang="en-US" sz="1200" b="1" dirty="0">
                  <a:solidFill>
                    <a:srgbClr val="00B050"/>
                  </a:solidFill>
                  <a:latin typeface="HG丸ｺﾞｼｯｸM-PRO" panose="020F0600000000000000" pitchFamily="50" charset="-128"/>
                  <a:ea typeface="HG丸ｺﾞｼｯｸM-PRO" panose="020F0600000000000000" pitchFamily="50" charset="-128"/>
                </a:rPr>
                <a:t>　ント</a:t>
              </a:r>
              <a:endParaRPr kumimoji="1" lang="en-US" altLang="ja-JP" sz="1200" b="1" dirty="0">
                <a:solidFill>
                  <a:srgbClr val="00B050"/>
                </a:solidFill>
                <a:latin typeface="HG丸ｺﾞｼｯｸM-PRO" panose="020F0600000000000000" pitchFamily="50" charset="-128"/>
                <a:ea typeface="HG丸ｺﾞｼｯｸM-PRO" panose="020F0600000000000000" pitchFamily="50" charset="-128"/>
              </a:endParaRPr>
            </a:p>
            <a:p>
              <a:pPr defTabSz="444509" eaLnBrk="1" fontAlgn="auto" hangingPunct="1">
                <a:lnSpc>
                  <a:spcPct val="90000"/>
                </a:lnSpc>
                <a:spcAft>
                  <a:spcPts val="0"/>
                </a:spcAft>
                <a:defRPr/>
              </a:pPr>
              <a:r>
                <a:rPr kumimoji="1" lang="ja-JP" altLang="en-US" sz="1200" b="1" dirty="0">
                  <a:solidFill>
                    <a:srgbClr val="00B050"/>
                  </a:solidFill>
                  <a:latin typeface="HG丸ｺﾞｼｯｸM-PRO" panose="020F0600000000000000" pitchFamily="50" charset="-128"/>
                  <a:ea typeface="HG丸ｺﾞｼｯｸM-PRO" panose="020F0600000000000000" pitchFamily="50" charset="-128"/>
                </a:rPr>
                <a:t>・療養と就業の両立</a:t>
              </a:r>
              <a:endParaRPr kumimoji="1" lang="en-US" altLang="ja-JP" sz="1200" b="1" dirty="0">
                <a:solidFill>
                  <a:srgbClr val="00B050"/>
                </a:solidFill>
                <a:latin typeface="HG丸ｺﾞｼｯｸM-PRO" panose="020F0600000000000000" pitchFamily="50" charset="-128"/>
                <a:ea typeface="HG丸ｺﾞｼｯｸM-PRO" panose="020F0600000000000000" pitchFamily="50" charset="-128"/>
              </a:endParaRPr>
            </a:p>
            <a:p>
              <a:pPr defTabSz="444509" eaLnBrk="1" fontAlgn="auto" hangingPunct="1">
                <a:lnSpc>
                  <a:spcPct val="90000"/>
                </a:lnSpc>
                <a:spcAft>
                  <a:spcPts val="0"/>
                </a:spcAft>
                <a:defRPr/>
              </a:pPr>
              <a:r>
                <a:rPr kumimoji="1" lang="ja-JP" altLang="en-US" sz="1200" b="1" dirty="0">
                  <a:solidFill>
                    <a:srgbClr val="00B050"/>
                  </a:solidFill>
                  <a:latin typeface="HG丸ｺﾞｼｯｸM-PRO" panose="020F0600000000000000" pitchFamily="50" charset="-128"/>
                  <a:ea typeface="HG丸ｺﾞｼｯｸM-PRO" panose="020F0600000000000000" pitchFamily="50" charset="-128"/>
                </a:rPr>
                <a:t>・認知症等の人々の自立、</a:t>
              </a:r>
              <a:endParaRPr kumimoji="1" lang="en-US" altLang="ja-JP" sz="1200" b="1" dirty="0">
                <a:solidFill>
                  <a:srgbClr val="00B050"/>
                </a:solidFill>
                <a:latin typeface="HG丸ｺﾞｼｯｸM-PRO" panose="020F0600000000000000" pitchFamily="50" charset="-128"/>
                <a:ea typeface="HG丸ｺﾞｼｯｸM-PRO" panose="020F0600000000000000" pitchFamily="50" charset="-128"/>
              </a:endParaRPr>
            </a:p>
            <a:p>
              <a:pPr defTabSz="444509" eaLnBrk="1" fontAlgn="auto" hangingPunct="1">
                <a:lnSpc>
                  <a:spcPct val="90000"/>
                </a:lnSpc>
                <a:spcAft>
                  <a:spcPts val="0"/>
                </a:spcAft>
                <a:defRPr/>
              </a:pPr>
              <a:r>
                <a:rPr kumimoji="1" lang="ja-JP" altLang="en-US" sz="1200" b="1" dirty="0">
                  <a:solidFill>
                    <a:srgbClr val="00B050"/>
                  </a:solidFill>
                  <a:latin typeface="HG丸ｺﾞｼｯｸM-PRO" panose="020F0600000000000000" pitchFamily="50" charset="-128"/>
                  <a:ea typeface="HG丸ｺﾞｼｯｸM-PRO" panose="020F0600000000000000" pitchFamily="50" charset="-128"/>
                </a:rPr>
                <a:t>　尊厳を支える体制づくり</a:t>
              </a:r>
              <a:endParaRPr kumimoji="1" lang="en-US" altLang="ja-JP" sz="1200" b="1" dirty="0">
                <a:solidFill>
                  <a:srgbClr val="00B050"/>
                </a:solidFill>
                <a:latin typeface="HG丸ｺﾞｼｯｸM-PRO" panose="020F0600000000000000" pitchFamily="50" charset="-128"/>
                <a:ea typeface="HG丸ｺﾞｼｯｸM-PRO" panose="020F0600000000000000" pitchFamily="50" charset="-128"/>
              </a:endParaRPr>
            </a:p>
          </p:txBody>
        </p:sp>
        <p:sp>
          <p:nvSpPr>
            <p:cNvPr id="11" name="フリーフォーム 10"/>
            <p:cNvSpPr/>
            <p:nvPr/>
          </p:nvSpPr>
          <p:spPr>
            <a:xfrm>
              <a:off x="1715796" y="1505315"/>
              <a:ext cx="3249131" cy="3124639"/>
            </a:xfrm>
            <a:custGeom>
              <a:avLst/>
              <a:gdLst>
                <a:gd name="connsiteX0" fmla="*/ 0 w 3599991"/>
                <a:gd name="connsiteY0" fmla="*/ 1799996 h 3599991"/>
                <a:gd name="connsiteX1" fmla="*/ 1799996 w 3599991"/>
                <a:gd name="connsiteY1" fmla="*/ 0 h 3599991"/>
                <a:gd name="connsiteX2" fmla="*/ 3599992 w 3599991"/>
                <a:gd name="connsiteY2" fmla="*/ 1799996 h 3599991"/>
                <a:gd name="connsiteX3" fmla="*/ 1799996 w 3599991"/>
                <a:gd name="connsiteY3" fmla="*/ 3599992 h 3599991"/>
                <a:gd name="connsiteX4" fmla="*/ 0 w 3599991"/>
                <a:gd name="connsiteY4" fmla="*/ 1799996 h 3599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9991" h="3599991">
                  <a:moveTo>
                    <a:pt x="0" y="1799996"/>
                  </a:moveTo>
                  <a:cubicBezTo>
                    <a:pt x="0" y="805886"/>
                    <a:pt x="805886" y="0"/>
                    <a:pt x="1799996" y="0"/>
                  </a:cubicBezTo>
                  <a:cubicBezTo>
                    <a:pt x="2794106" y="0"/>
                    <a:pt x="3599992" y="805886"/>
                    <a:pt x="3599992" y="1799996"/>
                  </a:cubicBezTo>
                  <a:cubicBezTo>
                    <a:pt x="3599992" y="2794106"/>
                    <a:pt x="2794106" y="3599992"/>
                    <a:pt x="1799996" y="3599992"/>
                  </a:cubicBezTo>
                  <a:cubicBezTo>
                    <a:pt x="805886" y="3599992"/>
                    <a:pt x="0" y="2794106"/>
                    <a:pt x="0" y="1799996"/>
                  </a:cubicBezTo>
                  <a:close/>
                </a:path>
              </a:pathLst>
            </a:custGeom>
            <a:solidFill>
              <a:srgbClr val="CC99FF"/>
            </a:solidFill>
            <a:ln w="76200">
              <a:noFill/>
            </a:ln>
            <a:effectLst/>
          </p:spPr>
          <p:style>
            <a:lnRef idx="2">
              <a:scrgbClr r="0" g="0" b="0"/>
            </a:lnRef>
            <a:fillRef idx="1">
              <a:scrgbClr r="0" g="0" b="0"/>
            </a:fillRef>
            <a:effectRef idx="0">
              <a:scrgbClr r="0" g="0" b="0"/>
            </a:effectRef>
            <a:fontRef idx="minor">
              <a:schemeClr val="tx1"/>
            </a:fontRef>
          </p:style>
          <p:txBody>
            <a:bodyPr lIns="405604" tIns="405604" rIns="405604" bIns="405604" spcCol="1270" anchor="ctr"/>
            <a:lstStyle/>
            <a:p>
              <a:pPr algn="ctr" defTabSz="444509" eaLnBrk="1" fontAlgn="auto" hangingPunct="1">
                <a:lnSpc>
                  <a:spcPct val="90000"/>
                </a:lnSpc>
                <a:spcAft>
                  <a:spcPts val="0"/>
                </a:spcAft>
                <a:defRPr/>
              </a:pPr>
              <a:r>
                <a:rPr kumimoji="1" lang="ja-JP" altLang="en-US" sz="2200" b="1" dirty="0">
                  <a:solidFill>
                    <a:srgbClr val="9933FF"/>
                  </a:solidFill>
                  <a:latin typeface="HG丸ｺﾞｼｯｸM-PRO" panose="020F0600000000000000" pitchFamily="50" charset="-128"/>
                  <a:ea typeface="HG丸ｺﾞｼｯｸM-PRO" panose="020F0600000000000000" pitchFamily="50" charset="-128"/>
                </a:rPr>
                <a:t>穏やかに</a:t>
              </a:r>
              <a:endParaRPr kumimoji="1" lang="en-US" altLang="ja-JP" sz="2200" b="1" dirty="0">
                <a:solidFill>
                  <a:srgbClr val="9933FF"/>
                </a:solidFill>
                <a:latin typeface="HG丸ｺﾞｼｯｸM-PRO" panose="020F0600000000000000" pitchFamily="50" charset="-128"/>
                <a:ea typeface="HG丸ｺﾞｼｯｸM-PRO" panose="020F0600000000000000" pitchFamily="50" charset="-128"/>
              </a:endParaRPr>
            </a:p>
            <a:p>
              <a:pPr algn="ctr" defTabSz="444509" eaLnBrk="1" fontAlgn="auto" hangingPunct="1">
                <a:lnSpc>
                  <a:spcPct val="90000"/>
                </a:lnSpc>
                <a:spcAft>
                  <a:spcPts val="0"/>
                </a:spcAft>
                <a:defRPr/>
              </a:pPr>
              <a:r>
                <a:rPr kumimoji="1" lang="ja-JP" altLang="en-US" sz="2200" b="1" spc="-300" dirty="0">
                  <a:solidFill>
                    <a:srgbClr val="9933FF"/>
                  </a:solidFill>
                  <a:latin typeface="HG丸ｺﾞｼｯｸM-PRO" panose="020F0600000000000000" pitchFamily="50" charset="-128"/>
                  <a:ea typeface="HG丸ｺﾞｼｯｸM-PRO" panose="020F0600000000000000" pitchFamily="50" charset="-128"/>
                </a:rPr>
                <a:t>死を迎える</a:t>
              </a:r>
              <a:endParaRPr kumimoji="1" lang="en-US" altLang="ja-JP" sz="2200" b="1" spc="-300" dirty="0">
                <a:solidFill>
                  <a:srgbClr val="9933FF"/>
                </a:solidFill>
                <a:latin typeface="HG丸ｺﾞｼｯｸM-PRO" panose="020F0600000000000000" pitchFamily="50" charset="-128"/>
                <a:ea typeface="HG丸ｺﾞｼｯｸM-PRO" panose="020F0600000000000000" pitchFamily="50" charset="-128"/>
              </a:endParaRPr>
            </a:p>
            <a:p>
              <a:pPr defTabSz="444509" eaLnBrk="1" fontAlgn="auto" hangingPunct="1">
                <a:lnSpc>
                  <a:spcPct val="90000"/>
                </a:lnSpc>
                <a:spcAft>
                  <a:spcPts val="0"/>
                </a:spcAft>
                <a:defRPr/>
              </a:pPr>
              <a:r>
                <a:rPr kumimoji="1" lang="ja-JP" altLang="en-US" sz="1200" b="1" spc="-300" dirty="0">
                  <a:solidFill>
                    <a:srgbClr val="9933FF"/>
                  </a:solidFill>
                  <a:latin typeface="HG丸ｺﾞｼｯｸM-PRO" panose="020F0600000000000000" pitchFamily="50" charset="-128"/>
                  <a:ea typeface="HG丸ｺﾞｼｯｸM-PRO" panose="020F0600000000000000" pitchFamily="50" charset="-128"/>
                </a:rPr>
                <a:t>・苦痛と不安の緩和</a:t>
              </a:r>
              <a:endParaRPr kumimoji="1" lang="en-US" altLang="ja-JP" sz="1200" b="1" spc="-300" dirty="0">
                <a:solidFill>
                  <a:srgbClr val="9933FF"/>
                </a:solidFill>
                <a:latin typeface="HG丸ｺﾞｼｯｸM-PRO" panose="020F0600000000000000" pitchFamily="50" charset="-128"/>
                <a:ea typeface="HG丸ｺﾞｼｯｸM-PRO" panose="020F0600000000000000" pitchFamily="50" charset="-128"/>
              </a:endParaRPr>
            </a:p>
            <a:p>
              <a:pPr defTabSz="444509" eaLnBrk="1" fontAlgn="auto" hangingPunct="1">
                <a:lnSpc>
                  <a:spcPct val="90000"/>
                </a:lnSpc>
                <a:spcAft>
                  <a:spcPts val="0"/>
                </a:spcAft>
                <a:defRPr/>
              </a:pPr>
              <a:r>
                <a:rPr kumimoji="1" lang="ja-JP" altLang="en-US" sz="1200" b="1" spc="-300" dirty="0">
                  <a:solidFill>
                    <a:srgbClr val="9933FF"/>
                  </a:solidFill>
                  <a:latin typeface="HG丸ｺﾞｼｯｸM-PRO" panose="020F0600000000000000" pitchFamily="50" charset="-128"/>
                  <a:ea typeface="HG丸ｺﾞｼｯｸM-PRO" panose="020F0600000000000000" pitchFamily="50" charset="-128"/>
                </a:rPr>
                <a:t>・価値観を尊重した意思決定</a:t>
              </a:r>
              <a:endParaRPr kumimoji="1" lang="en-US" altLang="ja-JP" sz="1200" b="1" spc="-300" dirty="0">
                <a:solidFill>
                  <a:srgbClr val="9933FF"/>
                </a:solidFill>
                <a:latin typeface="HG丸ｺﾞｼｯｸM-PRO" panose="020F0600000000000000" pitchFamily="50" charset="-128"/>
                <a:ea typeface="HG丸ｺﾞｼｯｸM-PRO" panose="020F0600000000000000" pitchFamily="50" charset="-128"/>
              </a:endParaRPr>
            </a:p>
            <a:p>
              <a:pPr defTabSz="444509" eaLnBrk="1" fontAlgn="auto" hangingPunct="1">
                <a:lnSpc>
                  <a:spcPct val="90000"/>
                </a:lnSpc>
                <a:spcAft>
                  <a:spcPts val="0"/>
                </a:spcAft>
                <a:defRPr/>
              </a:pPr>
              <a:r>
                <a:rPr kumimoji="1" lang="ja-JP" altLang="en-US" sz="1200" b="1" spc="-300" dirty="0">
                  <a:solidFill>
                    <a:srgbClr val="9933FF"/>
                  </a:solidFill>
                  <a:latin typeface="HG丸ｺﾞｼｯｸM-PRO" panose="020F0600000000000000" pitchFamily="50" charset="-128"/>
                  <a:ea typeface="HG丸ｺﾞｼｯｸM-PRO" panose="020F0600000000000000" pitchFamily="50" charset="-128"/>
                </a:rPr>
                <a:t>・尊厳の保存</a:t>
              </a:r>
              <a:endParaRPr kumimoji="1" lang="en-US" altLang="ja-JP" sz="1200" b="1" spc="-300" dirty="0">
                <a:solidFill>
                  <a:srgbClr val="9933FF"/>
                </a:solidFill>
                <a:latin typeface="HG丸ｺﾞｼｯｸM-PRO" panose="020F0600000000000000" pitchFamily="50" charset="-128"/>
                <a:ea typeface="HG丸ｺﾞｼｯｸM-PRO" panose="020F0600000000000000" pitchFamily="50" charset="-128"/>
              </a:endParaRPr>
            </a:p>
          </p:txBody>
        </p:sp>
      </p:grpSp>
      <p:sp>
        <p:nvSpPr>
          <p:cNvPr id="3" name="スライド番号プレースホルダー 2"/>
          <p:cNvSpPr>
            <a:spLocks noGrp="1"/>
          </p:cNvSpPr>
          <p:nvPr>
            <p:ph type="sldNum" sz="quarter" idx="12"/>
          </p:nvPr>
        </p:nvSpPr>
        <p:spPr/>
        <p:txBody>
          <a:bodyPr/>
          <a:lstStyle/>
          <a:p>
            <a:pPr>
              <a:defRPr/>
            </a:pPr>
            <a:fld id="{C001039D-9614-4278-896C-5DE228C4EC97}" type="slidenum">
              <a:rPr lang="ja-JP" altLang="en-US"/>
              <a:pPr>
                <a:defRPr/>
              </a:pPr>
              <a:t>13</a:t>
            </a:fld>
            <a:endParaRPr lang="ja-JP" altLang="en-US"/>
          </a:p>
        </p:txBody>
      </p:sp>
      <p:sp>
        <p:nvSpPr>
          <p:cNvPr id="241669" name="フッター プレースホルダー 11"/>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a:lnSpc>
                <a:spcPct val="100000"/>
              </a:lnSpc>
              <a:spcBef>
                <a:spcPct val="0"/>
              </a:spcBef>
              <a:buFontTx/>
              <a:buNone/>
            </a:pPr>
            <a:r>
              <a:rPr kumimoji="0" lang="zh-TW" altLang="en-US" sz="1200" smtClean="0">
                <a:solidFill>
                  <a:srgbClr val="000000"/>
                </a:solidFill>
                <a:latin typeface="ＭＳ Ｐゴシック" panose="020B0600070205080204" pitchFamily="50" charset="-128"/>
                <a:ea typeface="ＭＳ Ｐゴシック" panose="020B0600070205080204" pitchFamily="50" charset="-128"/>
              </a:rPr>
              <a:t>公益社団法人　日本看護協会</a:t>
            </a:r>
            <a:endParaRPr kumimoji="0" lang="ja-JP" altLang="en-US" sz="1200" smtClean="0">
              <a:solidFill>
                <a:srgbClr val="000000"/>
              </a:solidFill>
              <a:latin typeface="ＭＳ Ｐゴシック" panose="020B0600070205080204" pitchFamily="50" charset="-128"/>
              <a:ea typeface="ＭＳ Ｐゴシック" panose="020B0600070205080204" pitchFamily="50" charset="-128"/>
            </a:endParaRPr>
          </a:p>
        </p:txBody>
      </p:sp>
      <p:pic>
        <p:nvPicPr>
          <p:cNvPr id="241670" name="図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07325" y="6516688"/>
            <a:ext cx="798513"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71" name="図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292725" y="142875"/>
            <a:ext cx="1449388"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72" name="図 1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472363" y="539750"/>
            <a:ext cx="1393825"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73" name="図 1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731125" y="4818063"/>
            <a:ext cx="1492250" cy="124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74" name="図 1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503863" y="5595938"/>
            <a:ext cx="1419225"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75" name="図 17"/>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14325" y="5753100"/>
            <a:ext cx="145732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76" name="図 18"/>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61925" y="257175"/>
            <a:ext cx="1673225"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オーディオ 11">
            <a:hlinkClick r:id="" action="ppaction://media"/>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389938" y="61039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389938" y="6103938"/>
            <a:ext cx="609600" cy="609600"/>
          </a:xfrm>
          <a:prstGeom prst="rect">
            <a:avLst/>
          </a:prstGeom>
        </p:spPr>
      </p:pic>
    </p:spTree>
  </p:cSld>
  <p:clrMapOvr>
    <a:masterClrMapping/>
  </p:clrMapOvr>
  <p:transition spd="slow" advTm="8281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フッター プレースホルダー 6"/>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b" anchorCtr="0" compatLnSpc="1">
            <a:prstTxWarp prst="textNoShape">
              <a:avLst/>
            </a:prstTxWarp>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a:lnSpc>
                <a:spcPct val="100000"/>
              </a:lnSpc>
              <a:spcBef>
                <a:spcPct val="0"/>
              </a:spcBef>
              <a:buFontTx/>
              <a:buNone/>
            </a:pPr>
            <a:r>
              <a:rPr kumimoji="0" lang="zh-TW" altLang="en-US" sz="1100" smtClean="0">
                <a:solidFill>
                  <a:srgbClr val="000000"/>
                </a:solidFill>
                <a:latin typeface="ＭＳ Ｐゴシック" panose="020B0600070205080204" pitchFamily="50" charset="-128"/>
                <a:ea typeface="ＭＳ Ｐゴシック" panose="020B0600070205080204" pitchFamily="50" charset="-128"/>
              </a:rPr>
              <a:t>公益社団法人　日本看護協会</a:t>
            </a:r>
            <a:endParaRPr kumimoji="0" lang="ja-JP" altLang="en-US" sz="1100" smtClean="0">
              <a:solidFill>
                <a:srgbClr val="000000"/>
              </a:solidFill>
              <a:latin typeface="ＭＳ Ｐゴシック" panose="020B0600070205080204" pitchFamily="50" charset="-128"/>
              <a:ea typeface="ＭＳ Ｐゴシック" panose="020B0600070205080204" pitchFamily="50" charset="-128"/>
            </a:endParaRPr>
          </a:p>
        </p:txBody>
      </p:sp>
      <p:sp>
        <p:nvSpPr>
          <p:cNvPr id="243715" name="スライド番号プレースホルダー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b" anchorCtr="0" compatLnSpc="1">
            <a:prstTxWarp prst="textNoShape">
              <a:avLst/>
            </a:prstTxWarp>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a:lnSpc>
                <a:spcPct val="100000"/>
              </a:lnSpc>
              <a:spcBef>
                <a:spcPct val="0"/>
              </a:spcBef>
              <a:buFontTx/>
              <a:buNone/>
            </a:pPr>
            <a:fld id="{FF5F593C-C304-40CA-8D13-070DD6124F1B}" type="slidenum">
              <a:rPr kumimoji="0" lang="ja-JP" altLang="en-US" sz="1200" smtClean="0">
                <a:solidFill>
                  <a:srgbClr val="000000"/>
                </a:solidFill>
                <a:latin typeface="Arial" panose="020B0604020202020204" pitchFamily="34" charset="0"/>
                <a:ea typeface="ＭＳ Ｐゴシック" panose="020B0600070205080204" pitchFamily="50" charset="-128"/>
              </a:rPr>
              <a:pPr>
                <a:lnSpc>
                  <a:spcPct val="100000"/>
                </a:lnSpc>
                <a:spcBef>
                  <a:spcPct val="0"/>
                </a:spcBef>
                <a:buFontTx/>
                <a:buNone/>
              </a:pPr>
              <a:t>14</a:t>
            </a:fld>
            <a:endParaRPr kumimoji="0" lang="ja-JP" altLang="en-US" sz="1200" smtClean="0">
              <a:solidFill>
                <a:srgbClr val="000000"/>
              </a:solidFill>
              <a:latin typeface="Arial" panose="020B0604020202020204" pitchFamily="34" charset="0"/>
              <a:ea typeface="ＭＳ Ｐゴシック" panose="020B0600070205080204" pitchFamily="50" charset="-128"/>
            </a:endParaRPr>
          </a:p>
        </p:txBody>
      </p:sp>
      <p:grpSp>
        <p:nvGrpSpPr>
          <p:cNvPr id="243716" name="グループ化 2"/>
          <p:cNvGrpSpPr>
            <a:grpSpLocks/>
          </p:cNvGrpSpPr>
          <p:nvPr/>
        </p:nvGrpSpPr>
        <p:grpSpPr bwMode="auto">
          <a:xfrm>
            <a:off x="252413" y="571500"/>
            <a:ext cx="8639175" cy="4797425"/>
            <a:chOff x="252000" y="155873"/>
            <a:chExt cx="8640000" cy="4798566"/>
          </a:xfrm>
        </p:grpSpPr>
        <p:sp>
          <p:nvSpPr>
            <p:cNvPr id="2" name="正方形/長方形 1"/>
            <p:cNvSpPr/>
            <p:nvPr/>
          </p:nvSpPr>
          <p:spPr>
            <a:xfrm>
              <a:off x="252000" y="706867"/>
              <a:ext cx="8640000" cy="4247572"/>
            </a:xfrm>
            <a:prstGeom prst="rect">
              <a:avLst/>
            </a:prstGeom>
            <a:solidFill>
              <a:schemeClr val="accent1">
                <a:lumMod val="20000"/>
                <a:lumOff val="80000"/>
              </a:schemeClr>
            </a:solidFill>
          </p:spPr>
          <p:txBody>
            <a:bodyPr>
              <a:spAutoFit/>
            </a:bodyPr>
            <a:lstStyle/>
            <a:p>
              <a:pPr marL="285750" indent="-285750" algn="just" eaLnBrk="1" fontAlgn="auto" hangingPunct="1">
                <a:spcBef>
                  <a:spcPts val="0"/>
                </a:spcBef>
                <a:spcAft>
                  <a:spcPts val="1200"/>
                </a:spcAft>
                <a:buFont typeface="ＭＳ Ｐゴシック" panose="020B0600070205080204" pitchFamily="50" charset="-128"/>
                <a:buChar char="〇"/>
                <a:defRPr/>
              </a:pPr>
              <a:r>
                <a:rPr kumimoji="1" lang="ja-JP" altLang="en-US" sz="2000" kern="100" dirty="0">
                  <a:solidFill>
                    <a:prstClr val="black"/>
                  </a:solidFill>
                  <a:latin typeface="Century" panose="02040604050505020304" pitchFamily="18" charset="0"/>
                  <a:ea typeface="ＭＳ ゴシック" panose="020B0609070205080204" pitchFamily="49" charset="-128"/>
                  <a:cs typeface="Times New Roman" panose="02020603050405020304" pitchFamily="18" charset="0"/>
                </a:rPr>
                <a:t>保健所では、住民からの電話相談、感染者および濃厚接触者の積極的疫学調査、入院調整等、新型コロナウイルス感染症に関する業務が増加し、特にそれらの業務に対応する保健師の負担が増加している。更に、昨今の急速な感染拡大で、年末年始も休めずに、保健師は心身ともに限界という状況となっている。</a:t>
              </a:r>
              <a:endParaRPr kumimoji="1" lang="en-US" altLang="ja-JP" sz="2000" kern="100" dirty="0">
                <a:solidFill>
                  <a:prstClr val="black"/>
                </a:solidFill>
                <a:latin typeface="Century" panose="02040604050505020304" pitchFamily="18" charset="0"/>
                <a:ea typeface="ＭＳ ゴシック" panose="020B0609070205080204" pitchFamily="49" charset="-128"/>
                <a:cs typeface="Times New Roman" panose="02020603050405020304" pitchFamily="18" charset="0"/>
              </a:endParaRPr>
            </a:p>
            <a:p>
              <a:pPr marL="285750" indent="-285750" algn="just" eaLnBrk="1" fontAlgn="auto" hangingPunct="1">
                <a:spcBef>
                  <a:spcPts val="0"/>
                </a:spcBef>
                <a:spcAft>
                  <a:spcPts val="1200"/>
                </a:spcAft>
                <a:buFont typeface="ＭＳ Ｐゴシック" panose="020B0600070205080204" pitchFamily="50" charset="-128"/>
                <a:buChar char="〇"/>
                <a:defRPr/>
              </a:pPr>
              <a:r>
                <a:rPr kumimoji="1" lang="ja-JP" altLang="en-US" sz="2000" kern="100" dirty="0">
                  <a:solidFill>
                    <a:prstClr val="black"/>
                  </a:solidFill>
                  <a:latin typeface="Century" panose="02040604050505020304" pitchFamily="18" charset="0"/>
                  <a:ea typeface="ＭＳ ゴシック" panose="020B0609070205080204" pitchFamily="49" charset="-128"/>
                  <a:cs typeface="Times New Roman" panose="02020603050405020304" pitchFamily="18" charset="0"/>
                </a:rPr>
                <a:t>そもそも感染症対策の中核を担う保健所数を地方行政改革の名の下に大幅に減らし、かつての新型インフルエンザの流行後も改善を図らなかったことには油断があったと言わざるを得ない。</a:t>
              </a:r>
              <a:endParaRPr kumimoji="1" lang="en-US" altLang="ja-JP" sz="2000" kern="100" dirty="0">
                <a:solidFill>
                  <a:prstClr val="black"/>
                </a:solidFill>
                <a:latin typeface="Century" panose="02040604050505020304" pitchFamily="18" charset="0"/>
                <a:ea typeface="ＭＳ ゴシック" panose="020B0609070205080204" pitchFamily="49" charset="-128"/>
                <a:cs typeface="Times New Roman" panose="02020603050405020304" pitchFamily="18" charset="0"/>
              </a:endParaRPr>
            </a:p>
            <a:p>
              <a:pPr marL="285750" indent="-285750" algn="just" eaLnBrk="1" fontAlgn="auto" hangingPunct="1">
                <a:spcBef>
                  <a:spcPts val="0"/>
                </a:spcBef>
                <a:spcAft>
                  <a:spcPts val="1200"/>
                </a:spcAft>
                <a:buFont typeface="ＭＳ Ｐゴシック" panose="020B0600070205080204" pitchFamily="50" charset="-128"/>
                <a:buChar char="〇"/>
                <a:defRPr/>
              </a:pPr>
              <a:r>
                <a:rPr kumimoji="1" lang="ja-JP" altLang="en-US" sz="2000" kern="100" dirty="0">
                  <a:solidFill>
                    <a:prstClr val="black"/>
                  </a:solidFill>
                  <a:latin typeface="Century" panose="02040604050505020304" pitchFamily="18" charset="0"/>
                  <a:ea typeface="ＭＳ ゴシック" panose="020B0609070205080204" pitchFamily="49" charset="-128"/>
                  <a:cs typeface="Times New Roman" panose="02020603050405020304" pitchFamily="18" charset="0"/>
                </a:rPr>
                <a:t>令和</a:t>
              </a:r>
              <a:r>
                <a:rPr kumimoji="1" lang="en-US" altLang="ja-JP" sz="2000" kern="100" dirty="0">
                  <a:solidFill>
                    <a:prstClr val="black"/>
                  </a:solidFill>
                  <a:latin typeface="Century" panose="02040604050505020304" pitchFamily="18" charset="0"/>
                  <a:ea typeface="ＭＳ ゴシック" panose="020B0609070205080204" pitchFamily="49" charset="-128"/>
                  <a:cs typeface="Times New Roman" panose="02020603050405020304" pitchFamily="18" charset="0"/>
                </a:rPr>
                <a:t>3</a:t>
              </a:r>
              <a:r>
                <a:rPr kumimoji="1" lang="ja-JP" altLang="en-US" sz="2000" kern="100" dirty="0">
                  <a:solidFill>
                    <a:prstClr val="black"/>
                  </a:solidFill>
                  <a:latin typeface="Century" panose="02040604050505020304" pitchFamily="18" charset="0"/>
                  <a:ea typeface="ＭＳ ゴシック" panose="020B0609070205080204" pitchFamily="49" charset="-128"/>
                  <a:cs typeface="Times New Roman" panose="02020603050405020304" pitchFamily="18" charset="0"/>
                </a:rPr>
                <a:t>年度地方財政措置において、保健所の恒常的な人員体制強化として、</a:t>
              </a:r>
              <a:r>
                <a:rPr kumimoji="1" lang="ja-JP" altLang="en-US" sz="2000" kern="100" dirty="0">
                  <a:solidFill>
                    <a:srgbClr val="FF0000"/>
                  </a:solidFill>
                  <a:latin typeface="Century" panose="02040604050505020304" pitchFamily="18" charset="0"/>
                  <a:ea typeface="ＭＳ ゴシック" panose="020B0609070205080204" pitchFamily="49" charset="-128"/>
                  <a:cs typeface="Times New Roman" panose="02020603050405020304" pitchFamily="18" charset="0"/>
                </a:rPr>
                <a:t>保健所の感染症対応業務に従事する保健師を現行の</a:t>
              </a:r>
              <a:r>
                <a:rPr kumimoji="1" lang="en-US" altLang="ja-JP" sz="2000" kern="100" dirty="0">
                  <a:solidFill>
                    <a:srgbClr val="FF0000"/>
                  </a:solidFill>
                  <a:latin typeface="Century" panose="02040604050505020304" pitchFamily="18" charset="0"/>
                  <a:ea typeface="ＭＳ ゴシック" panose="020B0609070205080204" pitchFamily="49" charset="-128"/>
                  <a:cs typeface="Times New Roman" panose="02020603050405020304" pitchFamily="18" charset="0"/>
                </a:rPr>
                <a:t>1.5</a:t>
              </a:r>
              <a:r>
                <a:rPr kumimoji="1" lang="ja-JP" altLang="en-US" sz="2000" kern="100" dirty="0">
                  <a:solidFill>
                    <a:srgbClr val="FF0000"/>
                  </a:solidFill>
                  <a:latin typeface="Century" panose="02040604050505020304" pitchFamily="18" charset="0"/>
                  <a:ea typeface="ＭＳ ゴシック" panose="020B0609070205080204" pitchFamily="49" charset="-128"/>
                  <a:cs typeface="Times New Roman" panose="02020603050405020304" pitchFamily="18" charset="0"/>
                </a:rPr>
                <a:t>倍、約</a:t>
              </a:r>
              <a:r>
                <a:rPr kumimoji="1" lang="en-US" altLang="ja-JP" sz="2000" kern="100" dirty="0">
                  <a:solidFill>
                    <a:srgbClr val="FF0000"/>
                  </a:solidFill>
                  <a:latin typeface="Century" panose="02040604050505020304" pitchFamily="18" charset="0"/>
                  <a:ea typeface="ＭＳ ゴシック" panose="020B0609070205080204" pitchFamily="49" charset="-128"/>
                  <a:cs typeface="Times New Roman" panose="02020603050405020304" pitchFamily="18" charset="0"/>
                </a:rPr>
                <a:t>900</a:t>
              </a:r>
              <a:r>
                <a:rPr kumimoji="1" lang="ja-JP" altLang="en-US" sz="2000" kern="100" dirty="0">
                  <a:solidFill>
                    <a:srgbClr val="FF0000"/>
                  </a:solidFill>
                  <a:latin typeface="Century" panose="02040604050505020304" pitchFamily="18" charset="0"/>
                  <a:ea typeface="ＭＳ ゴシック" panose="020B0609070205080204" pitchFamily="49" charset="-128"/>
                  <a:cs typeface="Times New Roman" panose="02020603050405020304" pitchFamily="18" charset="0"/>
                </a:rPr>
                <a:t>名増員することとなった。</a:t>
              </a:r>
              <a:endParaRPr kumimoji="1" lang="en-US" altLang="ja-JP" sz="2000" kern="100" dirty="0">
                <a:solidFill>
                  <a:srgbClr val="FF0000"/>
                </a:solidFill>
                <a:latin typeface="Century" panose="02040604050505020304" pitchFamily="18" charset="0"/>
                <a:ea typeface="ＭＳ ゴシック" panose="020B0609070205080204" pitchFamily="49" charset="-128"/>
                <a:cs typeface="Times New Roman" panose="02020603050405020304" pitchFamily="18" charset="0"/>
              </a:endParaRPr>
            </a:p>
            <a:p>
              <a:pPr algn="just" eaLnBrk="1" fontAlgn="auto" hangingPunct="1">
                <a:spcBef>
                  <a:spcPts val="0"/>
                </a:spcBef>
                <a:spcAft>
                  <a:spcPts val="1200"/>
                </a:spcAft>
                <a:defRPr/>
              </a:pPr>
              <a:endParaRPr kumimoji="1" lang="en-US" altLang="ja-JP" sz="2000" kern="100" dirty="0">
                <a:solidFill>
                  <a:prstClr val="black"/>
                </a:solidFill>
                <a:latin typeface="Century" panose="02040604050505020304" pitchFamily="18" charset="0"/>
                <a:ea typeface="ＭＳ ゴシック" panose="020B0609070205080204" pitchFamily="49" charset="-128"/>
                <a:cs typeface="Times New Roman" panose="02020603050405020304" pitchFamily="18" charset="0"/>
              </a:endParaRPr>
            </a:p>
          </p:txBody>
        </p:sp>
        <p:sp>
          <p:nvSpPr>
            <p:cNvPr id="5" name="テキスト ボックス 4"/>
            <p:cNvSpPr txBox="1"/>
            <p:nvPr/>
          </p:nvSpPr>
          <p:spPr>
            <a:xfrm>
              <a:off x="252000" y="155873"/>
              <a:ext cx="8640000" cy="400145"/>
            </a:xfrm>
            <a:prstGeom prst="rect">
              <a:avLst/>
            </a:prstGeom>
            <a:solidFill>
              <a:srgbClr val="0070C0"/>
            </a:solidFill>
          </p:spPr>
          <p:txBody>
            <a:bodyPr anchor="ctr">
              <a:spAutoFit/>
            </a:bodyPr>
            <a:lstStyle/>
            <a:p>
              <a:pPr eaLnBrk="1" fontAlgn="auto" hangingPunct="1">
                <a:spcBef>
                  <a:spcPts val="0"/>
                </a:spcBef>
                <a:spcAft>
                  <a:spcPts val="0"/>
                </a:spcAft>
                <a:defRPr/>
              </a:pPr>
              <a:r>
                <a:rPr kumimoji="1" lang="ja-JP" altLang="en-US" sz="2000" kern="100" dirty="0">
                  <a:solidFill>
                    <a:prstClr val="white"/>
                  </a:solidFill>
                  <a:latin typeface="Century" panose="02040604050505020304" pitchFamily="18" charset="0"/>
                  <a:ea typeface="ＭＳ ゴシック" panose="020B0609070205080204" pitchFamily="49" charset="-128"/>
                  <a:cs typeface="Times New Roman" panose="02020603050405020304" pitchFamily="18" charset="0"/>
                </a:rPr>
                <a:t>保健所の体制強化について</a:t>
              </a:r>
              <a:endParaRPr kumimoji="1" lang="ja-JP" altLang="ja-JP" sz="2000" kern="100" dirty="0">
                <a:solidFill>
                  <a:prstClr val="white"/>
                </a:solidFill>
                <a:latin typeface="Century" panose="02040604050505020304" pitchFamily="18" charset="0"/>
                <a:ea typeface="ＭＳ 明朝" panose="02020609040205080304" pitchFamily="17" charset="-128"/>
                <a:cs typeface="Times New Roman" panose="02020603050405020304" pitchFamily="18" charset="0"/>
              </a:endParaRPr>
            </a:p>
          </p:txBody>
        </p:sp>
        <p:sp>
          <p:nvSpPr>
            <p:cNvPr id="6" name="下矢印 5"/>
            <p:cNvSpPr/>
            <p:nvPr/>
          </p:nvSpPr>
          <p:spPr>
            <a:xfrm>
              <a:off x="4211603" y="4251010"/>
              <a:ext cx="720794" cy="541466"/>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a:solidFill>
                  <a:prstClr val="white"/>
                </a:solidFill>
              </a:endParaRPr>
            </a:p>
          </p:txBody>
        </p:sp>
      </p:grpSp>
      <p:sp>
        <p:nvSpPr>
          <p:cNvPr id="243717" name="テキスト ボックス 14"/>
          <p:cNvSpPr txBox="1">
            <a:spLocks noChangeArrowheads="1"/>
          </p:cNvSpPr>
          <p:nvPr/>
        </p:nvSpPr>
        <p:spPr bwMode="auto">
          <a:xfrm>
            <a:off x="390525" y="5516563"/>
            <a:ext cx="8501063" cy="1016000"/>
          </a:xfrm>
          <a:prstGeom prst="rect">
            <a:avLst/>
          </a:prstGeom>
          <a:noFill/>
          <a:ln w="28575">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100000"/>
              </a:lnSpc>
              <a:spcBef>
                <a:spcPct val="0"/>
              </a:spcBef>
              <a:buFontTx/>
              <a:buNone/>
            </a:pPr>
            <a:r>
              <a:rPr lang="ja-JP" altLang="en-US" sz="2000">
                <a:solidFill>
                  <a:srgbClr val="000000"/>
                </a:solidFill>
                <a:ea typeface="ＭＳ Ｐゴシック" panose="020B0600070205080204" pitchFamily="50" charset="-128"/>
              </a:rPr>
              <a:t>全国の保健所の感染症対応業務に従事する保健師を増員するにおいては、他の部署からの配置転換による対応ではなく、保健師の定数および就業者数の純増を図られたい。</a:t>
            </a:r>
            <a:endParaRPr lang="ja-JP" altLang="en-US" sz="1800">
              <a:solidFill>
                <a:srgbClr val="000000"/>
              </a:solidFill>
              <a:ea typeface="ＭＳ Ｐゴシック" panose="020B0600070205080204" pitchFamily="50" charset="-128"/>
            </a:endParaRPr>
          </a:p>
        </p:txBody>
      </p:sp>
      <p:sp>
        <p:nvSpPr>
          <p:cNvPr id="243718" name="テキスト ボックス 8"/>
          <p:cNvSpPr txBox="1">
            <a:spLocks noChangeArrowheads="1"/>
          </p:cNvSpPr>
          <p:nvPr/>
        </p:nvSpPr>
        <p:spPr bwMode="auto">
          <a:xfrm>
            <a:off x="252413" y="217488"/>
            <a:ext cx="6935787" cy="277812"/>
          </a:xfrm>
          <a:prstGeom prst="rect">
            <a:avLst/>
          </a:prstGeom>
          <a:solidFill>
            <a:srgbClr val="FFFF99"/>
          </a:solidFill>
          <a:ln>
            <a:noFill/>
          </a:ln>
          <a:extLs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100000"/>
              </a:lnSpc>
              <a:spcBef>
                <a:spcPct val="0"/>
              </a:spcBef>
              <a:buFontTx/>
              <a:buNone/>
            </a:pPr>
            <a:r>
              <a:rPr lang="ja-JP" altLang="en-US" sz="1200" b="1">
                <a:solidFill>
                  <a:srgbClr val="002060"/>
                </a:solidFill>
                <a:ea typeface="ＭＳ Ｐゴシック" panose="020B0600070205080204" pitchFamily="50" charset="-128"/>
              </a:rPr>
              <a:t>新型コロナウイルス感染対応における課題と将来にわたる医療・看護提供体制の維持に向けた要望</a:t>
            </a:r>
          </a:p>
        </p:txBody>
      </p:sp>
      <p:pic>
        <p:nvPicPr>
          <p:cNvPr id="7" name="オーディオ 6">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9938" y="61039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オーディオ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9938" y="6103938"/>
            <a:ext cx="609600" cy="609600"/>
          </a:xfrm>
          <a:prstGeom prst="rect">
            <a:avLst/>
          </a:prstGeom>
        </p:spPr>
      </p:pic>
    </p:spTree>
  </p:cSld>
  <p:clrMapOvr>
    <a:masterClrMapping/>
  </p:clrMapOvr>
  <p:transition spd="slow" advTm="10151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タイトル 1"/>
          <p:cNvSpPr>
            <a:spLocks noGrp="1" noChangeArrowheads="1"/>
          </p:cNvSpPr>
          <p:nvPr>
            <p:ph type="title" idx="4294967295"/>
          </p:nvPr>
        </p:nvSpPr>
        <p:spPr>
          <a:xfrm>
            <a:off x="717550" y="1879600"/>
            <a:ext cx="7707313" cy="2592388"/>
          </a:xfrm>
          <a:solidFill>
            <a:schemeClr val="accent5"/>
          </a:solidFill>
        </p:spPr>
        <p:txBody>
          <a:bodyPr rtlCol="0">
            <a:normAutofit fontScale="90000"/>
          </a:bodyPr>
          <a:lstStyle/>
          <a:p>
            <a:pPr eaLnBrk="1" fontAlgn="auto" hangingPunct="1">
              <a:spcAft>
                <a:spcPts val="0"/>
              </a:spcAft>
              <a:defRPr/>
            </a:pPr>
            <a:r>
              <a:rPr lang="ja-JP" altLang="en-US" sz="2400" b="1" dirty="0" smtClean="0">
                <a:solidFill>
                  <a:srgbClr val="572314"/>
                </a:solidFill>
                <a:ea typeface="+mj-ea"/>
              </a:rPr>
              <a:t>　　</a:t>
            </a:r>
            <a:r>
              <a:rPr lang="en-US" altLang="ja-JP" sz="2400" b="1" dirty="0" smtClean="0">
                <a:solidFill>
                  <a:srgbClr val="572314"/>
                </a:solidFill>
                <a:ea typeface="+mj-ea"/>
              </a:rPr>
              <a:t/>
            </a:r>
            <a:br>
              <a:rPr lang="en-US" altLang="ja-JP" sz="2400" b="1" dirty="0" smtClean="0">
                <a:solidFill>
                  <a:srgbClr val="572314"/>
                </a:solidFill>
                <a:ea typeface="+mj-ea"/>
              </a:rPr>
            </a:br>
            <a:r>
              <a:rPr lang="ja-JP" altLang="en-US" sz="2400" b="1" dirty="0" smtClean="0">
                <a:solidFill>
                  <a:srgbClr val="572314"/>
                </a:solidFill>
                <a:ea typeface="+mj-ea"/>
              </a:rPr>
              <a:t>　</a:t>
            </a:r>
            <a:r>
              <a:rPr lang="en-US" altLang="ja-JP" sz="2400" b="1" dirty="0" smtClean="0">
                <a:solidFill>
                  <a:srgbClr val="572314"/>
                </a:solidFill>
                <a:ea typeface="+mj-ea"/>
              </a:rPr>
              <a:t/>
            </a:r>
            <a:br>
              <a:rPr lang="en-US" altLang="ja-JP" sz="2400" b="1" dirty="0" smtClean="0">
                <a:solidFill>
                  <a:srgbClr val="572314"/>
                </a:solidFill>
                <a:ea typeface="+mj-ea"/>
              </a:rPr>
            </a:br>
            <a:r>
              <a:rPr lang="ja-JP" altLang="en-US" sz="2400" b="1" dirty="0" smtClean="0">
                <a:solidFill>
                  <a:srgbClr val="572314"/>
                </a:solidFill>
                <a:ea typeface="+mj-ea"/>
              </a:rPr>
              <a:t>　　　　　　</a:t>
            </a:r>
            <a:r>
              <a:rPr lang="ja-JP" altLang="en-US" sz="3600" b="1" dirty="0" smtClean="0">
                <a:solidFill>
                  <a:schemeClr val="bg1"/>
                </a:solidFill>
                <a:ea typeface="+mj-ea"/>
              </a:rPr>
              <a:t>これまでも</a:t>
            </a:r>
            <a:r>
              <a:rPr lang="en-US" altLang="ja-JP" sz="3600" b="1" dirty="0" smtClean="0">
                <a:solidFill>
                  <a:schemeClr val="bg1"/>
                </a:solidFill>
                <a:ea typeface="+mj-ea"/>
              </a:rPr>
              <a:t/>
            </a:r>
            <a:br>
              <a:rPr lang="en-US" altLang="ja-JP" sz="3600" b="1" dirty="0" smtClean="0">
                <a:solidFill>
                  <a:schemeClr val="bg1"/>
                </a:solidFill>
                <a:ea typeface="+mj-ea"/>
              </a:rPr>
            </a:br>
            <a:r>
              <a:rPr lang="ja-JP" altLang="en-US" sz="3600" b="1" dirty="0" smtClean="0">
                <a:solidFill>
                  <a:schemeClr val="bg1"/>
                </a:solidFill>
                <a:ea typeface="+mj-ea"/>
              </a:rPr>
              <a:t>　　　</a:t>
            </a:r>
            <a:r>
              <a:rPr lang="ja-JP" altLang="en-US" sz="3600" b="1" dirty="0">
                <a:solidFill>
                  <a:schemeClr val="bg1"/>
                </a:solidFill>
                <a:ea typeface="+mj-ea"/>
              </a:rPr>
              <a:t>　</a:t>
            </a:r>
            <a:r>
              <a:rPr lang="ja-JP" altLang="en-US" sz="3600" b="1" dirty="0" smtClean="0">
                <a:solidFill>
                  <a:schemeClr val="bg1"/>
                </a:solidFill>
                <a:ea typeface="+mj-ea"/>
              </a:rPr>
              <a:t>　　　これからも</a:t>
            </a:r>
            <a:r>
              <a:rPr lang="en-US" altLang="ja-JP" sz="3600" b="1" dirty="0" smtClean="0">
                <a:solidFill>
                  <a:schemeClr val="bg1"/>
                </a:solidFill>
                <a:ea typeface="+mj-ea"/>
              </a:rPr>
              <a:t/>
            </a:r>
            <a:br>
              <a:rPr lang="en-US" altLang="ja-JP" sz="3600" b="1" dirty="0" smtClean="0">
                <a:solidFill>
                  <a:schemeClr val="bg1"/>
                </a:solidFill>
                <a:ea typeface="+mj-ea"/>
              </a:rPr>
            </a:br>
            <a:r>
              <a:rPr lang="ja-JP" altLang="en-US" sz="3600" b="1" dirty="0" smtClean="0">
                <a:solidFill>
                  <a:schemeClr val="bg1"/>
                </a:solidFill>
                <a:ea typeface="+mj-ea"/>
              </a:rPr>
              <a:t>　　　　　　　　　　大事にしてもらいたいこと</a:t>
            </a:r>
            <a:r>
              <a:rPr lang="ja-JP" altLang="en-US" sz="3600" b="1" dirty="0" smtClean="0">
                <a:solidFill>
                  <a:srgbClr val="572314"/>
                </a:solidFill>
                <a:ea typeface="+mj-ea"/>
              </a:rPr>
              <a:t>　</a:t>
            </a:r>
            <a:br>
              <a:rPr lang="ja-JP" altLang="en-US" sz="3600" b="1" dirty="0" smtClean="0">
                <a:solidFill>
                  <a:srgbClr val="572314"/>
                </a:solidFill>
                <a:ea typeface="+mj-ea"/>
              </a:rPr>
            </a:br>
            <a:r>
              <a:rPr lang="ja-JP" altLang="en-US" sz="2400" b="1" dirty="0" smtClean="0">
                <a:solidFill>
                  <a:srgbClr val="572314"/>
                </a:solidFill>
                <a:ea typeface="+mj-ea"/>
              </a:rPr>
              <a:t>　　　　</a:t>
            </a:r>
            <a:br>
              <a:rPr lang="ja-JP" altLang="en-US" sz="2400" b="1" dirty="0" smtClean="0">
                <a:solidFill>
                  <a:srgbClr val="572314"/>
                </a:solidFill>
                <a:ea typeface="+mj-ea"/>
              </a:rPr>
            </a:br>
            <a:r>
              <a:rPr lang="ja-JP" altLang="en-US" sz="2400" b="1" dirty="0" smtClean="0">
                <a:solidFill>
                  <a:srgbClr val="572314"/>
                </a:solidFill>
                <a:ea typeface="+mj-ea"/>
              </a:rPr>
              <a:t>　　</a:t>
            </a:r>
            <a:r>
              <a:rPr lang="ja-JP" altLang="en-US" sz="2400" dirty="0" smtClean="0">
                <a:ea typeface="+mj-ea"/>
              </a:rPr>
              <a:t/>
            </a:r>
            <a:br>
              <a:rPr lang="ja-JP" altLang="en-US" sz="2400" dirty="0" smtClean="0">
                <a:ea typeface="+mj-ea"/>
              </a:rPr>
            </a:br>
            <a:endParaRPr lang="ja-JP" altLang="en-US" sz="2400" b="1" dirty="0" smtClean="0">
              <a:solidFill>
                <a:srgbClr val="572314"/>
              </a:solidFill>
              <a:ea typeface="+mj-ea"/>
            </a:endParaRPr>
          </a:p>
        </p:txBody>
      </p:sp>
      <p:sp>
        <p:nvSpPr>
          <p:cNvPr id="245763" name="コンテンツ プレースホルダ 2"/>
          <p:cNvSpPr>
            <a:spLocks noGrp="1" noChangeArrowheads="1"/>
          </p:cNvSpPr>
          <p:nvPr>
            <p:ph idx="4294967295"/>
          </p:nvPr>
        </p:nvSpPr>
        <p:spPr>
          <a:xfrm>
            <a:off x="2554288" y="4870450"/>
            <a:ext cx="6418262" cy="2447925"/>
          </a:xfrm>
        </p:spPr>
        <p:txBody>
          <a:bodyPr/>
          <a:lstStyle/>
          <a:p>
            <a:pPr eaLnBrk="1" hangingPunct="1">
              <a:buFont typeface="Arial" panose="020B0604020202020204" pitchFamily="34" charset="0"/>
              <a:buNone/>
            </a:pPr>
            <a:r>
              <a:rPr lang="ja-JP" altLang="en-US" smtClean="0">
                <a:solidFill>
                  <a:srgbClr val="572314"/>
                </a:solidFill>
                <a:latin typeface="ＭＳ Ｐゴシック" panose="020B0600070205080204" pitchFamily="50" charset="-128"/>
                <a:ea typeface="ＭＳ Ｐゴシック" panose="020B0600070205080204" pitchFamily="50" charset="-128"/>
                <a:sym typeface="ＭＳ Ｐゴシック" panose="020B0600070205080204" pitchFamily="50" charset="-128"/>
              </a:rPr>
              <a:t>　</a:t>
            </a:r>
            <a:endParaRPr lang="ja-JP" altLang="en-US" b="1" smtClean="0">
              <a:solidFill>
                <a:srgbClr val="572314"/>
              </a:solidFill>
              <a:latin typeface="ＭＳ Ｐゴシック" panose="020B0600070205080204" pitchFamily="50" charset="-128"/>
              <a:ea typeface="ＭＳ Ｐゴシック" panose="020B0600070205080204" pitchFamily="50" charset="-128"/>
              <a:sym typeface="ＭＳ Ｐゴシック" panose="020B0600070205080204" pitchFamily="50" charset="-128"/>
            </a:endParaRPr>
          </a:p>
          <a:p>
            <a:pPr eaLnBrk="1" hangingPunct="1">
              <a:buFont typeface="Arial" panose="020B0604020202020204" pitchFamily="34" charset="0"/>
              <a:buNone/>
            </a:pPr>
            <a:r>
              <a:rPr lang="ja-JP" altLang="en-US" smtClean="0">
                <a:solidFill>
                  <a:srgbClr val="572314"/>
                </a:solidFill>
                <a:latin typeface="ＭＳ Ｐゴシック" panose="020B0600070205080204" pitchFamily="50" charset="-128"/>
                <a:ea typeface="ＭＳ Ｐゴシック" panose="020B0600070205080204" pitchFamily="50" charset="-128"/>
                <a:sym typeface="ＭＳ Ｐゴシック" panose="020B0600070205080204" pitchFamily="50" charset="-128"/>
              </a:rPr>
              <a:t>　　</a:t>
            </a:r>
            <a:endParaRPr lang="en-US" altLang="ja-JP" sz="3600" smtClean="0">
              <a:ea typeface="ＭＳ Ｐゴシック" panose="020B0600070205080204" pitchFamily="50" charset="-128"/>
            </a:endParaRPr>
          </a:p>
        </p:txBody>
      </p:sp>
      <p:sp>
        <p:nvSpPr>
          <p:cNvPr id="245764" name="コンテンツ プレースホルダ 2"/>
          <p:cNvSpPr>
            <a:spLocks noChangeArrowheads="1"/>
          </p:cNvSpPr>
          <p:nvPr/>
        </p:nvSpPr>
        <p:spPr bwMode="auto">
          <a:xfrm>
            <a:off x="0" y="2347913"/>
            <a:ext cx="8893175"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100000"/>
              </a:lnSpc>
              <a:spcBef>
                <a:spcPct val="20000"/>
              </a:spcBef>
              <a:buFontTx/>
              <a:buNone/>
            </a:pPr>
            <a:endParaRPr kumimoji="0" lang="en-US" altLang="ja-JP" sz="1800">
              <a:solidFill>
                <a:srgbClr val="000000"/>
              </a:solidFill>
              <a:latin typeface="Arial" panose="020B0604020202020204" pitchFamily="34" charset="0"/>
              <a:ea typeface="ＭＳ Ｐゴシック" panose="020B0600070205080204" pitchFamily="50" charset="-128"/>
              <a:sym typeface="Calibri" panose="020F0502020204030204" pitchFamily="34" charset="0"/>
            </a:endParaRPr>
          </a:p>
        </p:txBody>
      </p:sp>
      <p:pic>
        <p:nvPicPr>
          <p:cNvPr id="245765" name="図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62925" y="6327775"/>
            <a:ext cx="798513"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66" name="タイトル 1"/>
          <p:cNvSpPr txBox="1">
            <a:spLocks noChangeArrowheads="1"/>
          </p:cNvSpPr>
          <p:nvPr/>
        </p:nvSpPr>
        <p:spPr bwMode="auto">
          <a:xfrm>
            <a:off x="249238" y="365125"/>
            <a:ext cx="8643937"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914400" indent="-914400">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914400" indent="-91440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9144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914400" indent="-9144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914400" indent="-9144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1371600" indent="-9144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1828800" indent="-9144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2286000" indent="-9144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2743200" indent="-9144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100000"/>
              </a:lnSpc>
              <a:spcBef>
                <a:spcPct val="0"/>
              </a:spcBef>
              <a:buFontTx/>
              <a:buNone/>
            </a:pPr>
            <a:r>
              <a:rPr kumimoji="0" lang="ja-JP" altLang="en-US" sz="2400" b="1">
                <a:solidFill>
                  <a:srgbClr val="572314"/>
                </a:solidFill>
                <a:ea typeface="ＭＳ Ｐゴシック" panose="020B0600070205080204" pitchFamily="50" charset="-128"/>
                <a:sym typeface="Calibri" panose="020F0502020204030204" pitchFamily="34" charset="0"/>
              </a:rPr>
              <a:t>　　</a:t>
            </a:r>
            <a:r>
              <a:rPr kumimoji="0" lang="en-US" altLang="ja-JP" sz="2400" b="1">
                <a:solidFill>
                  <a:srgbClr val="572314"/>
                </a:solidFill>
                <a:ea typeface="ＭＳ Ｐゴシック" panose="020B0600070205080204" pitchFamily="50" charset="-128"/>
                <a:sym typeface="Calibri" panose="020F0502020204030204" pitchFamily="34" charset="0"/>
              </a:rPr>
              <a:t/>
            </a:r>
            <a:br>
              <a:rPr kumimoji="0" lang="en-US" altLang="ja-JP" sz="2400" b="1">
                <a:solidFill>
                  <a:srgbClr val="572314"/>
                </a:solidFill>
                <a:ea typeface="ＭＳ Ｐゴシック" panose="020B0600070205080204" pitchFamily="50" charset="-128"/>
                <a:sym typeface="Calibri" panose="020F0502020204030204" pitchFamily="34" charset="0"/>
              </a:rPr>
            </a:br>
            <a:r>
              <a:rPr kumimoji="0" lang="ja-JP" altLang="en-US" sz="2400" b="1">
                <a:solidFill>
                  <a:srgbClr val="572314"/>
                </a:solidFill>
                <a:ea typeface="ＭＳ Ｐゴシック" panose="020B0600070205080204" pitchFamily="50" charset="-128"/>
                <a:sym typeface="Calibri" panose="020F0502020204030204" pitchFamily="34" charset="0"/>
              </a:rPr>
              <a:t>　　　　　　　</a:t>
            </a:r>
            <a:r>
              <a:rPr kumimoji="0" lang="ja-JP" altLang="en-US" sz="4800" b="1">
                <a:solidFill>
                  <a:srgbClr val="572314"/>
                </a:solidFill>
                <a:ea typeface="ＭＳ Ｐゴシック" panose="020B0600070205080204" pitchFamily="50" charset="-128"/>
                <a:sym typeface="Calibri" panose="020F0502020204030204" pitchFamily="34" charset="0"/>
              </a:rPr>
              <a:t>温　故　知　新</a:t>
            </a:r>
            <a:r>
              <a:rPr kumimoji="0" lang="ja-JP" altLang="en-US" sz="3600" b="1">
                <a:solidFill>
                  <a:srgbClr val="572314"/>
                </a:solidFill>
                <a:ea typeface="ＭＳ Ｐゴシック" panose="020B0600070205080204" pitchFamily="50" charset="-128"/>
                <a:sym typeface="Calibri" panose="020F0502020204030204" pitchFamily="34" charset="0"/>
              </a:rPr>
              <a:t>　</a:t>
            </a:r>
            <a:br>
              <a:rPr kumimoji="0" lang="ja-JP" altLang="en-US" sz="3600" b="1">
                <a:solidFill>
                  <a:srgbClr val="572314"/>
                </a:solidFill>
                <a:ea typeface="ＭＳ Ｐゴシック" panose="020B0600070205080204" pitchFamily="50" charset="-128"/>
                <a:sym typeface="Calibri" panose="020F0502020204030204" pitchFamily="34" charset="0"/>
              </a:rPr>
            </a:br>
            <a:r>
              <a:rPr kumimoji="0" lang="ja-JP" altLang="en-US" sz="2400" b="1">
                <a:solidFill>
                  <a:srgbClr val="572314"/>
                </a:solidFill>
                <a:ea typeface="ＭＳ Ｐゴシック" panose="020B0600070205080204" pitchFamily="50" charset="-128"/>
                <a:sym typeface="Calibri" panose="020F0502020204030204" pitchFamily="34" charset="0"/>
              </a:rPr>
              <a:t>　　　　</a:t>
            </a:r>
            <a:br>
              <a:rPr kumimoji="0" lang="ja-JP" altLang="en-US" sz="2400" b="1">
                <a:solidFill>
                  <a:srgbClr val="572314"/>
                </a:solidFill>
                <a:ea typeface="ＭＳ Ｐゴシック" panose="020B0600070205080204" pitchFamily="50" charset="-128"/>
                <a:sym typeface="Calibri" panose="020F0502020204030204" pitchFamily="34" charset="0"/>
              </a:rPr>
            </a:br>
            <a:r>
              <a:rPr kumimoji="0" lang="ja-JP" altLang="en-US" sz="2400" b="1">
                <a:solidFill>
                  <a:srgbClr val="572314"/>
                </a:solidFill>
                <a:ea typeface="ＭＳ Ｐゴシック" panose="020B0600070205080204" pitchFamily="50" charset="-128"/>
                <a:sym typeface="Calibri" panose="020F0502020204030204" pitchFamily="34" charset="0"/>
              </a:rPr>
              <a:t>　　</a:t>
            </a:r>
            <a:r>
              <a:rPr kumimoji="0" lang="ja-JP" altLang="en-US" sz="2400">
                <a:solidFill>
                  <a:srgbClr val="000000"/>
                </a:solidFill>
                <a:ea typeface="ＭＳ Ｐゴシック" panose="020B0600070205080204" pitchFamily="50" charset="-128"/>
                <a:sym typeface="Calibri" panose="020F0502020204030204" pitchFamily="34" charset="0"/>
              </a:rPr>
              <a:t/>
            </a:r>
            <a:br>
              <a:rPr kumimoji="0" lang="ja-JP" altLang="en-US" sz="2400">
                <a:solidFill>
                  <a:srgbClr val="000000"/>
                </a:solidFill>
                <a:ea typeface="ＭＳ Ｐゴシック" panose="020B0600070205080204" pitchFamily="50" charset="-128"/>
                <a:sym typeface="Calibri" panose="020F0502020204030204" pitchFamily="34" charset="0"/>
              </a:rPr>
            </a:br>
            <a:endParaRPr kumimoji="0" lang="ja-JP" altLang="en-US" sz="2400" b="1">
              <a:solidFill>
                <a:srgbClr val="572314"/>
              </a:solidFill>
              <a:ea typeface="ＭＳ Ｐゴシック" panose="020B0600070205080204" pitchFamily="50" charset="-128"/>
              <a:sym typeface="Calibri" panose="020F0502020204030204" pitchFamily="34" charset="0"/>
            </a:endParaRPr>
          </a:p>
        </p:txBody>
      </p:sp>
      <p:pic>
        <p:nvPicPr>
          <p:cNvPr id="4" name="オーディオ 3">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89938" y="61039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9938" y="6103938"/>
            <a:ext cx="609600" cy="609600"/>
          </a:xfrm>
          <a:prstGeom prst="rect">
            <a:avLst/>
          </a:prstGeom>
        </p:spPr>
      </p:pic>
    </p:spTree>
  </p:cSld>
  <p:clrMapOvr>
    <a:masterClrMapping/>
  </p:clrMapOvr>
  <p:transition spd="slow" advTm="1664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テキスト ボックス 120"/>
          <p:cNvSpPr txBox="1">
            <a:spLocks noChangeArrowheads="1"/>
          </p:cNvSpPr>
          <p:nvPr/>
        </p:nvSpPr>
        <p:spPr bwMode="auto">
          <a:xfrm>
            <a:off x="0" y="4300538"/>
            <a:ext cx="3683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91229" tIns="45613" rIns="91229" bIns="45613">
            <a:spAutoFit/>
          </a:bodyPr>
          <a:lstStyle>
            <a:lvl1pPr defTabSz="912813">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defTabSz="912813">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defTabSz="912813">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100000"/>
              </a:lnSpc>
              <a:spcBef>
                <a:spcPct val="0"/>
              </a:spcBef>
              <a:buFontTx/>
              <a:buNone/>
            </a:pPr>
            <a:r>
              <a:rPr kumimoji="0" lang="ja-JP" altLang="en-US" sz="1200" b="1">
                <a:solidFill>
                  <a:srgbClr val="FF66FF"/>
                </a:solidFill>
                <a:latin typeface="メイリオ" panose="020B0604030504040204" pitchFamily="50" charset="-128"/>
                <a:ea typeface="メイリオ" panose="020B0604030504040204" pitchFamily="50" charset="-128"/>
              </a:rPr>
              <a:t>保健婦規則の制定</a:t>
            </a:r>
          </a:p>
        </p:txBody>
      </p:sp>
      <p:cxnSp>
        <p:nvCxnSpPr>
          <p:cNvPr id="247811" name="AutoShape 28"/>
          <p:cNvCxnSpPr>
            <a:cxnSpLocks noChangeShapeType="1"/>
          </p:cNvCxnSpPr>
          <p:nvPr/>
        </p:nvCxnSpPr>
        <p:spPr bwMode="gray">
          <a:xfrm flipH="1">
            <a:off x="168275" y="5626100"/>
            <a:ext cx="4763" cy="639763"/>
          </a:xfrm>
          <a:prstGeom prst="straightConnector1">
            <a:avLst/>
          </a:prstGeom>
          <a:noFill/>
          <a:ln w="38100" cap="rnd">
            <a:solidFill>
              <a:srgbClr val="FF66FF"/>
            </a:solidFill>
            <a:prstDash val="sysDot"/>
            <a:round/>
            <a:headEnd/>
            <a:tailEnd/>
          </a:ln>
          <a:extLst>
            <a:ext uri="{909E8E84-426E-40DD-AFC4-6F175D3DCCD1}">
              <a14:hiddenFill xmlns:a14="http://schemas.microsoft.com/office/drawing/2010/main">
                <a:noFill/>
              </a14:hiddenFill>
            </a:ext>
          </a:extLst>
        </p:spPr>
      </p:cxnSp>
      <p:sp>
        <p:nvSpPr>
          <p:cNvPr id="247812" name="Text Box 24"/>
          <p:cNvSpPr txBox="1">
            <a:spLocks noChangeArrowheads="1"/>
          </p:cNvSpPr>
          <p:nvPr/>
        </p:nvSpPr>
        <p:spPr bwMode="gray">
          <a:xfrm>
            <a:off x="-96838" y="6284913"/>
            <a:ext cx="685801"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29" tIns="45613" rIns="91229" bIns="45613">
            <a:spAutoFit/>
          </a:bodyPr>
          <a:lstStyle>
            <a:lvl1pPr defTabSz="912813">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defTabSz="912813">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defTabSz="912813">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100000"/>
              </a:lnSpc>
              <a:spcBef>
                <a:spcPct val="0"/>
              </a:spcBef>
              <a:buFontTx/>
              <a:buNone/>
            </a:pPr>
            <a:r>
              <a:rPr kumimoji="0" lang="en-US" altLang="ja-JP" sz="1200" b="1">
                <a:solidFill>
                  <a:srgbClr val="FF66FF"/>
                </a:solidFill>
                <a:latin typeface="Verdana" panose="020B0604030504040204" pitchFamily="34" charset="0"/>
                <a:ea typeface="ＭＳ Ｐゴシック" panose="020B0600070205080204" pitchFamily="50" charset="-128"/>
              </a:rPr>
              <a:t>S16</a:t>
            </a:r>
          </a:p>
        </p:txBody>
      </p:sp>
      <p:sp>
        <p:nvSpPr>
          <p:cNvPr id="247813" name="スライド番号プレースホルダー 3"/>
          <p:cNvSpPr>
            <a:spLocks noGrp="1"/>
          </p:cNvSpPr>
          <p:nvPr>
            <p:ph type="sldNum" sz="quarter" idx="12"/>
          </p:nvPr>
        </p:nvSpPr>
        <p:spPr bwMode="auto">
          <a:xfrm>
            <a:off x="7878763" y="5726113"/>
            <a:ext cx="2057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a:lnSpc>
                <a:spcPct val="100000"/>
              </a:lnSpc>
              <a:spcBef>
                <a:spcPct val="0"/>
              </a:spcBef>
              <a:buFontTx/>
              <a:buNone/>
            </a:pPr>
            <a:fld id="{8BF901FD-4776-4F25-98AB-2A938AE33B4A}" type="slidenum">
              <a:rPr kumimoji="0" lang="ja-JP" altLang="en-US" sz="1200" smtClean="0">
                <a:solidFill>
                  <a:srgbClr val="898989"/>
                </a:solidFill>
                <a:latin typeface="Arial" panose="020B0604020202020204" pitchFamily="34" charset="0"/>
                <a:ea typeface="ＭＳ Ｐゴシック" panose="020B0600070205080204" pitchFamily="50" charset="-128"/>
              </a:rPr>
              <a:pPr>
                <a:lnSpc>
                  <a:spcPct val="100000"/>
                </a:lnSpc>
                <a:spcBef>
                  <a:spcPct val="0"/>
                </a:spcBef>
                <a:buFontTx/>
                <a:buNone/>
              </a:pPr>
              <a:t>16</a:t>
            </a:fld>
            <a:endParaRPr kumimoji="0" lang="ja-JP" altLang="en-US" sz="1200" smtClean="0">
              <a:solidFill>
                <a:srgbClr val="898989"/>
              </a:solidFill>
              <a:latin typeface="Arial" panose="020B0604020202020204" pitchFamily="34" charset="0"/>
              <a:ea typeface="ＭＳ Ｐゴシック" panose="020B0600070205080204" pitchFamily="50" charset="-128"/>
            </a:endParaRPr>
          </a:p>
        </p:txBody>
      </p:sp>
      <p:grpSp>
        <p:nvGrpSpPr>
          <p:cNvPr id="247814" name="グループ化 24"/>
          <p:cNvGrpSpPr>
            <a:grpSpLocks/>
          </p:cNvGrpSpPr>
          <p:nvPr/>
        </p:nvGrpSpPr>
        <p:grpSpPr bwMode="auto">
          <a:xfrm>
            <a:off x="-55563" y="1276350"/>
            <a:ext cx="8662988" cy="5497513"/>
            <a:chOff x="-42282" y="1245196"/>
            <a:chExt cx="9852754" cy="5498470"/>
          </a:xfrm>
        </p:grpSpPr>
        <p:grpSp>
          <p:nvGrpSpPr>
            <p:cNvPr id="247830" name="グループ化 23"/>
            <p:cNvGrpSpPr>
              <a:grpSpLocks/>
            </p:cNvGrpSpPr>
            <p:nvPr/>
          </p:nvGrpSpPr>
          <p:grpSpPr bwMode="auto">
            <a:xfrm>
              <a:off x="-42282" y="1245196"/>
              <a:ext cx="9852754" cy="5498470"/>
              <a:chOff x="-42282" y="754672"/>
              <a:chExt cx="10539206" cy="5982529"/>
            </a:xfrm>
          </p:grpSpPr>
          <p:grpSp>
            <p:nvGrpSpPr>
              <p:cNvPr id="247832" name="グループ化 22"/>
              <p:cNvGrpSpPr>
                <a:grpSpLocks/>
              </p:cNvGrpSpPr>
              <p:nvPr/>
            </p:nvGrpSpPr>
            <p:grpSpPr bwMode="auto">
              <a:xfrm>
                <a:off x="-42282" y="6445070"/>
                <a:ext cx="9276912" cy="292131"/>
                <a:chOff x="-42282" y="6445070"/>
                <a:chExt cx="9276912" cy="292131"/>
              </a:xfrm>
            </p:grpSpPr>
            <p:sp>
              <p:nvSpPr>
                <p:cNvPr id="125970" name="テキスト ボックス 131"/>
                <p:cNvSpPr txBox="1">
                  <a:spLocks noChangeArrowheads="1"/>
                </p:cNvSpPr>
                <p:nvPr/>
              </p:nvSpPr>
              <p:spPr bwMode="auto">
                <a:xfrm>
                  <a:off x="7578702" y="6452153"/>
                  <a:ext cx="1655139" cy="285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29" tIns="45613" rIns="91229" bIns="45613">
                  <a:spAutoFit/>
                </a:bodyPr>
                <a:lstStyle>
                  <a:lvl1pPr eaLnBrk="0" hangingPunct="0">
                    <a:defRPr sz="1200" b="1">
                      <a:solidFill>
                        <a:schemeClr val="tx1"/>
                      </a:solidFill>
                      <a:latin typeface="ＭＳ Ｐゴシック" pitchFamily="50" charset="-128"/>
                      <a:ea typeface="ＭＳ Ｐゴシック" pitchFamily="50" charset="-128"/>
                    </a:defRPr>
                  </a:lvl1pPr>
                  <a:lvl2pPr marL="742950" indent="-285750" eaLnBrk="0" hangingPunct="0">
                    <a:defRPr sz="1200" b="1">
                      <a:solidFill>
                        <a:schemeClr val="tx1"/>
                      </a:solidFill>
                      <a:latin typeface="ＭＳ Ｐゴシック" pitchFamily="50" charset="-128"/>
                      <a:ea typeface="ＭＳ Ｐゴシック" pitchFamily="50" charset="-128"/>
                    </a:defRPr>
                  </a:lvl2pPr>
                  <a:lvl3pPr marL="1143000" indent="-228600" eaLnBrk="0" hangingPunct="0">
                    <a:defRPr sz="1200" b="1">
                      <a:solidFill>
                        <a:schemeClr val="tx1"/>
                      </a:solidFill>
                      <a:latin typeface="ＭＳ Ｐゴシック" pitchFamily="50" charset="-128"/>
                      <a:ea typeface="ＭＳ Ｐゴシック" pitchFamily="50" charset="-128"/>
                    </a:defRPr>
                  </a:lvl3pPr>
                  <a:lvl4pPr marL="1600200" indent="-228600" eaLnBrk="0" hangingPunct="0">
                    <a:defRPr sz="1200" b="1">
                      <a:solidFill>
                        <a:schemeClr val="tx1"/>
                      </a:solidFill>
                      <a:latin typeface="ＭＳ Ｐゴシック" pitchFamily="50" charset="-128"/>
                      <a:ea typeface="ＭＳ Ｐゴシック" pitchFamily="50" charset="-128"/>
                    </a:defRPr>
                  </a:lvl4pPr>
                  <a:lvl5pPr marL="2057400" indent="-228600" eaLnBrk="0" hangingPunct="0">
                    <a:defRPr sz="1200" b="1">
                      <a:solidFill>
                        <a:schemeClr val="tx1"/>
                      </a:solidFill>
                      <a:latin typeface="ＭＳ Ｐゴシック" pitchFamily="50" charset="-128"/>
                      <a:ea typeface="ＭＳ Ｐゴシック" pitchFamily="50" charset="-128"/>
                    </a:defRPr>
                  </a:lvl5pPr>
                  <a:lvl6pPr marL="2514600" indent="-228600" eaLnBrk="0" fontAlgn="base" hangingPunct="0">
                    <a:spcBef>
                      <a:spcPct val="0"/>
                    </a:spcBef>
                    <a:spcAft>
                      <a:spcPct val="0"/>
                    </a:spcAft>
                    <a:defRPr sz="1200" b="1">
                      <a:solidFill>
                        <a:schemeClr val="tx1"/>
                      </a:solidFill>
                      <a:latin typeface="ＭＳ Ｐゴシック" pitchFamily="50" charset="-128"/>
                      <a:ea typeface="ＭＳ Ｐゴシック" pitchFamily="50" charset="-128"/>
                    </a:defRPr>
                  </a:lvl6pPr>
                  <a:lvl7pPr marL="2971800" indent="-228600" eaLnBrk="0" fontAlgn="base" hangingPunct="0">
                    <a:spcBef>
                      <a:spcPct val="0"/>
                    </a:spcBef>
                    <a:spcAft>
                      <a:spcPct val="0"/>
                    </a:spcAft>
                    <a:defRPr sz="1200" b="1">
                      <a:solidFill>
                        <a:schemeClr val="tx1"/>
                      </a:solidFill>
                      <a:latin typeface="ＭＳ Ｐゴシック" pitchFamily="50" charset="-128"/>
                      <a:ea typeface="ＭＳ Ｐゴシック" pitchFamily="50" charset="-128"/>
                    </a:defRPr>
                  </a:lvl7pPr>
                  <a:lvl8pPr marL="3429000" indent="-228600" eaLnBrk="0" fontAlgn="base" hangingPunct="0">
                    <a:spcBef>
                      <a:spcPct val="0"/>
                    </a:spcBef>
                    <a:spcAft>
                      <a:spcPct val="0"/>
                    </a:spcAft>
                    <a:defRPr sz="1200" b="1">
                      <a:solidFill>
                        <a:schemeClr val="tx1"/>
                      </a:solidFill>
                      <a:latin typeface="ＭＳ Ｐゴシック" pitchFamily="50" charset="-128"/>
                      <a:ea typeface="ＭＳ Ｐゴシック" pitchFamily="50" charset="-128"/>
                    </a:defRPr>
                  </a:lvl8pPr>
                  <a:lvl9pPr marL="3886200" indent="-228600" eaLnBrk="0" fontAlgn="base" hangingPunct="0">
                    <a:spcBef>
                      <a:spcPct val="0"/>
                    </a:spcBef>
                    <a:spcAft>
                      <a:spcPct val="0"/>
                    </a:spcAft>
                    <a:defRPr sz="1200" b="1">
                      <a:solidFill>
                        <a:schemeClr val="tx1"/>
                      </a:solidFill>
                      <a:latin typeface="ＭＳ Ｐゴシック" pitchFamily="50" charset="-128"/>
                      <a:ea typeface="ＭＳ Ｐゴシック" pitchFamily="50" charset="-128"/>
                    </a:defRPr>
                  </a:lvl9pPr>
                </a:lstStyle>
                <a:p>
                  <a:pPr defTabSz="914341" eaLnBrk="1" hangingPunct="1">
                    <a:defRPr/>
                  </a:pPr>
                  <a:r>
                    <a:rPr lang="en-US" altLang="ja-JP" sz="1100" b="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H</a:t>
                  </a:r>
                  <a:r>
                    <a:rPr lang="en-US" altLang="ja-JP" sz="1100" b="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20</a:t>
                  </a:r>
                  <a:r>
                    <a:rPr lang="ja-JP" altLang="en-US" sz="1050" b="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年代</a:t>
                  </a:r>
                  <a:endParaRPr lang="ja-JP" altLang="en-US" sz="1050" b="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47907" name="グループ化 21"/>
                <p:cNvGrpSpPr>
                  <a:grpSpLocks/>
                </p:cNvGrpSpPr>
                <p:nvPr/>
              </p:nvGrpSpPr>
              <p:grpSpPr bwMode="auto">
                <a:xfrm>
                  <a:off x="-42282" y="6445070"/>
                  <a:ext cx="7457849" cy="292131"/>
                  <a:chOff x="-42282" y="6445070"/>
                  <a:chExt cx="7457849" cy="292131"/>
                </a:xfrm>
              </p:grpSpPr>
              <p:sp>
                <p:nvSpPr>
                  <p:cNvPr id="125963" name="テキスト ボックス 124"/>
                  <p:cNvSpPr txBox="1">
                    <a:spLocks noChangeArrowheads="1"/>
                  </p:cNvSpPr>
                  <p:nvPr/>
                </p:nvSpPr>
                <p:spPr bwMode="auto">
                  <a:xfrm>
                    <a:off x="2700191" y="6452153"/>
                    <a:ext cx="923170" cy="285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29" tIns="45613" rIns="91229" bIns="45613">
                    <a:spAutoFit/>
                  </a:bodyPr>
                  <a:lstStyle>
                    <a:lvl1pPr eaLnBrk="0" hangingPunct="0">
                      <a:defRPr sz="1200" b="1">
                        <a:solidFill>
                          <a:schemeClr val="tx1"/>
                        </a:solidFill>
                        <a:latin typeface="ＭＳ Ｐゴシック" pitchFamily="50" charset="-128"/>
                        <a:ea typeface="ＭＳ Ｐゴシック" pitchFamily="50" charset="-128"/>
                      </a:defRPr>
                    </a:lvl1pPr>
                    <a:lvl2pPr marL="742950" indent="-285750" eaLnBrk="0" hangingPunct="0">
                      <a:defRPr sz="1200" b="1">
                        <a:solidFill>
                          <a:schemeClr val="tx1"/>
                        </a:solidFill>
                        <a:latin typeface="ＭＳ Ｐゴシック" pitchFamily="50" charset="-128"/>
                        <a:ea typeface="ＭＳ Ｐゴシック" pitchFamily="50" charset="-128"/>
                      </a:defRPr>
                    </a:lvl2pPr>
                    <a:lvl3pPr marL="1143000" indent="-228600" eaLnBrk="0" hangingPunct="0">
                      <a:defRPr sz="1200" b="1">
                        <a:solidFill>
                          <a:schemeClr val="tx1"/>
                        </a:solidFill>
                        <a:latin typeface="ＭＳ Ｐゴシック" pitchFamily="50" charset="-128"/>
                        <a:ea typeface="ＭＳ Ｐゴシック" pitchFamily="50" charset="-128"/>
                      </a:defRPr>
                    </a:lvl3pPr>
                    <a:lvl4pPr marL="1600200" indent="-228600" eaLnBrk="0" hangingPunct="0">
                      <a:defRPr sz="1200" b="1">
                        <a:solidFill>
                          <a:schemeClr val="tx1"/>
                        </a:solidFill>
                        <a:latin typeface="ＭＳ Ｐゴシック" pitchFamily="50" charset="-128"/>
                        <a:ea typeface="ＭＳ Ｐゴシック" pitchFamily="50" charset="-128"/>
                      </a:defRPr>
                    </a:lvl4pPr>
                    <a:lvl5pPr marL="2057400" indent="-228600" eaLnBrk="0" hangingPunct="0">
                      <a:defRPr sz="1200" b="1">
                        <a:solidFill>
                          <a:schemeClr val="tx1"/>
                        </a:solidFill>
                        <a:latin typeface="ＭＳ Ｐゴシック" pitchFamily="50" charset="-128"/>
                        <a:ea typeface="ＭＳ Ｐゴシック" pitchFamily="50" charset="-128"/>
                      </a:defRPr>
                    </a:lvl5pPr>
                    <a:lvl6pPr marL="2514600" indent="-228600" eaLnBrk="0" fontAlgn="base" hangingPunct="0">
                      <a:spcBef>
                        <a:spcPct val="0"/>
                      </a:spcBef>
                      <a:spcAft>
                        <a:spcPct val="0"/>
                      </a:spcAft>
                      <a:defRPr sz="1200" b="1">
                        <a:solidFill>
                          <a:schemeClr val="tx1"/>
                        </a:solidFill>
                        <a:latin typeface="ＭＳ Ｐゴシック" pitchFamily="50" charset="-128"/>
                        <a:ea typeface="ＭＳ Ｐゴシック" pitchFamily="50" charset="-128"/>
                      </a:defRPr>
                    </a:lvl6pPr>
                    <a:lvl7pPr marL="2971800" indent="-228600" eaLnBrk="0" fontAlgn="base" hangingPunct="0">
                      <a:spcBef>
                        <a:spcPct val="0"/>
                      </a:spcBef>
                      <a:spcAft>
                        <a:spcPct val="0"/>
                      </a:spcAft>
                      <a:defRPr sz="1200" b="1">
                        <a:solidFill>
                          <a:schemeClr val="tx1"/>
                        </a:solidFill>
                        <a:latin typeface="ＭＳ Ｐゴシック" pitchFamily="50" charset="-128"/>
                        <a:ea typeface="ＭＳ Ｐゴシック" pitchFamily="50" charset="-128"/>
                      </a:defRPr>
                    </a:lvl7pPr>
                    <a:lvl8pPr marL="3429000" indent="-228600" eaLnBrk="0" fontAlgn="base" hangingPunct="0">
                      <a:spcBef>
                        <a:spcPct val="0"/>
                      </a:spcBef>
                      <a:spcAft>
                        <a:spcPct val="0"/>
                      </a:spcAft>
                      <a:defRPr sz="1200" b="1">
                        <a:solidFill>
                          <a:schemeClr val="tx1"/>
                        </a:solidFill>
                        <a:latin typeface="ＭＳ Ｐゴシック" pitchFamily="50" charset="-128"/>
                        <a:ea typeface="ＭＳ Ｐゴシック" pitchFamily="50" charset="-128"/>
                      </a:defRPr>
                    </a:lvl8pPr>
                    <a:lvl9pPr marL="3886200" indent="-228600" eaLnBrk="0" fontAlgn="base" hangingPunct="0">
                      <a:spcBef>
                        <a:spcPct val="0"/>
                      </a:spcBef>
                      <a:spcAft>
                        <a:spcPct val="0"/>
                      </a:spcAft>
                      <a:defRPr sz="1200" b="1">
                        <a:solidFill>
                          <a:schemeClr val="tx1"/>
                        </a:solidFill>
                        <a:latin typeface="ＭＳ Ｐゴシック" pitchFamily="50" charset="-128"/>
                        <a:ea typeface="ＭＳ Ｐゴシック" pitchFamily="50" charset="-128"/>
                      </a:defRPr>
                    </a:lvl9pPr>
                  </a:lstStyle>
                  <a:p>
                    <a:pPr defTabSz="914341" eaLnBrk="1" hangingPunct="1">
                      <a:defRPr/>
                    </a:pPr>
                    <a:r>
                      <a:rPr lang="en-US" altLang="ja-JP" sz="1100" b="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S40</a:t>
                    </a:r>
                    <a:r>
                      <a:rPr lang="ja-JP" altLang="en-US" sz="1050" b="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年代</a:t>
                    </a:r>
                  </a:p>
                </p:txBody>
              </p:sp>
              <p:sp>
                <p:nvSpPr>
                  <p:cNvPr id="125966" name="テキスト ボックス 127"/>
                  <p:cNvSpPr txBox="1">
                    <a:spLocks noChangeArrowheads="1"/>
                  </p:cNvSpPr>
                  <p:nvPr/>
                </p:nvSpPr>
                <p:spPr bwMode="auto">
                  <a:xfrm>
                    <a:off x="3615636" y="6452153"/>
                    <a:ext cx="878749" cy="285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29" tIns="45613" rIns="91229" bIns="45613">
                    <a:spAutoFit/>
                  </a:bodyPr>
                  <a:lstStyle>
                    <a:lvl1pPr eaLnBrk="0" hangingPunct="0">
                      <a:defRPr sz="1200" b="1">
                        <a:solidFill>
                          <a:schemeClr val="tx1"/>
                        </a:solidFill>
                        <a:latin typeface="ＭＳ Ｐゴシック" pitchFamily="50" charset="-128"/>
                        <a:ea typeface="ＭＳ Ｐゴシック" pitchFamily="50" charset="-128"/>
                      </a:defRPr>
                    </a:lvl1pPr>
                    <a:lvl2pPr marL="742950" indent="-285750" eaLnBrk="0" hangingPunct="0">
                      <a:defRPr sz="1200" b="1">
                        <a:solidFill>
                          <a:schemeClr val="tx1"/>
                        </a:solidFill>
                        <a:latin typeface="ＭＳ Ｐゴシック" pitchFamily="50" charset="-128"/>
                        <a:ea typeface="ＭＳ Ｐゴシック" pitchFamily="50" charset="-128"/>
                      </a:defRPr>
                    </a:lvl2pPr>
                    <a:lvl3pPr marL="1143000" indent="-228600" eaLnBrk="0" hangingPunct="0">
                      <a:defRPr sz="1200" b="1">
                        <a:solidFill>
                          <a:schemeClr val="tx1"/>
                        </a:solidFill>
                        <a:latin typeface="ＭＳ Ｐゴシック" pitchFamily="50" charset="-128"/>
                        <a:ea typeface="ＭＳ Ｐゴシック" pitchFamily="50" charset="-128"/>
                      </a:defRPr>
                    </a:lvl3pPr>
                    <a:lvl4pPr marL="1600200" indent="-228600" eaLnBrk="0" hangingPunct="0">
                      <a:defRPr sz="1200" b="1">
                        <a:solidFill>
                          <a:schemeClr val="tx1"/>
                        </a:solidFill>
                        <a:latin typeface="ＭＳ Ｐゴシック" pitchFamily="50" charset="-128"/>
                        <a:ea typeface="ＭＳ Ｐゴシック" pitchFamily="50" charset="-128"/>
                      </a:defRPr>
                    </a:lvl4pPr>
                    <a:lvl5pPr marL="2057400" indent="-228600" eaLnBrk="0" hangingPunct="0">
                      <a:defRPr sz="1200" b="1">
                        <a:solidFill>
                          <a:schemeClr val="tx1"/>
                        </a:solidFill>
                        <a:latin typeface="ＭＳ Ｐゴシック" pitchFamily="50" charset="-128"/>
                        <a:ea typeface="ＭＳ Ｐゴシック" pitchFamily="50" charset="-128"/>
                      </a:defRPr>
                    </a:lvl5pPr>
                    <a:lvl6pPr marL="2514600" indent="-228600" eaLnBrk="0" fontAlgn="base" hangingPunct="0">
                      <a:spcBef>
                        <a:spcPct val="0"/>
                      </a:spcBef>
                      <a:spcAft>
                        <a:spcPct val="0"/>
                      </a:spcAft>
                      <a:defRPr sz="1200" b="1">
                        <a:solidFill>
                          <a:schemeClr val="tx1"/>
                        </a:solidFill>
                        <a:latin typeface="ＭＳ Ｐゴシック" pitchFamily="50" charset="-128"/>
                        <a:ea typeface="ＭＳ Ｐゴシック" pitchFamily="50" charset="-128"/>
                      </a:defRPr>
                    </a:lvl6pPr>
                    <a:lvl7pPr marL="2971800" indent="-228600" eaLnBrk="0" fontAlgn="base" hangingPunct="0">
                      <a:spcBef>
                        <a:spcPct val="0"/>
                      </a:spcBef>
                      <a:spcAft>
                        <a:spcPct val="0"/>
                      </a:spcAft>
                      <a:defRPr sz="1200" b="1">
                        <a:solidFill>
                          <a:schemeClr val="tx1"/>
                        </a:solidFill>
                        <a:latin typeface="ＭＳ Ｐゴシック" pitchFamily="50" charset="-128"/>
                        <a:ea typeface="ＭＳ Ｐゴシック" pitchFamily="50" charset="-128"/>
                      </a:defRPr>
                    </a:lvl7pPr>
                    <a:lvl8pPr marL="3429000" indent="-228600" eaLnBrk="0" fontAlgn="base" hangingPunct="0">
                      <a:spcBef>
                        <a:spcPct val="0"/>
                      </a:spcBef>
                      <a:spcAft>
                        <a:spcPct val="0"/>
                      </a:spcAft>
                      <a:defRPr sz="1200" b="1">
                        <a:solidFill>
                          <a:schemeClr val="tx1"/>
                        </a:solidFill>
                        <a:latin typeface="ＭＳ Ｐゴシック" pitchFamily="50" charset="-128"/>
                        <a:ea typeface="ＭＳ Ｐゴシック" pitchFamily="50" charset="-128"/>
                      </a:defRPr>
                    </a:lvl8pPr>
                    <a:lvl9pPr marL="3886200" indent="-228600" eaLnBrk="0" fontAlgn="base" hangingPunct="0">
                      <a:spcBef>
                        <a:spcPct val="0"/>
                      </a:spcBef>
                      <a:spcAft>
                        <a:spcPct val="0"/>
                      </a:spcAft>
                      <a:defRPr sz="1200" b="1">
                        <a:solidFill>
                          <a:schemeClr val="tx1"/>
                        </a:solidFill>
                        <a:latin typeface="ＭＳ Ｐゴシック" pitchFamily="50" charset="-128"/>
                        <a:ea typeface="ＭＳ Ｐゴシック" pitchFamily="50" charset="-128"/>
                      </a:defRPr>
                    </a:lvl9pPr>
                  </a:lstStyle>
                  <a:p>
                    <a:pPr defTabSz="914341" eaLnBrk="1" hangingPunct="1">
                      <a:defRPr/>
                    </a:pPr>
                    <a:r>
                      <a:rPr lang="en-US" altLang="ja-JP" sz="1100" b="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S50</a:t>
                    </a:r>
                    <a:r>
                      <a:rPr lang="ja-JP" altLang="en-US" sz="1050" b="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年代</a:t>
                    </a:r>
                  </a:p>
                </p:txBody>
              </p:sp>
              <p:sp>
                <p:nvSpPr>
                  <p:cNvPr id="125967" name="テキスト ボックス 128"/>
                  <p:cNvSpPr txBox="1">
                    <a:spLocks noChangeArrowheads="1"/>
                  </p:cNvSpPr>
                  <p:nvPr/>
                </p:nvSpPr>
                <p:spPr bwMode="auto">
                  <a:xfrm>
                    <a:off x="4529149" y="6452153"/>
                    <a:ext cx="977247" cy="285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29" tIns="45613" rIns="91229" bIns="45613">
                    <a:spAutoFit/>
                  </a:bodyPr>
                  <a:lstStyle>
                    <a:lvl1pPr eaLnBrk="0" hangingPunct="0">
                      <a:defRPr sz="1200" b="1">
                        <a:solidFill>
                          <a:schemeClr val="tx1"/>
                        </a:solidFill>
                        <a:latin typeface="ＭＳ Ｐゴシック" pitchFamily="50" charset="-128"/>
                        <a:ea typeface="ＭＳ Ｐゴシック" pitchFamily="50" charset="-128"/>
                      </a:defRPr>
                    </a:lvl1pPr>
                    <a:lvl2pPr marL="742950" indent="-285750" eaLnBrk="0" hangingPunct="0">
                      <a:defRPr sz="1200" b="1">
                        <a:solidFill>
                          <a:schemeClr val="tx1"/>
                        </a:solidFill>
                        <a:latin typeface="ＭＳ Ｐゴシック" pitchFamily="50" charset="-128"/>
                        <a:ea typeface="ＭＳ Ｐゴシック" pitchFamily="50" charset="-128"/>
                      </a:defRPr>
                    </a:lvl2pPr>
                    <a:lvl3pPr marL="1143000" indent="-228600" eaLnBrk="0" hangingPunct="0">
                      <a:defRPr sz="1200" b="1">
                        <a:solidFill>
                          <a:schemeClr val="tx1"/>
                        </a:solidFill>
                        <a:latin typeface="ＭＳ Ｐゴシック" pitchFamily="50" charset="-128"/>
                        <a:ea typeface="ＭＳ Ｐゴシック" pitchFamily="50" charset="-128"/>
                      </a:defRPr>
                    </a:lvl3pPr>
                    <a:lvl4pPr marL="1600200" indent="-228600" eaLnBrk="0" hangingPunct="0">
                      <a:defRPr sz="1200" b="1">
                        <a:solidFill>
                          <a:schemeClr val="tx1"/>
                        </a:solidFill>
                        <a:latin typeface="ＭＳ Ｐゴシック" pitchFamily="50" charset="-128"/>
                        <a:ea typeface="ＭＳ Ｐゴシック" pitchFamily="50" charset="-128"/>
                      </a:defRPr>
                    </a:lvl4pPr>
                    <a:lvl5pPr marL="2057400" indent="-228600" eaLnBrk="0" hangingPunct="0">
                      <a:defRPr sz="1200" b="1">
                        <a:solidFill>
                          <a:schemeClr val="tx1"/>
                        </a:solidFill>
                        <a:latin typeface="ＭＳ Ｐゴシック" pitchFamily="50" charset="-128"/>
                        <a:ea typeface="ＭＳ Ｐゴシック" pitchFamily="50" charset="-128"/>
                      </a:defRPr>
                    </a:lvl5pPr>
                    <a:lvl6pPr marL="2514600" indent="-228600" eaLnBrk="0" fontAlgn="base" hangingPunct="0">
                      <a:spcBef>
                        <a:spcPct val="0"/>
                      </a:spcBef>
                      <a:spcAft>
                        <a:spcPct val="0"/>
                      </a:spcAft>
                      <a:defRPr sz="1200" b="1">
                        <a:solidFill>
                          <a:schemeClr val="tx1"/>
                        </a:solidFill>
                        <a:latin typeface="ＭＳ Ｐゴシック" pitchFamily="50" charset="-128"/>
                        <a:ea typeface="ＭＳ Ｐゴシック" pitchFamily="50" charset="-128"/>
                      </a:defRPr>
                    </a:lvl6pPr>
                    <a:lvl7pPr marL="2971800" indent="-228600" eaLnBrk="0" fontAlgn="base" hangingPunct="0">
                      <a:spcBef>
                        <a:spcPct val="0"/>
                      </a:spcBef>
                      <a:spcAft>
                        <a:spcPct val="0"/>
                      </a:spcAft>
                      <a:defRPr sz="1200" b="1">
                        <a:solidFill>
                          <a:schemeClr val="tx1"/>
                        </a:solidFill>
                        <a:latin typeface="ＭＳ Ｐゴシック" pitchFamily="50" charset="-128"/>
                        <a:ea typeface="ＭＳ Ｐゴシック" pitchFamily="50" charset="-128"/>
                      </a:defRPr>
                    </a:lvl7pPr>
                    <a:lvl8pPr marL="3429000" indent="-228600" eaLnBrk="0" fontAlgn="base" hangingPunct="0">
                      <a:spcBef>
                        <a:spcPct val="0"/>
                      </a:spcBef>
                      <a:spcAft>
                        <a:spcPct val="0"/>
                      </a:spcAft>
                      <a:defRPr sz="1200" b="1">
                        <a:solidFill>
                          <a:schemeClr val="tx1"/>
                        </a:solidFill>
                        <a:latin typeface="ＭＳ Ｐゴシック" pitchFamily="50" charset="-128"/>
                        <a:ea typeface="ＭＳ Ｐゴシック" pitchFamily="50" charset="-128"/>
                      </a:defRPr>
                    </a:lvl8pPr>
                    <a:lvl9pPr marL="3886200" indent="-228600" eaLnBrk="0" fontAlgn="base" hangingPunct="0">
                      <a:spcBef>
                        <a:spcPct val="0"/>
                      </a:spcBef>
                      <a:spcAft>
                        <a:spcPct val="0"/>
                      </a:spcAft>
                      <a:defRPr sz="1200" b="1">
                        <a:solidFill>
                          <a:schemeClr val="tx1"/>
                        </a:solidFill>
                        <a:latin typeface="ＭＳ Ｐゴシック" pitchFamily="50" charset="-128"/>
                        <a:ea typeface="ＭＳ Ｐゴシック" pitchFamily="50" charset="-128"/>
                      </a:defRPr>
                    </a:lvl9pPr>
                  </a:lstStyle>
                  <a:p>
                    <a:pPr defTabSz="914341" eaLnBrk="1" hangingPunct="1">
                      <a:defRPr/>
                    </a:pPr>
                    <a:r>
                      <a:rPr lang="en-US" altLang="ja-JP" sz="1100" b="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S60</a:t>
                    </a:r>
                    <a:r>
                      <a:rPr lang="ja-JP" altLang="en-US" sz="1050" b="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年代</a:t>
                    </a:r>
                  </a:p>
                </p:txBody>
              </p:sp>
              <p:sp>
                <p:nvSpPr>
                  <p:cNvPr id="125968" name="テキスト ボックス 129"/>
                  <p:cNvSpPr txBox="1">
                    <a:spLocks noChangeArrowheads="1"/>
                  </p:cNvSpPr>
                  <p:nvPr/>
                </p:nvSpPr>
                <p:spPr bwMode="auto">
                  <a:xfrm>
                    <a:off x="5444594" y="6452153"/>
                    <a:ext cx="863300" cy="285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29" tIns="45613" rIns="91229" bIns="45613">
                    <a:spAutoFit/>
                  </a:bodyPr>
                  <a:lstStyle>
                    <a:lvl1pPr eaLnBrk="0" hangingPunct="0">
                      <a:defRPr sz="1200" b="1">
                        <a:solidFill>
                          <a:schemeClr val="tx1"/>
                        </a:solidFill>
                        <a:latin typeface="ＭＳ Ｐゴシック" pitchFamily="50" charset="-128"/>
                        <a:ea typeface="ＭＳ Ｐゴシック" pitchFamily="50" charset="-128"/>
                      </a:defRPr>
                    </a:lvl1pPr>
                    <a:lvl2pPr marL="742950" indent="-285750" eaLnBrk="0" hangingPunct="0">
                      <a:defRPr sz="1200" b="1">
                        <a:solidFill>
                          <a:schemeClr val="tx1"/>
                        </a:solidFill>
                        <a:latin typeface="ＭＳ Ｐゴシック" pitchFamily="50" charset="-128"/>
                        <a:ea typeface="ＭＳ Ｐゴシック" pitchFamily="50" charset="-128"/>
                      </a:defRPr>
                    </a:lvl2pPr>
                    <a:lvl3pPr marL="1143000" indent="-228600" eaLnBrk="0" hangingPunct="0">
                      <a:defRPr sz="1200" b="1">
                        <a:solidFill>
                          <a:schemeClr val="tx1"/>
                        </a:solidFill>
                        <a:latin typeface="ＭＳ Ｐゴシック" pitchFamily="50" charset="-128"/>
                        <a:ea typeface="ＭＳ Ｐゴシック" pitchFamily="50" charset="-128"/>
                      </a:defRPr>
                    </a:lvl3pPr>
                    <a:lvl4pPr marL="1600200" indent="-228600" eaLnBrk="0" hangingPunct="0">
                      <a:defRPr sz="1200" b="1">
                        <a:solidFill>
                          <a:schemeClr val="tx1"/>
                        </a:solidFill>
                        <a:latin typeface="ＭＳ Ｐゴシック" pitchFamily="50" charset="-128"/>
                        <a:ea typeface="ＭＳ Ｐゴシック" pitchFamily="50" charset="-128"/>
                      </a:defRPr>
                    </a:lvl4pPr>
                    <a:lvl5pPr marL="2057400" indent="-228600" eaLnBrk="0" hangingPunct="0">
                      <a:defRPr sz="1200" b="1">
                        <a:solidFill>
                          <a:schemeClr val="tx1"/>
                        </a:solidFill>
                        <a:latin typeface="ＭＳ Ｐゴシック" pitchFamily="50" charset="-128"/>
                        <a:ea typeface="ＭＳ Ｐゴシック" pitchFamily="50" charset="-128"/>
                      </a:defRPr>
                    </a:lvl5pPr>
                    <a:lvl6pPr marL="2514600" indent="-228600" eaLnBrk="0" fontAlgn="base" hangingPunct="0">
                      <a:spcBef>
                        <a:spcPct val="0"/>
                      </a:spcBef>
                      <a:spcAft>
                        <a:spcPct val="0"/>
                      </a:spcAft>
                      <a:defRPr sz="1200" b="1">
                        <a:solidFill>
                          <a:schemeClr val="tx1"/>
                        </a:solidFill>
                        <a:latin typeface="ＭＳ Ｐゴシック" pitchFamily="50" charset="-128"/>
                        <a:ea typeface="ＭＳ Ｐゴシック" pitchFamily="50" charset="-128"/>
                      </a:defRPr>
                    </a:lvl6pPr>
                    <a:lvl7pPr marL="2971800" indent="-228600" eaLnBrk="0" fontAlgn="base" hangingPunct="0">
                      <a:spcBef>
                        <a:spcPct val="0"/>
                      </a:spcBef>
                      <a:spcAft>
                        <a:spcPct val="0"/>
                      </a:spcAft>
                      <a:defRPr sz="1200" b="1">
                        <a:solidFill>
                          <a:schemeClr val="tx1"/>
                        </a:solidFill>
                        <a:latin typeface="ＭＳ Ｐゴシック" pitchFamily="50" charset="-128"/>
                        <a:ea typeface="ＭＳ Ｐゴシック" pitchFamily="50" charset="-128"/>
                      </a:defRPr>
                    </a:lvl7pPr>
                    <a:lvl8pPr marL="3429000" indent="-228600" eaLnBrk="0" fontAlgn="base" hangingPunct="0">
                      <a:spcBef>
                        <a:spcPct val="0"/>
                      </a:spcBef>
                      <a:spcAft>
                        <a:spcPct val="0"/>
                      </a:spcAft>
                      <a:defRPr sz="1200" b="1">
                        <a:solidFill>
                          <a:schemeClr val="tx1"/>
                        </a:solidFill>
                        <a:latin typeface="ＭＳ Ｐゴシック" pitchFamily="50" charset="-128"/>
                        <a:ea typeface="ＭＳ Ｐゴシック" pitchFamily="50" charset="-128"/>
                      </a:defRPr>
                    </a:lvl8pPr>
                    <a:lvl9pPr marL="3886200" indent="-228600" eaLnBrk="0" fontAlgn="base" hangingPunct="0">
                      <a:spcBef>
                        <a:spcPct val="0"/>
                      </a:spcBef>
                      <a:spcAft>
                        <a:spcPct val="0"/>
                      </a:spcAft>
                      <a:defRPr sz="1200" b="1">
                        <a:solidFill>
                          <a:schemeClr val="tx1"/>
                        </a:solidFill>
                        <a:latin typeface="ＭＳ Ｐゴシック" pitchFamily="50" charset="-128"/>
                        <a:ea typeface="ＭＳ Ｐゴシック" pitchFamily="50" charset="-128"/>
                      </a:defRPr>
                    </a:lvl9pPr>
                  </a:lstStyle>
                  <a:p>
                    <a:pPr defTabSz="914341" eaLnBrk="1" hangingPunct="1">
                      <a:defRPr/>
                    </a:pPr>
                    <a:r>
                      <a:rPr lang="en-US" altLang="ja-JP" sz="1100" b="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H1</a:t>
                    </a:r>
                    <a:r>
                      <a:rPr lang="ja-JP" altLang="en-US" sz="1050" b="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年代</a:t>
                    </a:r>
                  </a:p>
                </p:txBody>
              </p:sp>
              <p:sp>
                <p:nvSpPr>
                  <p:cNvPr id="125969" name="テキスト ボックス 130"/>
                  <p:cNvSpPr txBox="1">
                    <a:spLocks noChangeArrowheads="1"/>
                  </p:cNvSpPr>
                  <p:nvPr/>
                </p:nvSpPr>
                <p:spPr bwMode="auto">
                  <a:xfrm>
                    <a:off x="6435361" y="6452153"/>
                    <a:ext cx="957934" cy="285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29" tIns="45613" rIns="91229" bIns="45613">
                    <a:spAutoFit/>
                  </a:bodyPr>
                  <a:lstStyle>
                    <a:lvl1pPr eaLnBrk="0" hangingPunct="0">
                      <a:defRPr sz="1200" b="1">
                        <a:solidFill>
                          <a:schemeClr val="tx1"/>
                        </a:solidFill>
                        <a:latin typeface="ＭＳ Ｐゴシック" pitchFamily="50" charset="-128"/>
                        <a:ea typeface="ＭＳ Ｐゴシック" pitchFamily="50" charset="-128"/>
                      </a:defRPr>
                    </a:lvl1pPr>
                    <a:lvl2pPr marL="742950" indent="-285750" eaLnBrk="0" hangingPunct="0">
                      <a:defRPr sz="1200" b="1">
                        <a:solidFill>
                          <a:schemeClr val="tx1"/>
                        </a:solidFill>
                        <a:latin typeface="ＭＳ Ｐゴシック" pitchFamily="50" charset="-128"/>
                        <a:ea typeface="ＭＳ Ｐゴシック" pitchFamily="50" charset="-128"/>
                      </a:defRPr>
                    </a:lvl2pPr>
                    <a:lvl3pPr marL="1143000" indent="-228600" eaLnBrk="0" hangingPunct="0">
                      <a:defRPr sz="1200" b="1">
                        <a:solidFill>
                          <a:schemeClr val="tx1"/>
                        </a:solidFill>
                        <a:latin typeface="ＭＳ Ｐゴシック" pitchFamily="50" charset="-128"/>
                        <a:ea typeface="ＭＳ Ｐゴシック" pitchFamily="50" charset="-128"/>
                      </a:defRPr>
                    </a:lvl3pPr>
                    <a:lvl4pPr marL="1600200" indent="-228600" eaLnBrk="0" hangingPunct="0">
                      <a:defRPr sz="1200" b="1">
                        <a:solidFill>
                          <a:schemeClr val="tx1"/>
                        </a:solidFill>
                        <a:latin typeface="ＭＳ Ｐゴシック" pitchFamily="50" charset="-128"/>
                        <a:ea typeface="ＭＳ Ｐゴシック" pitchFamily="50" charset="-128"/>
                      </a:defRPr>
                    </a:lvl4pPr>
                    <a:lvl5pPr marL="2057400" indent="-228600" eaLnBrk="0" hangingPunct="0">
                      <a:defRPr sz="1200" b="1">
                        <a:solidFill>
                          <a:schemeClr val="tx1"/>
                        </a:solidFill>
                        <a:latin typeface="ＭＳ Ｐゴシック" pitchFamily="50" charset="-128"/>
                        <a:ea typeface="ＭＳ Ｐゴシック" pitchFamily="50" charset="-128"/>
                      </a:defRPr>
                    </a:lvl5pPr>
                    <a:lvl6pPr marL="2514600" indent="-228600" eaLnBrk="0" fontAlgn="base" hangingPunct="0">
                      <a:spcBef>
                        <a:spcPct val="0"/>
                      </a:spcBef>
                      <a:spcAft>
                        <a:spcPct val="0"/>
                      </a:spcAft>
                      <a:defRPr sz="1200" b="1">
                        <a:solidFill>
                          <a:schemeClr val="tx1"/>
                        </a:solidFill>
                        <a:latin typeface="ＭＳ Ｐゴシック" pitchFamily="50" charset="-128"/>
                        <a:ea typeface="ＭＳ Ｐゴシック" pitchFamily="50" charset="-128"/>
                      </a:defRPr>
                    </a:lvl6pPr>
                    <a:lvl7pPr marL="2971800" indent="-228600" eaLnBrk="0" fontAlgn="base" hangingPunct="0">
                      <a:spcBef>
                        <a:spcPct val="0"/>
                      </a:spcBef>
                      <a:spcAft>
                        <a:spcPct val="0"/>
                      </a:spcAft>
                      <a:defRPr sz="1200" b="1">
                        <a:solidFill>
                          <a:schemeClr val="tx1"/>
                        </a:solidFill>
                        <a:latin typeface="ＭＳ Ｐゴシック" pitchFamily="50" charset="-128"/>
                        <a:ea typeface="ＭＳ Ｐゴシック" pitchFamily="50" charset="-128"/>
                      </a:defRPr>
                    </a:lvl7pPr>
                    <a:lvl8pPr marL="3429000" indent="-228600" eaLnBrk="0" fontAlgn="base" hangingPunct="0">
                      <a:spcBef>
                        <a:spcPct val="0"/>
                      </a:spcBef>
                      <a:spcAft>
                        <a:spcPct val="0"/>
                      </a:spcAft>
                      <a:defRPr sz="1200" b="1">
                        <a:solidFill>
                          <a:schemeClr val="tx1"/>
                        </a:solidFill>
                        <a:latin typeface="ＭＳ Ｐゴシック" pitchFamily="50" charset="-128"/>
                        <a:ea typeface="ＭＳ Ｐゴシック" pitchFamily="50" charset="-128"/>
                      </a:defRPr>
                    </a:lvl8pPr>
                    <a:lvl9pPr marL="3886200" indent="-228600" eaLnBrk="0" fontAlgn="base" hangingPunct="0">
                      <a:spcBef>
                        <a:spcPct val="0"/>
                      </a:spcBef>
                      <a:spcAft>
                        <a:spcPct val="0"/>
                      </a:spcAft>
                      <a:defRPr sz="1200" b="1">
                        <a:solidFill>
                          <a:schemeClr val="tx1"/>
                        </a:solidFill>
                        <a:latin typeface="ＭＳ Ｐゴシック" pitchFamily="50" charset="-128"/>
                        <a:ea typeface="ＭＳ Ｐゴシック" pitchFamily="50" charset="-128"/>
                      </a:defRPr>
                    </a:lvl9pPr>
                  </a:lstStyle>
                  <a:p>
                    <a:pPr defTabSz="914341" eaLnBrk="1" hangingPunct="1">
                      <a:defRPr/>
                    </a:pPr>
                    <a:r>
                      <a:rPr lang="en-US" altLang="ja-JP" sz="1100" b="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H10</a:t>
                    </a:r>
                    <a:r>
                      <a:rPr lang="ja-JP" altLang="en-US" sz="1050" b="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年代</a:t>
                    </a:r>
                  </a:p>
                </p:txBody>
              </p:sp>
              <p:sp>
                <p:nvSpPr>
                  <p:cNvPr id="125964" name="テキスト ボックス 125"/>
                  <p:cNvSpPr txBox="1">
                    <a:spLocks noChangeArrowheads="1"/>
                  </p:cNvSpPr>
                  <p:nvPr/>
                </p:nvSpPr>
                <p:spPr bwMode="auto">
                  <a:xfrm>
                    <a:off x="1711356" y="6452153"/>
                    <a:ext cx="876819" cy="285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29" tIns="45613" rIns="91229" bIns="45613">
                    <a:spAutoFit/>
                  </a:bodyPr>
                  <a:lstStyle>
                    <a:lvl1pPr eaLnBrk="0" hangingPunct="0">
                      <a:defRPr sz="1200" b="1">
                        <a:solidFill>
                          <a:schemeClr val="tx1"/>
                        </a:solidFill>
                        <a:latin typeface="ＭＳ Ｐゴシック" pitchFamily="50" charset="-128"/>
                        <a:ea typeface="ＭＳ Ｐゴシック" pitchFamily="50" charset="-128"/>
                      </a:defRPr>
                    </a:lvl1pPr>
                    <a:lvl2pPr marL="742950" indent="-285750" eaLnBrk="0" hangingPunct="0">
                      <a:defRPr sz="1200" b="1">
                        <a:solidFill>
                          <a:schemeClr val="tx1"/>
                        </a:solidFill>
                        <a:latin typeface="ＭＳ Ｐゴシック" pitchFamily="50" charset="-128"/>
                        <a:ea typeface="ＭＳ Ｐゴシック" pitchFamily="50" charset="-128"/>
                      </a:defRPr>
                    </a:lvl2pPr>
                    <a:lvl3pPr marL="1143000" indent="-228600" eaLnBrk="0" hangingPunct="0">
                      <a:defRPr sz="1200" b="1">
                        <a:solidFill>
                          <a:schemeClr val="tx1"/>
                        </a:solidFill>
                        <a:latin typeface="ＭＳ Ｐゴシック" pitchFamily="50" charset="-128"/>
                        <a:ea typeface="ＭＳ Ｐゴシック" pitchFamily="50" charset="-128"/>
                      </a:defRPr>
                    </a:lvl3pPr>
                    <a:lvl4pPr marL="1600200" indent="-228600" eaLnBrk="0" hangingPunct="0">
                      <a:defRPr sz="1200" b="1">
                        <a:solidFill>
                          <a:schemeClr val="tx1"/>
                        </a:solidFill>
                        <a:latin typeface="ＭＳ Ｐゴシック" pitchFamily="50" charset="-128"/>
                        <a:ea typeface="ＭＳ Ｐゴシック" pitchFamily="50" charset="-128"/>
                      </a:defRPr>
                    </a:lvl4pPr>
                    <a:lvl5pPr marL="2057400" indent="-228600" eaLnBrk="0" hangingPunct="0">
                      <a:defRPr sz="1200" b="1">
                        <a:solidFill>
                          <a:schemeClr val="tx1"/>
                        </a:solidFill>
                        <a:latin typeface="ＭＳ Ｐゴシック" pitchFamily="50" charset="-128"/>
                        <a:ea typeface="ＭＳ Ｐゴシック" pitchFamily="50" charset="-128"/>
                      </a:defRPr>
                    </a:lvl5pPr>
                    <a:lvl6pPr marL="2514600" indent="-228600" eaLnBrk="0" fontAlgn="base" hangingPunct="0">
                      <a:spcBef>
                        <a:spcPct val="0"/>
                      </a:spcBef>
                      <a:spcAft>
                        <a:spcPct val="0"/>
                      </a:spcAft>
                      <a:defRPr sz="1200" b="1">
                        <a:solidFill>
                          <a:schemeClr val="tx1"/>
                        </a:solidFill>
                        <a:latin typeface="ＭＳ Ｐゴシック" pitchFamily="50" charset="-128"/>
                        <a:ea typeface="ＭＳ Ｐゴシック" pitchFamily="50" charset="-128"/>
                      </a:defRPr>
                    </a:lvl6pPr>
                    <a:lvl7pPr marL="2971800" indent="-228600" eaLnBrk="0" fontAlgn="base" hangingPunct="0">
                      <a:spcBef>
                        <a:spcPct val="0"/>
                      </a:spcBef>
                      <a:spcAft>
                        <a:spcPct val="0"/>
                      </a:spcAft>
                      <a:defRPr sz="1200" b="1">
                        <a:solidFill>
                          <a:schemeClr val="tx1"/>
                        </a:solidFill>
                        <a:latin typeface="ＭＳ Ｐゴシック" pitchFamily="50" charset="-128"/>
                        <a:ea typeface="ＭＳ Ｐゴシック" pitchFamily="50" charset="-128"/>
                      </a:defRPr>
                    </a:lvl7pPr>
                    <a:lvl8pPr marL="3429000" indent="-228600" eaLnBrk="0" fontAlgn="base" hangingPunct="0">
                      <a:spcBef>
                        <a:spcPct val="0"/>
                      </a:spcBef>
                      <a:spcAft>
                        <a:spcPct val="0"/>
                      </a:spcAft>
                      <a:defRPr sz="1200" b="1">
                        <a:solidFill>
                          <a:schemeClr val="tx1"/>
                        </a:solidFill>
                        <a:latin typeface="ＭＳ Ｐゴシック" pitchFamily="50" charset="-128"/>
                        <a:ea typeface="ＭＳ Ｐゴシック" pitchFamily="50" charset="-128"/>
                      </a:defRPr>
                    </a:lvl8pPr>
                    <a:lvl9pPr marL="3886200" indent="-228600" eaLnBrk="0" fontAlgn="base" hangingPunct="0">
                      <a:spcBef>
                        <a:spcPct val="0"/>
                      </a:spcBef>
                      <a:spcAft>
                        <a:spcPct val="0"/>
                      </a:spcAft>
                      <a:defRPr sz="1200" b="1">
                        <a:solidFill>
                          <a:schemeClr val="tx1"/>
                        </a:solidFill>
                        <a:latin typeface="ＭＳ Ｐゴシック" pitchFamily="50" charset="-128"/>
                        <a:ea typeface="ＭＳ Ｐゴシック" pitchFamily="50" charset="-128"/>
                      </a:defRPr>
                    </a:lvl9pPr>
                  </a:lstStyle>
                  <a:p>
                    <a:pPr defTabSz="914341" eaLnBrk="1" hangingPunct="1">
                      <a:defRPr/>
                    </a:pPr>
                    <a:r>
                      <a:rPr lang="en-US" altLang="ja-JP" sz="1100" b="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S30</a:t>
                    </a:r>
                    <a:r>
                      <a:rPr lang="ja-JP" altLang="en-US" sz="1050" b="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年代</a:t>
                    </a:r>
                  </a:p>
                </p:txBody>
              </p:sp>
              <p:sp>
                <p:nvSpPr>
                  <p:cNvPr id="125965" name="テキスト ボックス 126"/>
                  <p:cNvSpPr txBox="1">
                    <a:spLocks noChangeArrowheads="1"/>
                  </p:cNvSpPr>
                  <p:nvPr/>
                </p:nvSpPr>
                <p:spPr bwMode="auto">
                  <a:xfrm>
                    <a:off x="720589" y="6452153"/>
                    <a:ext cx="954071" cy="285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29" tIns="45613" rIns="91229" bIns="45613">
                    <a:spAutoFit/>
                  </a:bodyPr>
                  <a:lstStyle>
                    <a:lvl1pPr eaLnBrk="0" hangingPunct="0">
                      <a:defRPr sz="1200" b="1">
                        <a:solidFill>
                          <a:schemeClr val="tx1"/>
                        </a:solidFill>
                        <a:latin typeface="ＭＳ Ｐゴシック" pitchFamily="50" charset="-128"/>
                        <a:ea typeface="ＭＳ Ｐゴシック" pitchFamily="50" charset="-128"/>
                      </a:defRPr>
                    </a:lvl1pPr>
                    <a:lvl2pPr marL="742950" indent="-285750" eaLnBrk="0" hangingPunct="0">
                      <a:defRPr sz="1200" b="1">
                        <a:solidFill>
                          <a:schemeClr val="tx1"/>
                        </a:solidFill>
                        <a:latin typeface="ＭＳ Ｐゴシック" pitchFamily="50" charset="-128"/>
                        <a:ea typeface="ＭＳ Ｐゴシック" pitchFamily="50" charset="-128"/>
                      </a:defRPr>
                    </a:lvl2pPr>
                    <a:lvl3pPr marL="1143000" indent="-228600" eaLnBrk="0" hangingPunct="0">
                      <a:defRPr sz="1200" b="1">
                        <a:solidFill>
                          <a:schemeClr val="tx1"/>
                        </a:solidFill>
                        <a:latin typeface="ＭＳ Ｐゴシック" pitchFamily="50" charset="-128"/>
                        <a:ea typeface="ＭＳ Ｐゴシック" pitchFamily="50" charset="-128"/>
                      </a:defRPr>
                    </a:lvl3pPr>
                    <a:lvl4pPr marL="1600200" indent="-228600" eaLnBrk="0" hangingPunct="0">
                      <a:defRPr sz="1200" b="1">
                        <a:solidFill>
                          <a:schemeClr val="tx1"/>
                        </a:solidFill>
                        <a:latin typeface="ＭＳ Ｐゴシック" pitchFamily="50" charset="-128"/>
                        <a:ea typeface="ＭＳ Ｐゴシック" pitchFamily="50" charset="-128"/>
                      </a:defRPr>
                    </a:lvl4pPr>
                    <a:lvl5pPr marL="2057400" indent="-228600" eaLnBrk="0" hangingPunct="0">
                      <a:defRPr sz="1200" b="1">
                        <a:solidFill>
                          <a:schemeClr val="tx1"/>
                        </a:solidFill>
                        <a:latin typeface="ＭＳ Ｐゴシック" pitchFamily="50" charset="-128"/>
                        <a:ea typeface="ＭＳ Ｐゴシック" pitchFamily="50" charset="-128"/>
                      </a:defRPr>
                    </a:lvl5pPr>
                    <a:lvl6pPr marL="2514600" indent="-228600" eaLnBrk="0" fontAlgn="base" hangingPunct="0">
                      <a:spcBef>
                        <a:spcPct val="0"/>
                      </a:spcBef>
                      <a:spcAft>
                        <a:spcPct val="0"/>
                      </a:spcAft>
                      <a:defRPr sz="1200" b="1">
                        <a:solidFill>
                          <a:schemeClr val="tx1"/>
                        </a:solidFill>
                        <a:latin typeface="ＭＳ Ｐゴシック" pitchFamily="50" charset="-128"/>
                        <a:ea typeface="ＭＳ Ｐゴシック" pitchFamily="50" charset="-128"/>
                      </a:defRPr>
                    </a:lvl6pPr>
                    <a:lvl7pPr marL="2971800" indent="-228600" eaLnBrk="0" fontAlgn="base" hangingPunct="0">
                      <a:spcBef>
                        <a:spcPct val="0"/>
                      </a:spcBef>
                      <a:spcAft>
                        <a:spcPct val="0"/>
                      </a:spcAft>
                      <a:defRPr sz="1200" b="1">
                        <a:solidFill>
                          <a:schemeClr val="tx1"/>
                        </a:solidFill>
                        <a:latin typeface="ＭＳ Ｐゴシック" pitchFamily="50" charset="-128"/>
                        <a:ea typeface="ＭＳ Ｐゴシック" pitchFamily="50" charset="-128"/>
                      </a:defRPr>
                    </a:lvl7pPr>
                    <a:lvl8pPr marL="3429000" indent="-228600" eaLnBrk="0" fontAlgn="base" hangingPunct="0">
                      <a:spcBef>
                        <a:spcPct val="0"/>
                      </a:spcBef>
                      <a:spcAft>
                        <a:spcPct val="0"/>
                      </a:spcAft>
                      <a:defRPr sz="1200" b="1">
                        <a:solidFill>
                          <a:schemeClr val="tx1"/>
                        </a:solidFill>
                        <a:latin typeface="ＭＳ Ｐゴシック" pitchFamily="50" charset="-128"/>
                        <a:ea typeface="ＭＳ Ｐゴシック" pitchFamily="50" charset="-128"/>
                      </a:defRPr>
                    </a:lvl8pPr>
                    <a:lvl9pPr marL="3886200" indent="-228600" eaLnBrk="0" fontAlgn="base" hangingPunct="0">
                      <a:spcBef>
                        <a:spcPct val="0"/>
                      </a:spcBef>
                      <a:spcAft>
                        <a:spcPct val="0"/>
                      </a:spcAft>
                      <a:defRPr sz="1200" b="1">
                        <a:solidFill>
                          <a:schemeClr val="tx1"/>
                        </a:solidFill>
                        <a:latin typeface="ＭＳ Ｐゴシック" pitchFamily="50" charset="-128"/>
                        <a:ea typeface="ＭＳ Ｐゴシック" pitchFamily="50" charset="-128"/>
                      </a:defRPr>
                    </a:lvl9pPr>
                  </a:lstStyle>
                  <a:p>
                    <a:pPr defTabSz="914341" eaLnBrk="1" hangingPunct="1">
                      <a:defRPr/>
                    </a:pPr>
                    <a:r>
                      <a:rPr lang="en-US" altLang="ja-JP" sz="1100" b="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S20</a:t>
                    </a:r>
                    <a:r>
                      <a:rPr lang="ja-JP" altLang="en-US" sz="1050" b="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年代</a:t>
                    </a:r>
                  </a:p>
                </p:txBody>
              </p:sp>
              <p:sp>
                <p:nvSpPr>
                  <p:cNvPr id="247915" name="テキスト ボックス 53"/>
                  <p:cNvSpPr txBox="1">
                    <a:spLocks noChangeArrowheads="1"/>
                  </p:cNvSpPr>
                  <p:nvPr/>
                </p:nvSpPr>
                <p:spPr bwMode="auto">
                  <a:xfrm>
                    <a:off x="-42282" y="6445070"/>
                    <a:ext cx="950576" cy="28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29" tIns="45613" rIns="91229" bIns="45613">
                    <a:spAutoFit/>
                  </a:bodyPr>
                  <a:lstStyle>
                    <a:lvl1pPr defTabSz="912813">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defTabSz="912813">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defTabSz="912813">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100000"/>
                      </a:lnSpc>
                      <a:spcBef>
                        <a:spcPct val="0"/>
                      </a:spcBef>
                      <a:buFontTx/>
                      <a:buNone/>
                    </a:pPr>
                    <a:r>
                      <a:rPr kumimoji="0" lang="en-US" altLang="ja-JP" sz="1100" b="1">
                        <a:solidFill>
                          <a:srgbClr val="000000"/>
                        </a:solidFill>
                        <a:latin typeface="メイリオ" panose="020B0604030504040204" pitchFamily="50" charset="-128"/>
                        <a:ea typeface="メイリオ" panose="020B0604030504040204" pitchFamily="50" charset="-128"/>
                      </a:rPr>
                      <a:t>   </a:t>
                    </a:r>
                    <a:r>
                      <a:rPr kumimoji="0" lang="en-US" altLang="ja-JP" sz="1100">
                        <a:solidFill>
                          <a:srgbClr val="000000"/>
                        </a:solidFill>
                        <a:latin typeface="メイリオ" panose="020B0604030504040204" pitchFamily="50" charset="-128"/>
                        <a:ea typeface="メイリオ" panose="020B0604030504040204" pitchFamily="50" charset="-128"/>
                      </a:rPr>
                      <a:t>S16</a:t>
                    </a:r>
                    <a:r>
                      <a:rPr kumimoji="0" lang="ja-JP" altLang="en-US" sz="1100">
                        <a:solidFill>
                          <a:srgbClr val="000000"/>
                        </a:solidFill>
                        <a:latin typeface="メイリオ" panose="020B0604030504040204" pitchFamily="50" charset="-128"/>
                        <a:ea typeface="メイリオ" panose="020B0604030504040204" pitchFamily="50" charset="-128"/>
                      </a:rPr>
                      <a:t>年</a:t>
                    </a:r>
                  </a:p>
                </p:txBody>
              </p:sp>
            </p:grpSp>
          </p:grpSp>
          <p:grpSp>
            <p:nvGrpSpPr>
              <p:cNvPr id="247833" name="グループ化 20"/>
              <p:cNvGrpSpPr>
                <a:grpSpLocks/>
              </p:cNvGrpSpPr>
              <p:nvPr/>
            </p:nvGrpSpPr>
            <p:grpSpPr bwMode="auto">
              <a:xfrm>
                <a:off x="455543" y="754672"/>
                <a:ext cx="10041381" cy="5771629"/>
                <a:chOff x="718572" y="-422677"/>
                <a:chExt cx="10041381" cy="5771629"/>
              </a:xfrm>
            </p:grpSpPr>
            <p:grpSp>
              <p:nvGrpSpPr>
                <p:cNvPr id="247834" name="グループ化 19"/>
                <p:cNvGrpSpPr>
                  <a:grpSpLocks/>
                </p:cNvGrpSpPr>
                <p:nvPr/>
              </p:nvGrpSpPr>
              <p:grpSpPr bwMode="auto">
                <a:xfrm>
                  <a:off x="718572" y="4657591"/>
                  <a:ext cx="9757478" cy="691361"/>
                  <a:chOff x="576843" y="5960622"/>
                  <a:chExt cx="9757478" cy="691361"/>
                </a:xfrm>
              </p:grpSpPr>
              <p:sp>
                <p:nvSpPr>
                  <p:cNvPr id="55" name="AutoShape 60"/>
                  <p:cNvSpPr>
                    <a:spLocks noChangeArrowheads="1"/>
                  </p:cNvSpPr>
                  <p:nvPr/>
                </p:nvSpPr>
                <p:spPr bwMode="grayWhite">
                  <a:xfrm>
                    <a:off x="671933" y="5999105"/>
                    <a:ext cx="9662388" cy="564910"/>
                  </a:xfrm>
                  <a:prstGeom prst="homePlate">
                    <a:avLst>
                      <a:gd name="adj" fmla="val 44955"/>
                    </a:avLst>
                  </a:prstGeom>
                  <a:gradFill rotWithShape="1">
                    <a:gsLst>
                      <a:gs pos="22000">
                        <a:schemeClr val="accent5">
                          <a:lumMod val="60000"/>
                          <a:lumOff val="40000"/>
                        </a:schemeClr>
                      </a:gs>
                      <a:gs pos="100000">
                        <a:schemeClr val="accent5">
                          <a:lumMod val="20000"/>
                          <a:lumOff val="80000"/>
                        </a:schemeClr>
                      </a:gs>
                    </a:gsLst>
                    <a:lin ang="0" scaled="1"/>
                  </a:gradFill>
                  <a:ln w="9525" algn="ctr">
                    <a:solidFill>
                      <a:schemeClr val="tx1">
                        <a:lumMod val="50000"/>
                      </a:schemeClr>
                    </a:solidFill>
                    <a:miter lim="800000"/>
                    <a:headEnd/>
                    <a:tailEnd/>
                  </a:ln>
                  <a:effectLst/>
                  <a:scene3d>
                    <a:camera prst="legacyObliqueTopRight"/>
                    <a:lightRig rig="legacyFlat3" dir="b"/>
                  </a:scene3d>
                  <a:sp3d extrusionH="430200" prstMaterial="legacyMatte">
                    <a:bevelT w="13500" h="13500" prst="angle"/>
                    <a:bevelB w="13500" h="13500" prst="angle"/>
                    <a:extrusionClr>
                      <a:srgbClr val="92D365"/>
                    </a:extrusionClr>
                  </a:sp3d>
                </p:spPr>
                <p:txBody>
                  <a:bodyPr wrap="none" lIns="91229" tIns="45613" rIns="91229" bIns="45613" anchor="ctr">
                    <a:flatTx/>
                  </a:bodyPr>
                  <a:lstStyle/>
                  <a:p>
                    <a:pPr defTabSz="914341" eaLnBrk="1" hangingPunct="1">
                      <a:defRPr/>
                    </a:pPr>
                    <a:endParaRPr lang="ja-JP" altLang="en-US" sz="1000" b="1" dirty="0">
                      <a:solidFill>
                        <a:prstClr val="white"/>
                      </a:solidFill>
                      <a:latin typeface="ＭＳ Ｐゴシック" pitchFamily="50" charset="-128"/>
                    </a:endParaRPr>
                  </a:p>
                </p:txBody>
              </p:sp>
              <p:sp>
                <p:nvSpPr>
                  <p:cNvPr id="247898" name="Text Box 61"/>
                  <p:cNvSpPr txBox="1">
                    <a:spLocks noChangeArrowheads="1"/>
                  </p:cNvSpPr>
                  <p:nvPr/>
                </p:nvSpPr>
                <p:spPr bwMode="auto">
                  <a:xfrm>
                    <a:off x="5141855" y="5960622"/>
                    <a:ext cx="3566391" cy="652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29" tIns="45613" rIns="91229" bIns="45613">
                    <a:spAutoFit/>
                  </a:bodyPr>
                  <a:lstStyle>
                    <a:lvl1pPr defTabSz="912813">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defTabSz="912813">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defTabSz="912813">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100000"/>
                      </a:lnSpc>
                      <a:spcBef>
                        <a:spcPct val="0"/>
                      </a:spcBef>
                      <a:buFontTx/>
                      <a:buNone/>
                    </a:pPr>
                    <a:r>
                      <a:rPr kumimoji="0" lang="ja-JP" altLang="en-US" sz="1100" b="1">
                        <a:solidFill>
                          <a:srgbClr val="000000"/>
                        </a:solidFill>
                        <a:latin typeface="メイリオ" panose="020B0604030504040204" pitchFamily="50" charset="-128"/>
                        <a:ea typeface="メイリオ" panose="020B0604030504040204" pitchFamily="50" charset="-128"/>
                      </a:rPr>
                      <a:t>　　　　　</a:t>
                    </a:r>
                    <a:r>
                      <a:rPr kumimoji="0" lang="en-US" altLang="ja-JP" sz="1100" b="1">
                        <a:solidFill>
                          <a:srgbClr val="000000"/>
                        </a:solidFill>
                        <a:latin typeface="メイリオ" panose="020B0604030504040204" pitchFamily="50" charset="-128"/>
                        <a:ea typeface="メイリオ" panose="020B0604030504040204" pitchFamily="50" charset="-128"/>
                      </a:rPr>
                      <a:t>DOTS</a:t>
                    </a:r>
                    <a:r>
                      <a:rPr kumimoji="0" lang="ja-JP" altLang="en-US" sz="1100" b="1">
                        <a:solidFill>
                          <a:srgbClr val="000000"/>
                        </a:solidFill>
                        <a:latin typeface="メイリオ" panose="020B0604030504040204" pitchFamily="50" charset="-128"/>
                        <a:ea typeface="メイリオ" panose="020B0604030504040204" pitchFamily="50" charset="-128"/>
                      </a:rPr>
                      <a:t>戦略の徹底</a:t>
                    </a:r>
                    <a:endParaRPr kumimoji="0" lang="en-US" altLang="ja-JP" sz="1100" b="1">
                      <a:solidFill>
                        <a:srgbClr val="000000"/>
                      </a:solidFill>
                      <a:latin typeface="メイリオ" panose="020B0604030504040204" pitchFamily="50" charset="-128"/>
                      <a:ea typeface="メイリオ" panose="020B0604030504040204" pitchFamily="50" charset="-128"/>
                    </a:endParaRPr>
                  </a:p>
                  <a:p>
                    <a:pPr eaLnBrk="1" hangingPunct="1">
                      <a:lnSpc>
                        <a:spcPct val="100000"/>
                      </a:lnSpc>
                      <a:spcBef>
                        <a:spcPct val="0"/>
                      </a:spcBef>
                      <a:buFontTx/>
                      <a:buNone/>
                    </a:pPr>
                    <a:r>
                      <a:rPr kumimoji="0" lang="ja-JP" altLang="en-US" sz="1100" b="1">
                        <a:solidFill>
                          <a:srgbClr val="000000"/>
                        </a:solidFill>
                        <a:latin typeface="メイリオ" panose="020B0604030504040204" pitchFamily="50" charset="-128"/>
                        <a:ea typeface="メイリオ" panose="020B0604030504040204" pitchFamily="50" charset="-128"/>
                      </a:rPr>
                      <a:t>　　　　　　　　新型感染症への対応</a:t>
                    </a:r>
                    <a:endParaRPr kumimoji="0" lang="en-US" altLang="ja-JP" sz="1100" b="1">
                      <a:solidFill>
                        <a:srgbClr val="000000"/>
                      </a:solidFill>
                      <a:latin typeface="メイリオ" panose="020B0604030504040204" pitchFamily="50" charset="-128"/>
                      <a:ea typeface="メイリオ" panose="020B0604030504040204" pitchFamily="50" charset="-128"/>
                    </a:endParaRPr>
                  </a:p>
                  <a:p>
                    <a:pPr eaLnBrk="1" hangingPunct="1">
                      <a:lnSpc>
                        <a:spcPct val="100000"/>
                      </a:lnSpc>
                      <a:spcBef>
                        <a:spcPct val="0"/>
                      </a:spcBef>
                      <a:buFontTx/>
                      <a:buNone/>
                    </a:pPr>
                    <a:r>
                      <a:rPr kumimoji="0" lang="ja-JP" altLang="en-US" sz="1100" b="1">
                        <a:solidFill>
                          <a:srgbClr val="000000"/>
                        </a:solidFill>
                        <a:latin typeface="メイリオ" panose="020B0604030504040204" pitchFamily="50" charset="-128"/>
                        <a:ea typeface="メイリオ" panose="020B0604030504040204" pitchFamily="50" charset="-128"/>
                      </a:rPr>
                      <a:t>　　　感染症法改正（結核予防法廃止）</a:t>
                    </a:r>
                    <a:endParaRPr kumimoji="0" lang="en-US" altLang="ja-JP" sz="1100" b="1">
                      <a:solidFill>
                        <a:srgbClr val="000000"/>
                      </a:solidFill>
                      <a:latin typeface="メイリオ" panose="020B0604030504040204" pitchFamily="50" charset="-128"/>
                      <a:ea typeface="メイリオ" panose="020B0604030504040204" pitchFamily="50" charset="-128"/>
                    </a:endParaRPr>
                  </a:p>
                </p:txBody>
              </p:sp>
              <p:sp>
                <p:nvSpPr>
                  <p:cNvPr id="247899" name="テキスト ボックス 1"/>
                  <p:cNvSpPr txBox="1">
                    <a:spLocks noChangeArrowheads="1"/>
                  </p:cNvSpPr>
                  <p:nvPr/>
                </p:nvSpPr>
                <p:spPr bwMode="auto">
                  <a:xfrm>
                    <a:off x="3533401" y="6144845"/>
                    <a:ext cx="1198607" cy="334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defTabSz="912813">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defTabSz="912813">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100000"/>
                      </a:lnSpc>
                      <a:spcBef>
                        <a:spcPct val="0"/>
                      </a:spcBef>
                      <a:buFontTx/>
                      <a:buNone/>
                    </a:pPr>
                    <a:endParaRPr lang="ja-JP" altLang="en-US" sz="1400">
                      <a:solidFill>
                        <a:srgbClr val="FFFFFF"/>
                      </a:solidFill>
                      <a:ea typeface="ＭＳ Ｐゴシック" panose="020B0600070205080204" pitchFamily="50" charset="-128"/>
                    </a:endParaRPr>
                  </a:p>
                </p:txBody>
              </p:sp>
              <p:sp>
                <p:nvSpPr>
                  <p:cNvPr id="247900" name="Text Box 61"/>
                  <p:cNvSpPr txBox="1">
                    <a:spLocks noChangeArrowheads="1"/>
                  </p:cNvSpPr>
                  <p:nvPr/>
                </p:nvSpPr>
                <p:spPr bwMode="auto">
                  <a:xfrm>
                    <a:off x="576843" y="6033679"/>
                    <a:ext cx="1404215" cy="468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29" tIns="45613" rIns="91229" bIns="45613">
                    <a:spAutoFit/>
                  </a:bodyPr>
                  <a:lstStyle>
                    <a:lvl1pPr defTabSz="912813">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defTabSz="912813">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defTabSz="912813">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100000"/>
                      </a:lnSpc>
                      <a:spcBef>
                        <a:spcPct val="0"/>
                      </a:spcBef>
                      <a:buFontTx/>
                      <a:buNone/>
                    </a:pPr>
                    <a:r>
                      <a:rPr kumimoji="0" lang="ja-JP" altLang="en-US" sz="1100" b="1">
                        <a:solidFill>
                          <a:srgbClr val="000000"/>
                        </a:solidFill>
                        <a:latin typeface="メイリオ" panose="020B0604030504040204" pitchFamily="50" charset="-128"/>
                        <a:ea typeface="メイリオ" panose="020B0604030504040204" pitchFamily="50" charset="-128"/>
                      </a:rPr>
                      <a:t>伝染病防疫活動と</a:t>
                    </a:r>
                    <a:endParaRPr kumimoji="0" lang="en-US" altLang="ja-JP" sz="1100" b="1">
                      <a:solidFill>
                        <a:srgbClr val="000000"/>
                      </a:solidFill>
                      <a:latin typeface="メイリオ" panose="020B0604030504040204" pitchFamily="50" charset="-128"/>
                      <a:ea typeface="メイリオ" panose="020B0604030504040204" pitchFamily="50" charset="-128"/>
                    </a:endParaRPr>
                  </a:p>
                  <a:p>
                    <a:pPr eaLnBrk="1" hangingPunct="1">
                      <a:lnSpc>
                        <a:spcPct val="100000"/>
                      </a:lnSpc>
                      <a:spcBef>
                        <a:spcPct val="0"/>
                      </a:spcBef>
                      <a:buFontTx/>
                      <a:buNone/>
                    </a:pPr>
                    <a:r>
                      <a:rPr kumimoji="0" lang="ja-JP" altLang="en-US" sz="1100" b="1">
                        <a:solidFill>
                          <a:srgbClr val="000000"/>
                        </a:solidFill>
                        <a:latin typeface="メイリオ" panose="020B0604030504040204" pitchFamily="50" charset="-128"/>
                        <a:ea typeface="メイリオ" panose="020B0604030504040204" pitchFamily="50" charset="-128"/>
                      </a:rPr>
                      <a:t>結核患者家庭訪問</a:t>
                    </a:r>
                    <a:endParaRPr kumimoji="0" lang="en-US" altLang="ja-JP" sz="1100" b="1">
                      <a:solidFill>
                        <a:srgbClr val="000000"/>
                      </a:solidFill>
                      <a:latin typeface="メイリオ" panose="020B0604030504040204" pitchFamily="50" charset="-128"/>
                      <a:ea typeface="メイリオ" panose="020B0604030504040204" pitchFamily="50" charset="-128"/>
                    </a:endParaRPr>
                  </a:p>
                </p:txBody>
              </p:sp>
              <p:sp>
                <p:nvSpPr>
                  <p:cNvPr id="247901" name="Text Box 61"/>
                  <p:cNvSpPr txBox="1">
                    <a:spLocks noChangeArrowheads="1"/>
                  </p:cNvSpPr>
                  <p:nvPr/>
                </p:nvSpPr>
                <p:spPr bwMode="auto">
                  <a:xfrm>
                    <a:off x="2259488" y="6144685"/>
                    <a:ext cx="1486252" cy="28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29" tIns="45613" rIns="91229" bIns="45613">
                    <a:spAutoFit/>
                  </a:bodyPr>
                  <a:lstStyle>
                    <a:lvl1pPr defTabSz="912813">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defTabSz="912813">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defTabSz="912813">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100000"/>
                      </a:lnSpc>
                      <a:spcBef>
                        <a:spcPct val="0"/>
                      </a:spcBef>
                      <a:buFontTx/>
                      <a:buNone/>
                    </a:pPr>
                    <a:r>
                      <a:rPr kumimoji="0" lang="ja-JP" altLang="en-US" sz="1100" b="1">
                        <a:solidFill>
                          <a:srgbClr val="000000"/>
                        </a:solidFill>
                        <a:latin typeface="メイリオ" panose="020B0604030504040204" pitchFamily="50" charset="-128"/>
                        <a:ea typeface="メイリオ" panose="020B0604030504040204" pitchFamily="50" charset="-128"/>
                      </a:rPr>
                      <a:t>予防接種の推進</a:t>
                    </a:r>
                    <a:endParaRPr kumimoji="0" lang="en-US" altLang="ja-JP" sz="1100" b="1">
                      <a:solidFill>
                        <a:srgbClr val="000000"/>
                      </a:solidFill>
                      <a:latin typeface="メイリオ" panose="020B0604030504040204" pitchFamily="50" charset="-128"/>
                      <a:ea typeface="メイリオ" panose="020B0604030504040204" pitchFamily="50" charset="-128"/>
                    </a:endParaRPr>
                  </a:p>
                </p:txBody>
              </p:sp>
              <p:sp>
                <p:nvSpPr>
                  <p:cNvPr id="247902" name="Text Box 61"/>
                  <p:cNvSpPr txBox="1">
                    <a:spLocks noChangeArrowheads="1"/>
                  </p:cNvSpPr>
                  <p:nvPr/>
                </p:nvSpPr>
                <p:spPr bwMode="auto">
                  <a:xfrm>
                    <a:off x="3710843" y="6132435"/>
                    <a:ext cx="1295247" cy="28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29" tIns="45613" rIns="91229" bIns="45613">
                    <a:spAutoFit/>
                  </a:bodyPr>
                  <a:lstStyle>
                    <a:lvl1pPr defTabSz="912813">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defTabSz="912813">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defTabSz="912813">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100000"/>
                      </a:lnSpc>
                      <a:spcBef>
                        <a:spcPct val="0"/>
                      </a:spcBef>
                      <a:buFontTx/>
                      <a:buNone/>
                    </a:pPr>
                    <a:r>
                      <a:rPr kumimoji="0" lang="en-US" altLang="ja-JP" sz="1100" b="1">
                        <a:solidFill>
                          <a:srgbClr val="000000"/>
                        </a:solidFill>
                        <a:latin typeface="メイリオ" panose="020B0604030504040204" pitchFamily="50" charset="-128"/>
                        <a:ea typeface="メイリオ" panose="020B0604030504040204" pitchFamily="50" charset="-128"/>
                      </a:rPr>
                      <a:t>HIV</a:t>
                    </a:r>
                    <a:r>
                      <a:rPr kumimoji="0" lang="ja-JP" altLang="en-US" sz="1100" b="1">
                        <a:solidFill>
                          <a:srgbClr val="000000"/>
                        </a:solidFill>
                        <a:latin typeface="メイリオ" panose="020B0604030504040204" pitchFamily="50" charset="-128"/>
                        <a:ea typeface="メイリオ" panose="020B0604030504040204" pitchFamily="50" charset="-128"/>
                      </a:rPr>
                      <a:t>対策</a:t>
                    </a:r>
                    <a:endParaRPr kumimoji="0" lang="en-US" altLang="ja-JP" sz="1100" b="1">
                      <a:solidFill>
                        <a:srgbClr val="000000"/>
                      </a:solidFill>
                      <a:latin typeface="メイリオ" panose="020B0604030504040204" pitchFamily="50" charset="-128"/>
                      <a:ea typeface="メイリオ" panose="020B0604030504040204" pitchFamily="50" charset="-128"/>
                    </a:endParaRPr>
                  </a:p>
                </p:txBody>
              </p:sp>
              <p:sp>
                <p:nvSpPr>
                  <p:cNvPr id="247903" name="Text Box 61"/>
                  <p:cNvSpPr txBox="1">
                    <a:spLocks noChangeArrowheads="1"/>
                  </p:cNvSpPr>
                  <p:nvPr/>
                </p:nvSpPr>
                <p:spPr bwMode="auto">
                  <a:xfrm>
                    <a:off x="4618353" y="6017538"/>
                    <a:ext cx="1295247" cy="28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29" tIns="45613" rIns="91229" bIns="45613">
                    <a:spAutoFit/>
                  </a:bodyPr>
                  <a:lstStyle>
                    <a:lvl1pPr defTabSz="912813">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defTabSz="912813">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defTabSz="912813">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100000"/>
                      </a:lnSpc>
                      <a:spcBef>
                        <a:spcPct val="0"/>
                      </a:spcBef>
                      <a:buFontTx/>
                      <a:buNone/>
                    </a:pPr>
                    <a:r>
                      <a:rPr kumimoji="0" lang="ja-JP" altLang="en-US" sz="1100" b="1">
                        <a:solidFill>
                          <a:srgbClr val="000000"/>
                        </a:solidFill>
                        <a:latin typeface="メイリオ" panose="020B0604030504040204" pitchFamily="50" charset="-128"/>
                        <a:ea typeface="メイリオ" panose="020B0604030504040204" pitchFamily="50" charset="-128"/>
                      </a:rPr>
                      <a:t>性感染症対策</a:t>
                    </a:r>
                    <a:endParaRPr kumimoji="0" lang="en-US" altLang="ja-JP" sz="1100" b="1">
                      <a:solidFill>
                        <a:srgbClr val="000000"/>
                      </a:solidFill>
                      <a:latin typeface="メイリオ" panose="020B0604030504040204" pitchFamily="50" charset="-128"/>
                      <a:ea typeface="メイリオ" panose="020B0604030504040204" pitchFamily="50" charset="-128"/>
                    </a:endParaRPr>
                  </a:p>
                </p:txBody>
              </p:sp>
              <p:sp>
                <p:nvSpPr>
                  <p:cNvPr id="247904" name="Text Box 61"/>
                  <p:cNvSpPr txBox="1">
                    <a:spLocks noChangeArrowheads="1"/>
                  </p:cNvSpPr>
                  <p:nvPr/>
                </p:nvSpPr>
                <p:spPr bwMode="auto">
                  <a:xfrm>
                    <a:off x="5665985" y="6158664"/>
                    <a:ext cx="1295247" cy="28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29" tIns="45613" rIns="91229" bIns="45613">
                    <a:spAutoFit/>
                  </a:bodyPr>
                  <a:lstStyle>
                    <a:lvl1pPr defTabSz="912813">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defTabSz="912813">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defTabSz="912813">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100000"/>
                      </a:lnSpc>
                      <a:spcBef>
                        <a:spcPct val="0"/>
                      </a:spcBef>
                      <a:buFontTx/>
                      <a:buNone/>
                    </a:pPr>
                    <a:r>
                      <a:rPr kumimoji="0" lang="ja-JP" altLang="en-US" sz="1100" b="1">
                        <a:solidFill>
                          <a:srgbClr val="000000"/>
                        </a:solidFill>
                        <a:latin typeface="メイリオ" panose="020B0604030504040204" pitchFamily="50" charset="-128"/>
                        <a:ea typeface="メイリオ" panose="020B0604030504040204" pitchFamily="50" charset="-128"/>
                      </a:rPr>
                      <a:t>肝炎対策</a:t>
                    </a:r>
                    <a:endParaRPr kumimoji="0" lang="en-US" altLang="ja-JP" sz="1100" b="1">
                      <a:solidFill>
                        <a:srgbClr val="000000"/>
                      </a:solidFill>
                      <a:latin typeface="メイリオ" panose="020B0604030504040204" pitchFamily="50" charset="-128"/>
                      <a:ea typeface="メイリオ" panose="020B0604030504040204" pitchFamily="50" charset="-128"/>
                    </a:endParaRPr>
                  </a:p>
                </p:txBody>
              </p:sp>
              <p:sp>
                <p:nvSpPr>
                  <p:cNvPr id="247905" name="Text Box 61"/>
                  <p:cNvSpPr txBox="1">
                    <a:spLocks noChangeArrowheads="1"/>
                  </p:cNvSpPr>
                  <p:nvPr/>
                </p:nvSpPr>
                <p:spPr bwMode="auto">
                  <a:xfrm>
                    <a:off x="8164080" y="5999105"/>
                    <a:ext cx="1949937" cy="652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29" tIns="45613" rIns="91229" bIns="45613">
                    <a:spAutoFit/>
                  </a:bodyPr>
                  <a:lstStyle>
                    <a:lvl1pPr defTabSz="912813">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defTabSz="912813">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defTabSz="912813">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100000"/>
                      </a:lnSpc>
                      <a:spcBef>
                        <a:spcPct val="0"/>
                      </a:spcBef>
                      <a:buFontTx/>
                      <a:buNone/>
                    </a:pPr>
                    <a:r>
                      <a:rPr kumimoji="0" lang="ja-JP" altLang="en-US" sz="1100" b="1">
                        <a:solidFill>
                          <a:srgbClr val="000000"/>
                        </a:solidFill>
                        <a:latin typeface="メイリオ" panose="020B0604030504040204" pitchFamily="50" charset="-128"/>
                        <a:ea typeface="メイリオ" panose="020B0604030504040204" pitchFamily="50" charset="-128"/>
                      </a:rPr>
                      <a:t>薬物・　　</a:t>
                    </a:r>
                    <a:r>
                      <a:rPr kumimoji="0" lang="ja-JP" altLang="en-US" sz="1100" b="1">
                        <a:solidFill>
                          <a:srgbClr val="FF0000"/>
                        </a:solidFill>
                        <a:latin typeface="メイリオ" panose="020B0604030504040204" pitchFamily="50" charset="-128"/>
                        <a:ea typeface="メイリオ" panose="020B0604030504040204" pitchFamily="50" charset="-128"/>
                      </a:rPr>
                      <a:t>新型コロナ</a:t>
                    </a:r>
                    <a:endParaRPr kumimoji="0" lang="en-US" altLang="ja-JP" sz="1100" b="1">
                      <a:solidFill>
                        <a:srgbClr val="FF0000"/>
                      </a:solidFill>
                      <a:latin typeface="メイリオ" panose="020B0604030504040204" pitchFamily="50" charset="-128"/>
                      <a:ea typeface="メイリオ" panose="020B0604030504040204" pitchFamily="50" charset="-128"/>
                    </a:endParaRPr>
                  </a:p>
                  <a:p>
                    <a:pPr eaLnBrk="1" hangingPunct="1">
                      <a:lnSpc>
                        <a:spcPct val="100000"/>
                      </a:lnSpc>
                      <a:spcBef>
                        <a:spcPct val="0"/>
                      </a:spcBef>
                      <a:buFontTx/>
                      <a:buNone/>
                    </a:pPr>
                    <a:r>
                      <a:rPr kumimoji="0" lang="ja-JP" altLang="en-US" sz="1100" b="1">
                        <a:latin typeface="メイリオ" panose="020B0604030504040204" pitchFamily="50" charset="-128"/>
                        <a:ea typeface="メイリオ" panose="020B0604030504040204" pitchFamily="50" charset="-128"/>
                      </a:rPr>
                      <a:t>依存症対策</a:t>
                    </a:r>
                    <a:r>
                      <a:rPr kumimoji="0" lang="ja-JP" altLang="en-US" sz="1100" b="1">
                        <a:solidFill>
                          <a:srgbClr val="FF0000"/>
                        </a:solidFill>
                        <a:latin typeface="メイリオ" panose="020B0604030504040204" pitchFamily="50" charset="-128"/>
                        <a:ea typeface="メイリオ" panose="020B0604030504040204" pitchFamily="50" charset="-128"/>
                      </a:rPr>
                      <a:t>　ウイルス　</a:t>
                    </a:r>
                    <a:endParaRPr kumimoji="0" lang="en-US" altLang="ja-JP" sz="1100" b="1">
                      <a:solidFill>
                        <a:srgbClr val="FF0000"/>
                      </a:solidFill>
                      <a:latin typeface="メイリオ" panose="020B0604030504040204" pitchFamily="50" charset="-128"/>
                      <a:ea typeface="メイリオ" panose="020B0604030504040204" pitchFamily="50" charset="-128"/>
                    </a:endParaRPr>
                  </a:p>
                  <a:p>
                    <a:pPr eaLnBrk="1" hangingPunct="1">
                      <a:lnSpc>
                        <a:spcPct val="100000"/>
                      </a:lnSpc>
                      <a:spcBef>
                        <a:spcPct val="0"/>
                      </a:spcBef>
                      <a:buFontTx/>
                      <a:buNone/>
                    </a:pPr>
                    <a:r>
                      <a:rPr kumimoji="0" lang="ja-JP" altLang="en-US" sz="1100" b="1">
                        <a:solidFill>
                          <a:srgbClr val="FF0000"/>
                        </a:solidFill>
                        <a:latin typeface="メイリオ" panose="020B0604030504040204" pitchFamily="50" charset="-128"/>
                        <a:ea typeface="メイリオ" panose="020B0604030504040204" pitchFamily="50" charset="-128"/>
                      </a:rPr>
                      <a:t>　　　　　感染症対策</a:t>
                    </a:r>
                    <a:endParaRPr kumimoji="0" lang="en-US" altLang="ja-JP" sz="1100" b="1">
                      <a:solidFill>
                        <a:srgbClr val="FF0000"/>
                      </a:solidFill>
                      <a:latin typeface="メイリオ" panose="020B0604030504040204" pitchFamily="50" charset="-128"/>
                      <a:ea typeface="メイリオ" panose="020B0604030504040204" pitchFamily="50" charset="-128"/>
                    </a:endParaRPr>
                  </a:p>
                </p:txBody>
              </p:sp>
            </p:grpSp>
            <p:grpSp>
              <p:nvGrpSpPr>
                <p:cNvPr id="247835" name="グループ化 18"/>
                <p:cNvGrpSpPr>
                  <a:grpSpLocks/>
                </p:cNvGrpSpPr>
                <p:nvPr/>
              </p:nvGrpSpPr>
              <p:grpSpPr bwMode="auto">
                <a:xfrm>
                  <a:off x="840945" y="-422677"/>
                  <a:ext cx="9919008" cy="5068221"/>
                  <a:chOff x="1145998" y="-939998"/>
                  <a:chExt cx="9919008" cy="5068221"/>
                </a:xfrm>
              </p:grpSpPr>
              <p:sp>
                <p:nvSpPr>
                  <p:cNvPr id="247836" name="Text Box 55"/>
                  <p:cNvSpPr txBox="1">
                    <a:spLocks noChangeArrowheads="1"/>
                  </p:cNvSpPr>
                  <p:nvPr/>
                </p:nvSpPr>
                <p:spPr bwMode="auto">
                  <a:xfrm>
                    <a:off x="1817033" y="2902085"/>
                    <a:ext cx="876092" cy="30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29" tIns="45613" rIns="91229" bIns="45613">
                    <a:spAutoFit/>
                  </a:bodyPr>
                  <a:lstStyle>
                    <a:lvl1pPr defTabSz="912813">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defTabSz="912813">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defTabSz="912813">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100000"/>
                      </a:lnSpc>
                      <a:spcBef>
                        <a:spcPct val="0"/>
                      </a:spcBef>
                      <a:buFontTx/>
                      <a:buNone/>
                    </a:pPr>
                    <a:r>
                      <a:rPr kumimoji="0" lang="en-US" altLang="ja-JP" sz="1200" b="1">
                        <a:solidFill>
                          <a:srgbClr val="000000"/>
                        </a:solidFill>
                        <a:latin typeface="Verdana" panose="020B0604030504040204" pitchFamily="34" charset="0"/>
                        <a:ea typeface="ＭＳ Ｐゴシック" panose="020B0600070205080204" pitchFamily="50" charset="-128"/>
                      </a:rPr>
                      <a:t>S30</a:t>
                    </a:r>
                    <a:r>
                      <a:rPr kumimoji="0" lang="ja-JP" altLang="en-US" sz="1200" b="1">
                        <a:solidFill>
                          <a:srgbClr val="000000"/>
                        </a:solidFill>
                        <a:latin typeface="Verdana" panose="020B0604030504040204" pitchFamily="34" charset="0"/>
                        <a:ea typeface="ＭＳ Ｐゴシック" panose="020B0600070205080204" pitchFamily="50" charset="-128"/>
                      </a:rPr>
                      <a:t>年代</a:t>
                    </a:r>
                    <a:endParaRPr kumimoji="0" lang="en-US" altLang="ja-JP" sz="1200" b="1">
                      <a:solidFill>
                        <a:srgbClr val="000000"/>
                      </a:solidFill>
                      <a:latin typeface="Verdana" panose="020B0604030504040204" pitchFamily="34" charset="0"/>
                      <a:ea typeface="ＭＳ Ｐゴシック" panose="020B0600070205080204" pitchFamily="50" charset="-128"/>
                    </a:endParaRPr>
                  </a:p>
                </p:txBody>
              </p:sp>
              <p:sp>
                <p:nvSpPr>
                  <p:cNvPr id="247837" name="Text Box 55"/>
                  <p:cNvSpPr txBox="1">
                    <a:spLocks noChangeArrowheads="1"/>
                  </p:cNvSpPr>
                  <p:nvPr/>
                </p:nvSpPr>
                <p:spPr bwMode="auto">
                  <a:xfrm>
                    <a:off x="1145998" y="3607678"/>
                    <a:ext cx="876092" cy="30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29" tIns="45613" rIns="91229" bIns="45613">
                    <a:spAutoFit/>
                  </a:bodyPr>
                  <a:lstStyle>
                    <a:lvl1pPr defTabSz="912813">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defTabSz="912813">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defTabSz="912813">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100000"/>
                      </a:lnSpc>
                      <a:spcBef>
                        <a:spcPct val="0"/>
                      </a:spcBef>
                      <a:buFontTx/>
                      <a:buNone/>
                    </a:pPr>
                    <a:r>
                      <a:rPr kumimoji="0" lang="en-US" altLang="ja-JP" sz="1200" b="1">
                        <a:solidFill>
                          <a:srgbClr val="000000"/>
                        </a:solidFill>
                        <a:latin typeface="Verdana" panose="020B0604030504040204" pitchFamily="34" charset="0"/>
                        <a:ea typeface="ＭＳ Ｐゴシック" panose="020B0600070205080204" pitchFamily="50" charset="-128"/>
                      </a:rPr>
                      <a:t>S20</a:t>
                    </a:r>
                    <a:r>
                      <a:rPr kumimoji="0" lang="ja-JP" altLang="en-US" sz="1200" b="1">
                        <a:solidFill>
                          <a:srgbClr val="000000"/>
                        </a:solidFill>
                        <a:latin typeface="Verdana" panose="020B0604030504040204" pitchFamily="34" charset="0"/>
                        <a:ea typeface="ＭＳ Ｐゴシック" panose="020B0600070205080204" pitchFamily="50" charset="-128"/>
                      </a:rPr>
                      <a:t>年代</a:t>
                    </a:r>
                    <a:endParaRPr kumimoji="0" lang="en-US" altLang="ja-JP" sz="1200" b="1">
                      <a:solidFill>
                        <a:srgbClr val="000000"/>
                      </a:solidFill>
                      <a:latin typeface="Verdana" panose="020B0604030504040204" pitchFamily="34" charset="0"/>
                      <a:ea typeface="ＭＳ Ｐゴシック" panose="020B0600070205080204" pitchFamily="50" charset="-128"/>
                    </a:endParaRPr>
                  </a:p>
                </p:txBody>
              </p:sp>
              <p:grpSp>
                <p:nvGrpSpPr>
                  <p:cNvPr id="247838" name="グループ化 17"/>
                  <p:cNvGrpSpPr>
                    <a:grpSpLocks/>
                  </p:cNvGrpSpPr>
                  <p:nvPr/>
                </p:nvGrpSpPr>
                <p:grpSpPr bwMode="auto">
                  <a:xfrm>
                    <a:off x="2029375" y="-939998"/>
                    <a:ext cx="9035631" cy="5068221"/>
                    <a:chOff x="2006572" y="-963779"/>
                    <a:chExt cx="9035631" cy="5068221"/>
                  </a:xfrm>
                </p:grpSpPr>
                <p:grpSp>
                  <p:nvGrpSpPr>
                    <p:cNvPr id="247839" name="グループ化 14"/>
                    <p:cNvGrpSpPr>
                      <a:grpSpLocks/>
                    </p:cNvGrpSpPr>
                    <p:nvPr/>
                  </p:nvGrpSpPr>
                  <p:grpSpPr bwMode="auto">
                    <a:xfrm>
                      <a:off x="2006572" y="3451677"/>
                      <a:ext cx="8828261" cy="652765"/>
                      <a:chOff x="1481428" y="5347990"/>
                      <a:chExt cx="8828261" cy="652765"/>
                    </a:xfrm>
                  </p:grpSpPr>
                  <p:sp>
                    <p:nvSpPr>
                      <p:cNvPr id="86076" name="AutoShape 60"/>
                      <p:cNvSpPr>
                        <a:spLocks noChangeArrowheads="1"/>
                      </p:cNvSpPr>
                      <p:nvPr/>
                    </p:nvSpPr>
                    <p:spPr bwMode="grayWhite">
                      <a:xfrm>
                        <a:off x="1526771" y="5365444"/>
                        <a:ext cx="8783637" cy="568367"/>
                      </a:xfrm>
                      <a:prstGeom prst="homePlate">
                        <a:avLst>
                          <a:gd name="adj" fmla="val 44955"/>
                        </a:avLst>
                      </a:prstGeom>
                      <a:gradFill rotWithShape="1">
                        <a:gsLst>
                          <a:gs pos="28000">
                            <a:schemeClr val="accent5">
                              <a:lumMod val="60000"/>
                              <a:lumOff val="40000"/>
                            </a:schemeClr>
                          </a:gs>
                          <a:gs pos="100000">
                            <a:schemeClr val="accent5">
                              <a:lumMod val="20000"/>
                              <a:lumOff val="80000"/>
                            </a:schemeClr>
                          </a:gs>
                        </a:gsLst>
                        <a:lin ang="0" scaled="1"/>
                      </a:gradFill>
                      <a:ln w="9525" algn="ctr">
                        <a:solidFill>
                          <a:schemeClr val="tx1">
                            <a:lumMod val="50000"/>
                          </a:schemeClr>
                        </a:solidFill>
                        <a:miter lim="800000"/>
                        <a:headEnd/>
                        <a:tailEnd/>
                      </a:ln>
                      <a:effectLst/>
                      <a:scene3d>
                        <a:camera prst="legacyObliqueTopRight"/>
                        <a:lightRig rig="legacyFlat3" dir="b"/>
                      </a:scene3d>
                      <a:sp3d extrusionH="430200" prstMaterial="legacyMatte">
                        <a:bevelT w="13500" h="13500" prst="angle"/>
                        <a:bevelB w="13500" h="13500" prst="angle"/>
                        <a:extrusionClr>
                          <a:srgbClr val="92D365"/>
                        </a:extrusionClr>
                      </a:sp3d>
                    </p:spPr>
                    <p:txBody>
                      <a:bodyPr wrap="none" lIns="91229" tIns="45613" rIns="91229" bIns="45613" anchor="ctr">
                        <a:flatTx/>
                      </a:bodyPr>
                      <a:lstStyle/>
                      <a:p>
                        <a:pPr defTabSz="914341" eaLnBrk="1" hangingPunct="1">
                          <a:defRPr/>
                        </a:pPr>
                        <a:endParaRPr lang="ja-JP" altLang="en-US" sz="1000" b="1" dirty="0">
                          <a:solidFill>
                            <a:prstClr val="white"/>
                          </a:solidFill>
                          <a:latin typeface="ＭＳ Ｐゴシック" pitchFamily="50" charset="-128"/>
                        </a:endParaRPr>
                      </a:p>
                    </p:txBody>
                  </p:sp>
                  <p:sp>
                    <p:nvSpPr>
                      <p:cNvPr id="247889" name="Text Box 61"/>
                      <p:cNvSpPr txBox="1">
                        <a:spLocks noChangeArrowheads="1"/>
                      </p:cNvSpPr>
                      <p:nvPr/>
                    </p:nvSpPr>
                    <p:spPr bwMode="auto">
                      <a:xfrm>
                        <a:off x="5502694" y="5347990"/>
                        <a:ext cx="2133928" cy="652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29" tIns="45613" rIns="91229" bIns="45613">
                        <a:spAutoFit/>
                      </a:bodyPr>
                      <a:lstStyle>
                        <a:lvl1pPr defTabSz="912813">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defTabSz="912813">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defTabSz="912813">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100000"/>
                          </a:lnSpc>
                          <a:spcBef>
                            <a:spcPct val="0"/>
                          </a:spcBef>
                          <a:buFontTx/>
                          <a:buNone/>
                        </a:pPr>
                        <a:r>
                          <a:rPr kumimoji="0" lang="ja-JP" altLang="en-US" sz="1100" b="1">
                            <a:solidFill>
                              <a:srgbClr val="000000"/>
                            </a:solidFill>
                            <a:latin typeface="メイリオ" panose="020B0604030504040204" pitchFamily="50" charset="-128"/>
                            <a:ea typeface="メイリオ" panose="020B0604030504040204" pitchFamily="50" charset="-128"/>
                          </a:rPr>
                          <a:t>新エンゼルプラン</a:t>
                        </a:r>
                        <a:endParaRPr kumimoji="0" lang="en-US" altLang="ja-JP" sz="1100" b="1">
                          <a:solidFill>
                            <a:srgbClr val="000000"/>
                          </a:solidFill>
                          <a:latin typeface="メイリオ" panose="020B0604030504040204" pitchFamily="50" charset="-128"/>
                          <a:ea typeface="メイリオ" panose="020B0604030504040204" pitchFamily="50" charset="-128"/>
                        </a:endParaRPr>
                      </a:p>
                      <a:p>
                        <a:pPr eaLnBrk="1" hangingPunct="1">
                          <a:lnSpc>
                            <a:spcPct val="100000"/>
                          </a:lnSpc>
                          <a:spcBef>
                            <a:spcPct val="0"/>
                          </a:spcBef>
                          <a:buFontTx/>
                          <a:buNone/>
                        </a:pPr>
                        <a:r>
                          <a:rPr kumimoji="0" lang="ja-JP" altLang="en-US" sz="1100" b="1">
                            <a:solidFill>
                              <a:srgbClr val="000000"/>
                            </a:solidFill>
                            <a:latin typeface="メイリオ" panose="020B0604030504040204" pitchFamily="50" charset="-128"/>
                            <a:ea typeface="メイリオ" panose="020B0604030504040204" pitchFamily="50" charset="-128"/>
                          </a:rPr>
                          <a:t>健やか親子</a:t>
                        </a:r>
                        <a:r>
                          <a:rPr kumimoji="0" lang="en-US" altLang="ja-JP" sz="1100" b="1">
                            <a:solidFill>
                              <a:srgbClr val="000000"/>
                            </a:solidFill>
                            <a:latin typeface="メイリオ" panose="020B0604030504040204" pitchFamily="50" charset="-128"/>
                            <a:ea typeface="メイリオ" panose="020B0604030504040204" pitchFamily="50" charset="-128"/>
                          </a:rPr>
                          <a:t>21</a:t>
                        </a:r>
                      </a:p>
                      <a:p>
                        <a:pPr eaLnBrk="1" hangingPunct="1">
                          <a:lnSpc>
                            <a:spcPct val="100000"/>
                          </a:lnSpc>
                          <a:spcBef>
                            <a:spcPct val="0"/>
                          </a:spcBef>
                          <a:buFontTx/>
                          <a:buNone/>
                        </a:pPr>
                        <a:r>
                          <a:rPr kumimoji="0" lang="en-US" altLang="ja-JP" sz="1100" b="1">
                            <a:solidFill>
                              <a:srgbClr val="000000"/>
                            </a:solidFill>
                            <a:latin typeface="メイリオ" panose="020B0604030504040204" pitchFamily="50" charset="-128"/>
                            <a:ea typeface="メイリオ" panose="020B0604030504040204" pitchFamily="50" charset="-128"/>
                          </a:rPr>
                          <a:t>DV</a:t>
                        </a:r>
                        <a:r>
                          <a:rPr kumimoji="0" lang="ja-JP" altLang="en-US" sz="1100" b="1">
                            <a:solidFill>
                              <a:srgbClr val="000000"/>
                            </a:solidFill>
                            <a:latin typeface="メイリオ" panose="020B0604030504040204" pitchFamily="50" charset="-128"/>
                            <a:ea typeface="メイリオ" panose="020B0604030504040204" pitchFamily="50" charset="-128"/>
                          </a:rPr>
                          <a:t>への対応</a:t>
                        </a:r>
                        <a:endParaRPr kumimoji="0" lang="en-US" altLang="ja-JP" sz="1100" b="1">
                          <a:solidFill>
                            <a:srgbClr val="000000"/>
                          </a:solidFill>
                          <a:latin typeface="メイリオ" panose="020B0604030504040204" pitchFamily="50" charset="-128"/>
                          <a:ea typeface="メイリオ" panose="020B0604030504040204" pitchFamily="50" charset="-128"/>
                        </a:endParaRPr>
                      </a:p>
                    </p:txBody>
                  </p:sp>
                  <p:sp>
                    <p:nvSpPr>
                      <p:cNvPr id="247890" name="Text Box 61"/>
                      <p:cNvSpPr txBox="1">
                        <a:spLocks noChangeArrowheads="1"/>
                      </p:cNvSpPr>
                      <p:nvPr/>
                    </p:nvSpPr>
                    <p:spPr bwMode="auto">
                      <a:xfrm>
                        <a:off x="1481428" y="5372571"/>
                        <a:ext cx="2582836" cy="28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29" tIns="45613" rIns="91229" bIns="45613">
                        <a:spAutoFit/>
                      </a:bodyPr>
                      <a:lstStyle>
                        <a:lvl1pPr defTabSz="912813">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defTabSz="912813">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defTabSz="912813">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100000"/>
                          </a:lnSpc>
                          <a:spcBef>
                            <a:spcPct val="0"/>
                          </a:spcBef>
                          <a:buFontTx/>
                          <a:buNone/>
                        </a:pPr>
                        <a:r>
                          <a:rPr kumimoji="0" lang="ja-JP" altLang="en-US" sz="1100" b="1">
                            <a:solidFill>
                              <a:srgbClr val="000000"/>
                            </a:solidFill>
                            <a:latin typeface="メイリオ" panose="020B0604030504040204" pitchFamily="50" charset="-128"/>
                            <a:ea typeface="メイリオ" panose="020B0604030504040204" pitchFamily="50" charset="-128"/>
                          </a:rPr>
                          <a:t>妊産婦・乳幼児の保健指導</a:t>
                        </a:r>
                        <a:endParaRPr kumimoji="0" lang="en-US" altLang="ja-JP" sz="1100" b="1">
                          <a:solidFill>
                            <a:srgbClr val="000000"/>
                          </a:solidFill>
                          <a:latin typeface="メイリオ" panose="020B0604030504040204" pitchFamily="50" charset="-128"/>
                          <a:ea typeface="メイリオ" panose="020B0604030504040204" pitchFamily="50" charset="-128"/>
                        </a:endParaRPr>
                      </a:p>
                    </p:txBody>
                  </p:sp>
                  <p:sp>
                    <p:nvSpPr>
                      <p:cNvPr id="247891" name="Text Box 61"/>
                      <p:cNvSpPr txBox="1">
                        <a:spLocks noChangeArrowheads="1"/>
                      </p:cNvSpPr>
                      <p:nvPr/>
                    </p:nvSpPr>
                    <p:spPr bwMode="auto">
                      <a:xfrm>
                        <a:off x="7603293" y="5435698"/>
                        <a:ext cx="1465002" cy="468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29" tIns="45613" rIns="91229" bIns="45613">
                        <a:spAutoFit/>
                      </a:bodyPr>
                      <a:lstStyle>
                        <a:lvl1pPr defTabSz="912813">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defTabSz="912813">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defTabSz="912813">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100000"/>
                          </a:lnSpc>
                          <a:spcBef>
                            <a:spcPct val="0"/>
                          </a:spcBef>
                          <a:buFontTx/>
                          <a:buNone/>
                        </a:pPr>
                        <a:r>
                          <a:rPr kumimoji="0" lang="ja-JP" altLang="en-US" sz="1100" b="1">
                            <a:solidFill>
                              <a:srgbClr val="000000"/>
                            </a:solidFill>
                            <a:latin typeface="メイリオ" panose="020B0604030504040204" pitchFamily="50" charset="-128"/>
                            <a:ea typeface="メイリオ" panose="020B0604030504040204" pitchFamily="50" charset="-128"/>
                          </a:rPr>
                          <a:t>子育て世代包括支援センター</a:t>
                        </a:r>
                        <a:endParaRPr kumimoji="0" lang="en-US" altLang="ja-JP" sz="1100" b="1">
                          <a:solidFill>
                            <a:srgbClr val="000000"/>
                          </a:solidFill>
                          <a:latin typeface="メイリオ" panose="020B0604030504040204" pitchFamily="50" charset="-128"/>
                          <a:ea typeface="メイリオ" panose="020B0604030504040204" pitchFamily="50" charset="-128"/>
                        </a:endParaRPr>
                      </a:p>
                    </p:txBody>
                  </p:sp>
                  <p:sp>
                    <p:nvSpPr>
                      <p:cNvPr id="247892" name="Text Box 61"/>
                      <p:cNvSpPr txBox="1">
                        <a:spLocks noChangeArrowheads="1"/>
                      </p:cNvSpPr>
                      <p:nvPr/>
                    </p:nvSpPr>
                    <p:spPr bwMode="auto">
                      <a:xfrm>
                        <a:off x="2547384" y="5617180"/>
                        <a:ext cx="1295248" cy="28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29" tIns="45613" rIns="91229" bIns="45613">
                        <a:spAutoFit/>
                      </a:bodyPr>
                      <a:lstStyle>
                        <a:lvl1pPr defTabSz="912813">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defTabSz="912813">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defTabSz="912813">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100000"/>
                          </a:lnSpc>
                          <a:spcBef>
                            <a:spcPct val="0"/>
                          </a:spcBef>
                          <a:buFontTx/>
                          <a:buNone/>
                        </a:pPr>
                        <a:r>
                          <a:rPr kumimoji="0" lang="ja-JP" altLang="en-US" sz="1100" b="1">
                            <a:solidFill>
                              <a:srgbClr val="000000"/>
                            </a:solidFill>
                            <a:latin typeface="メイリオ" panose="020B0604030504040204" pitchFamily="50" charset="-128"/>
                            <a:ea typeface="メイリオ" panose="020B0604030504040204" pitchFamily="50" charset="-128"/>
                          </a:rPr>
                          <a:t>新生児訪問</a:t>
                        </a:r>
                        <a:endParaRPr kumimoji="0" lang="en-US" altLang="ja-JP" sz="1100" b="1">
                          <a:solidFill>
                            <a:srgbClr val="000000"/>
                          </a:solidFill>
                          <a:latin typeface="メイリオ" panose="020B0604030504040204" pitchFamily="50" charset="-128"/>
                          <a:ea typeface="メイリオ" panose="020B0604030504040204" pitchFamily="50" charset="-128"/>
                        </a:endParaRPr>
                      </a:p>
                    </p:txBody>
                  </p:sp>
                  <p:sp>
                    <p:nvSpPr>
                      <p:cNvPr id="247893" name="Text Box 61"/>
                      <p:cNvSpPr txBox="1">
                        <a:spLocks noChangeArrowheads="1"/>
                      </p:cNvSpPr>
                      <p:nvPr/>
                    </p:nvSpPr>
                    <p:spPr bwMode="auto">
                      <a:xfrm>
                        <a:off x="3544886" y="5614584"/>
                        <a:ext cx="1295248" cy="28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29" tIns="45613" rIns="91229" bIns="45613">
                        <a:spAutoFit/>
                      </a:bodyPr>
                      <a:lstStyle>
                        <a:lvl1pPr defTabSz="912813">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defTabSz="912813">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defTabSz="912813">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100000"/>
                          </a:lnSpc>
                          <a:spcBef>
                            <a:spcPct val="0"/>
                          </a:spcBef>
                          <a:buFontTx/>
                          <a:buNone/>
                        </a:pPr>
                        <a:r>
                          <a:rPr kumimoji="0" lang="ja-JP" altLang="en-US" sz="1100" b="1">
                            <a:solidFill>
                              <a:srgbClr val="000000"/>
                            </a:solidFill>
                            <a:latin typeface="メイリオ" panose="020B0604030504040204" pitchFamily="50" charset="-128"/>
                            <a:ea typeface="メイリオ" panose="020B0604030504040204" pitchFamily="50" charset="-128"/>
                          </a:rPr>
                          <a:t>妊産婦健診</a:t>
                        </a:r>
                        <a:endParaRPr kumimoji="0" lang="en-US" altLang="ja-JP" sz="1100" b="1">
                          <a:solidFill>
                            <a:srgbClr val="000000"/>
                          </a:solidFill>
                          <a:latin typeface="メイリオ" panose="020B0604030504040204" pitchFamily="50" charset="-128"/>
                          <a:ea typeface="メイリオ" panose="020B0604030504040204" pitchFamily="50" charset="-128"/>
                        </a:endParaRPr>
                      </a:p>
                    </p:txBody>
                  </p:sp>
                  <p:sp>
                    <p:nvSpPr>
                      <p:cNvPr id="247894" name="Text Box 61"/>
                      <p:cNvSpPr txBox="1">
                        <a:spLocks noChangeArrowheads="1"/>
                      </p:cNvSpPr>
                      <p:nvPr/>
                    </p:nvSpPr>
                    <p:spPr bwMode="auto">
                      <a:xfrm>
                        <a:off x="4494231" y="5401927"/>
                        <a:ext cx="1295248" cy="468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29" tIns="45613" rIns="91229" bIns="45613">
                        <a:spAutoFit/>
                      </a:bodyPr>
                      <a:lstStyle>
                        <a:lvl1pPr defTabSz="912813">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defTabSz="912813">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defTabSz="912813">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100000"/>
                          </a:lnSpc>
                          <a:spcBef>
                            <a:spcPct val="0"/>
                          </a:spcBef>
                          <a:buFontTx/>
                          <a:buNone/>
                        </a:pPr>
                        <a:r>
                          <a:rPr kumimoji="0" lang="ja-JP" altLang="en-US" sz="1100" b="1">
                            <a:solidFill>
                              <a:srgbClr val="000000"/>
                            </a:solidFill>
                            <a:latin typeface="メイリオ" panose="020B0604030504040204" pitchFamily="50" charset="-128"/>
                            <a:ea typeface="メイリオ" panose="020B0604030504040204" pitchFamily="50" charset="-128"/>
                          </a:rPr>
                          <a:t>１歳</a:t>
                        </a:r>
                        <a:r>
                          <a:rPr kumimoji="0" lang="en-US" altLang="ja-JP" sz="1100" b="1">
                            <a:solidFill>
                              <a:srgbClr val="000000"/>
                            </a:solidFill>
                            <a:latin typeface="メイリオ" panose="020B0604030504040204" pitchFamily="50" charset="-128"/>
                            <a:ea typeface="メイリオ" panose="020B0604030504040204" pitchFamily="50" charset="-128"/>
                          </a:rPr>
                          <a:t>6</a:t>
                        </a:r>
                        <a:r>
                          <a:rPr kumimoji="0" lang="ja-JP" altLang="en-US" sz="1100" b="1">
                            <a:solidFill>
                              <a:srgbClr val="000000"/>
                            </a:solidFill>
                            <a:latin typeface="メイリオ" panose="020B0604030504040204" pitchFamily="50" charset="-128"/>
                            <a:ea typeface="メイリオ" panose="020B0604030504040204" pitchFamily="50" charset="-128"/>
                          </a:rPr>
                          <a:t>ヶ月</a:t>
                        </a:r>
                      </a:p>
                      <a:p>
                        <a:pPr eaLnBrk="1" hangingPunct="1">
                          <a:lnSpc>
                            <a:spcPct val="100000"/>
                          </a:lnSpc>
                          <a:spcBef>
                            <a:spcPct val="0"/>
                          </a:spcBef>
                          <a:buFontTx/>
                          <a:buNone/>
                        </a:pPr>
                        <a:r>
                          <a:rPr kumimoji="0" lang="ja-JP" altLang="en-US" sz="1100" b="1">
                            <a:solidFill>
                              <a:srgbClr val="000000"/>
                            </a:solidFill>
                            <a:latin typeface="メイリオ" panose="020B0604030504040204" pitchFamily="50" charset="-128"/>
                            <a:ea typeface="メイリオ" panose="020B0604030504040204" pitchFamily="50" charset="-128"/>
                          </a:rPr>
                          <a:t>　健診</a:t>
                        </a:r>
                        <a:endParaRPr kumimoji="0" lang="en-US" altLang="ja-JP" sz="1100" b="1">
                          <a:solidFill>
                            <a:srgbClr val="000000"/>
                          </a:solidFill>
                          <a:latin typeface="メイリオ" panose="020B0604030504040204" pitchFamily="50" charset="-128"/>
                          <a:ea typeface="メイリオ" panose="020B0604030504040204" pitchFamily="50" charset="-128"/>
                        </a:endParaRPr>
                      </a:p>
                    </p:txBody>
                  </p:sp>
                  <p:sp>
                    <p:nvSpPr>
                      <p:cNvPr id="247895" name="Text Box 61"/>
                      <p:cNvSpPr txBox="1">
                        <a:spLocks noChangeArrowheads="1"/>
                      </p:cNvSpPr>
                      <p:nvPr/>
                    </p:nvSpPr>
                    <p:spPr bwMode="auto">
                      <a:xfrm>
                        <a:off x="6748139" y="5606223"/>
                        <a:ext cx="1295248" cy="28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29" tIns="45613" rIns="91229" bIns="45613">
                        <a:spAutoFit/>
                      </a:bodyPr>
                      <a:lstStyle>
                        <a:lvl1pPr defTabSz="912813">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defTabSz="912813">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defTabSz="912813">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100000"/>
                          </a:lnSpc>
                          <a:spcBef>
                            <a:spcPct val="0"/>
                          </a:spcBef>
                          <a:buFontTx/>
                          <a:buNone/>
                        </a:pPr>
                        <a:r>
                          <a:rPr kumimoji="0" lang="ja-JP" altLang="en-US" sz="1100" b="1">
                            <a:solidFill>
                              <a:srgbClr val="000000"/>
                            </a:solidFill>
                            <a:latin typeface="メイリオ" panose="020B0604030504040204" pitchFamily="50" charset="-128"/>
                            <a:ea typeface="メイリオ" panose="020B0604030504040204" pitchFamily="50" charset="-128"/>
                          </a:rPr>
                          <a:t>食育推進</a:t>
                        </a:r>
                        <a:endParaRPr kumimoji="0" lang="en-US" altLang="ja-JP" sz="1100" b="1">
                          <a:solidFill>
                            <a:srgbClr val="000000"/>
                          </a:solidFill>
                          <a:latin typeface="メイリオ" panose="020B0604030504040204" pitchFamily="50" charset="-128"/>
                          <a:ea typeface="メイリオ" panose="020B0604030504040204" pitchFamily="50" charset="-128"/>
                        </a:endParaRPr>
                      </a:p>
                    </p:txBody>
                  </p:sp>
                  <p:sp>
                    <p:nvSpPr>
                      <p:cNvPr id="247896" name="Text Box 61"/>
                      <p:cNvSpPr txBox="1">
                        <a:spLocks noChangeArrowheads="1"/>
                      </p:cNvSpPr>
                      <p:nvPr/>
                    </p:nvSpPr>
                    <p:spPr bwMode="auto">
                      <a:xfrm>
                        <a:off x="6898669" y="5385780"/>
                        <a:ext cx="2019097" cy="28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29" tIns="45613" rIns="91229" bIns="45613">
                        <a:spAutoFit/>
                      </a:bodyPr>
                      <a:lstStyle>
                        <a:lvl1pPr defTabSz="912813">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defTabSz="912813">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defTabSz="912813">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100000"/>
                          </a:lnSpc>
                          <a:spcBef>
                            <a:spcPct val="0"/>
                          </a:spcBef>
                          <a:buFontTx/>
                          <a:buNone/>
                        </a:pPr>
                        <a:r>
                          <a:rPr kumimoji="0" lang="ja-JP" altLang="en-US" sz="1100" b="1">
                            <a:solidFill>
                              <a:srgbClr val="000000"/>
                            </a:solidFill>
                            <a:latin typeface="メイリオ" panose="020B0604030504040204" pitchFamily="50" charset="-128"/>
                            <a:ea typeface="メイリオ" panose="020B0604030504040204" pitchFamily="50" charset="-128"/>
                          </a:rPr>
                          <a:t>虐待対応</a:t>
                        </a:r>
                        <a:endParaRPr kumimoji="0" lang="en-US" altLang="ja-JP" sz="1100" b="1">
                          <a:solidFill>
                            <a:srgbClr val="000000"/>
                          </a:solidFill>
                          <a:latin typeface="メイリオ" panose="020B0604030504040204" pitchFamily="50" charset="-128"/>
                          <a:ea typeface="メイリオ" panose="020B0604030504040204" pitchFamily="50" charset="-128"/>
                        </a:endParaRPr>
                      </a:p>
                    </p:txBody>
                  </p:sp>
                </p:grpSp>
                <p:grpSp>
                  <p:nvGrpSpPr>
                    <p:cNvPr id="247840" name="グループ化 15"/>
                    <p:cNvGrpSpPr>
                      <a:grpSpLocks/>
                    </p:cNvGrpSpPr>
                    <p:nvPr/>
                  </p:nvGrpSpPr>
                  <p:grpSpPr bwMode="auto">
                    <a:xfrm>
                      <a:off x="2039843" y="-963779"/>
                      <a:ext cx="9002360" cy="4993941"/>
                      <a:chOff x="2026204" y="-947069"/>
                      <a:chExt cx="9002360" cy="4993941"/>
                    </a:xfrm>
                  </p:grpSpPr>
                  <p:grpSp>
                    <p:nvGrpSpPr>
                      <p:cNvPr id="247841" name="グループ化 11"/>
                      <p:cNvGrpSpPr>
                        <a:grpSpLocks/>
                      </p:cNvGrpSpPr>
                      <p:nvPr/>
                    </p:nvGrpSpPr>
                    <p:grpSpPr bwMode="auto">
                      <a:xfrm>
                        <a:off x="2476633" y="-947069"/>
                        <a:ext cx="8551931" cy="4358110"/>
                        <a:chOff x="2476633" y="-947069"/>
                        <a:chExt cx="8551931" cy="4358110"/>
                      </a:xfrm>
                    </p:grpSpPr>
                    <p:grpSp>
                      <p:nvGrpSpPr>
                        <p:cNvPr id="247843" name="グループ化 9"/>
                        <p:cNvGrpSpPr>
                          <a:grpSpLocks/>
                        </p:cNvGrpSpPr>
                        <p:nvPr/>
                      </p:nvGrpSpPr>
                      <p:grpSpPr bwMode="auto">
                        <a:xfrm>
                          <a:off x="2476633" y="-947069"/>
                          <a:ext cx="8551931" cy="4358110"/>
                          <a:chOff x="1852938" y="1022143"/>
                          <a:chExt cx="8551931" cy="4358110"/>
                        </a:xfrm>
                      </p:grpSpPr>
                      <p:grpSp>
                        <p:nvGrpSpPr>
                          <p:cNvPr id="247846" name="グループ化 8"/>
                          <p:cNvGrpSpPr>
                            <a:grpSpLocks/>
                          </p:cNvGrpSpPr>
                          <p:nvPr/>
                        </p:nvGrpSpPr>
                        <p:grpSpPr bwMode="auto">
                          <a:xfrm>
                            <a:off x="1852938" y="1022143"/>
                            <a:ext cx="8551931" cy="4277768"/>
                            <a:chOff x="1852938" y="1022143"/>
                            <a:chExt cx="8551931" cy="4277768"/>
                          </a:xfrm>
                        </p:grpSpPr>
                        <p:grpSp>
                          <p:nvGrpSpPr>
                            <p:cNvPr id="247848" name="グループ化 7"/>
                            <p:cNvGrpSpPr>
                              <a:grpSpLocks/>
                            </p:cNvGrpSpPr>
                            <p:nvPr/>
                          </p:nvGrpSpPr>
                          <p:grpSpPr bwMode="auto">
                            <a:xfrm>
                              <a:off x="1852938" y="4170130"/>
                              <a:ext cx="8435880" cy="1129781"/>
                              <a:chOff x="1852938" y="4170130"/>
                              <a:chExt cx="8435880" cy="1129781"/>
                            </a:xfrm>
                          </p:grpSpPr>
                          <p:sp>
                            <p:nvSpPr>
                              <p:cNvPr id="56" name="AutoShape 60"/>
                              <p:cNvSpPr>
                                <a:spLocks noChangeArrowheads="1"/>
                              </p:cNvSpPr>
                              <p:nvPr/>
                            </p:nvSpPr>
                            <p:spPr bwMode="grayWhite">
                              <a:xfrm>
                                <a:off x="2100199" y="4765759"/>
                                <a:ext cx="8167547" cy="533815"/>
                              </a:xfrm>
                              <a:prstGeom prst="homePlate">
                                <a:avLst>
                                  <a:gd name="adj" fmla="val 44955"/>
                                </a:avLst>
                              </a:prstGeom>
                              <a:gradFill rotWithShape="1">
                                <a:gsLst>
                                  <a:gs pos="28000">
                                    <a:schemeClr val="accent5">
                                      <a:lumMod val="60000"/>
                                      <a:lumOff val="40000"/>
                                    </a:schemeClr>
                                  </a:gs>
                                  <a:gs pos="100000">
                                    <a:schemeClr val="accent5">
                                      <a:lumMod val="20000"/>
                                      <a:lumOff val="80000"/>
                                    </a:schemeClr>
                                  </a:gs>
                                </a:gsLst>
                                <a:lin ang="0" scaled="1"/>
                              </a:gradFill>
                              <a:ln w="9525" algn="ctr">
                                <a:solidFill>
                                  <a:schemeClr val="tx1">
                                    <a:lumMod val="50000"/>
                                  </a:schemeClr>
                                </a:solidFill>
                                <a:miter lim="800000"/>
                                <a:headEnd/>
                                <a:tailEnd/>
                              </a:ln>
                              <a:effectLst/>
                              <a:scene3d>
                                <a:camera prst="legacyObliqueTopRight"/>
                                <a:lightRig rig="legacyFlat3" dir="b"/>
                              </a:scene3d>
                              <a:sp3d extrusionH="430200" prstMaterial="legacyMatte">
                                <a:bevelT w="13500" h="13500" prst="angle"/>
                                <a:bevelB w="13500" h="13500" prst="angle"/>
                                <a:extrusionClr>
                                  <a:srgbClr val="92D365"/>
                                </a:extrusionClr>
                              </a:sp3d>
                            </p:spPr>
                            <p:txBody>
                              <a:bodyPr wrap="none" lIns="91229" tIns="45613" rIns="91229" bIns="45613" anchor="ctr">
                                <a:flatTx/>
                              </a:bodyPr>
                              <a:lstStyle/>
                              <a:p>
                                <a:pPr defTabSz="914341" eaLnBrk="1" hangingPunct="1">
                                  <a:defRPr/>
                                </a:pPr>
                                <a:endParaRPr lang="ja-JP" altLang="en-US" sz="1000" b="1">
                                  <a:solidFill>
                                    <a:prstClr val="white"/>
                                  </a:solidFill>
                                  <a:latin typeface="ＭＳ Ｐゴシック" pitchFamily="50" charset="-128"/>
                                </a:endParaRPr>
                              </a:p>
                            </p:txBody>
                          </p:sp>
                          <p:sp>
                            <p:nvSpPr>
                              <p:cNvPr id="247877" name="Text Box 61"/>
                              <p:cNvSpPr txBox="1">
                                <a:spLocks noChangeArrowheads="1"/>
                              </p:cNvSpPr>
                              <p:nvPr/>
                            </p:nvSpPr>
                            <p:spPr bwMode="auto">
                              <a:xfrm>
                                <a:off x="4894600" y="4785780"/>
                                <a:ext cx="2019097" cy="28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29" tIns="45613" rIns="91229" bIns="45613">
                                <a:spAutoFit/>
                              </a:bodyPr>
                              <a:lstStyle>
                                <a:lvl1pPr defTabSz="912813">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defTabSz="912813">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defTabSz="912813">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100000"/>
                                  </a:lnSpc>
                                  <a:spcBef>
                                    <a:spcPct val="0"/>
                                  </a:spcBef>
                                  <a:buFontTx/>
                                  <a:buNone/>
                                </a:pPr>
                                <a:r>
                                  <a:rPr kumimoji="0" lang="ja-JP" altLang="en-US" sz="1100" b="1">
                                    <a:solidFill>
                                      <a:srgbClr val="000000"/>
                                    </a:solidFill>
                                    <a:latin typeface="メイリオ" panose="020B0604030504040204" pitchFamily="50" charset="-128"/>
                                    <a:ea typeface="メイリオ" panose="020B0604030504040204" pitchFamily="50" charset="-128"/>
                                  </a:rPr>
                                  <a:t>障害者の自立への支援</a:t>
                                </a:r>
                                <a:endParaRPr kumimoji="0" lang="en-US" altLang="ja-JP" sz="1100" b="1">
                                  <a:solidFill>
                                    <a:srgbClr val="000000"/>
                                  </a:solidFill>
                                  <a:latin typeface="メイリオ" panose="020B0604030504040204" pitchFamily="50" charset="-128"/>
                                  <a:ea typeface="メイリオ" panose="020B0604030504040204" pitchFamily="50" charset="-128"/>
                                </a:endParaRPr>
                              </a:p>
                            </p:txBody>
                          </p:sp>
                          <p:sp>
                            <p:nvSpPr>
                              <p:cNvPr id="57" name="AutoShape 60"/>
                              <p:cNvSpPr>
                                <a:spLocks noChangeArrowheads="1"/>
                              </p:cNvSpPr>
                              <p:nvPr/>
                            </p:nvSpPr>
                            <p:spPr bwMode="grayWhite">
                              <a:xfrm>
                                <a:off x="2799336" y="4169751"/>
                                <a:ext cx="7489653" cy="545908"/>
                              </a:xfrm>
                              <a:prstGeom prst="homePlate">
                                <a:avLst>
                                  <a:gd name="adj" fmla="val 44955"/>
                                </a:avLst>
                              </a:prstGeom>
                              <a:gradFill rotWithShape="1">
                                <a:gsLst>
                                  <a:gs pos="34000">
                                    <a:schemeClr val="accent5">
                                      <a:lumMod val="60000"/>
                                      <a:lumOff val="40000"/>
                                    </a:schemeClr>
                                  </a:gs>
                                  <a:gs pos="100000">
                                    <a:schemeClr val="accent5">
                                      <a:lumMod val="20000"/>
                                      <a:lumOff val="80000"/>
                                    </a:schemeClr>
                                  </a:gs>
                                </a:gsLst>
                                <a:lin ang="0" scaled="1"/>
                              </a:gradFill>
                              <a:ln w="9525" algn="ctr">
                                <a:solidFill>
                                  <a:schemeClr val="tx1">
                                    <a:lumMod val="50000"/>
                                  </a:schemeClr>
                                </a:solidFill>
                                <a:miter lim="800000"/>
                                <a:headEnd/>
                                <a:tailEnd/>
                              </a:ln>
                              <a:effectLst/>
                              <a:scene3d>
                                <a:camera prst="legacyObliqueTopRight"/>
                                <a:lightRig rig="legacyFlat3" dir="b"/>
                              </a:scene3d>
                              <a:sp3d extrusionH="430200" prstMaterial="legacyMatte">
                                <a:bevelT w="13500" h="13500" prst="angle"/>
                                <a:bevelB w="13500" h="13500" prst="angle"/>
                                <a:extrusionClr>
                                  <a:srgbClr val="92D365"/>
                                </a:extrusionClr>
                              </a:sp3d>
                            </p:spPr>
                            <p:txBody>
                              <a:bodyPr wrap="none" lIns="91229" tIns="45613" rIns="91229" bIns="45613" anchor="ctr">
                                <a:flatTx/>
                              </a:bodyPr>
                              <a:lstStyle/>
                              <a:p>
                                <a:pPr defTabSz="914341" eaLnBrk="1" hangingPunct="1">
                                  <a:defRPr/>
                                </a:pPr>
                                <a:endParaRPr lang="ja-JP" altLang="en-US" sz="1000" b="1">
                                  <a:solidFill>
                                    <a:prstClr val="white"/>
                                  </a:solidFill>
                                  <a:latin typeface="ＭＳ Ｐゴシック" pitchFamily="50" charset="-128"/>
                                </a:endParaRPr>
                              </a:p>
                            </p:txBody>
                          </p:sp>
                          <p:sp>
                            <p:nvSpPr>
                              <p:cNvPr id="247879" name="Text Box 61"/>
                              <p:cNvSpPr txBox="1">
                                <a:spLocks noChangeArrowheads="1"/>
                              </p:cNvSpPr>
                              <p:nvPr/>
                            </p:nvSpPr>
                            <p:spPr bwMode="auto">
                              <a:xfrm>
                                <a:off x="2806249" y="4208935"/>
                                <a:ext cx="1404215" cy="468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29" tIns="45613" rIns="91229" bIns="45613">
                                <a:spAutoFit/>
                              </a:bodyPr>
                              <a:lstStyle>
                                <a:lvl1pPr defTabSz="912813">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defTabSz="912813">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defTabSz="912813">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100000"/>
                                  </a:lnSpc>
                                  <a:spcBef>
                                    <a:spcPct val="0"/>
                                  </a:spcBef>
                                  <a:buFontTx/>
                                  <a:buNone/>
                                </a:pPr>
                                <a:r>
                                  <a:rPr kumimoji="0" lang="ja-JP" altLang="en-US" sz="1100" b="1">
                                    <a:solidFill>
                                      <a:srgbClr val="000000"/>
                                    </a:solidFill>
                                    <a:latin typeface="メイリオ" panose="020B0604030504040204" pitchFamily="50" charset="-128"/>
                                    <a:ea typeface="メイリオ" panose="020B0604030504040204" pitchFamily="50" charset="-128"/>
                                  </a:rPr>
                                  <a:t>老人健康診査</a:t>
                                </a:r>
                              </a:p>
                              <a:p>
                                <a:pPr eaLnBrk="1" hangingPunct="1">
                                  <a:lnSpc>
                                    <a:spcPct val="100000"/>
                                  </a:lnSpc>
                                  <a:spcBef>
                                    <a:spcPct val="0"/>
                                  </a:spcBef>
                                  <a:buFontTx/>
                                  <a:buNone/>
                                </a:pPr>
                                <a:r>
                                  <a:rPr kumimoji="0" lang="ja-JP" altLang="en-US" sz="1100" b="1">
                                    <a:solidFill>
                                      <a:srgbClr val="000000"/>
                                    </a:solidFill>
                                    <a:latin typeface="メイリオ" panose="020B0604030504040204" pitchFamily="50" charset="-128"/>
                                    <a:ea typeface="メイリオ" panose="020B0604030504040204" pitchFamily="50" charset="-128"/>
                                  </a:rPr>
                                  <a:t>寝たきり老人訪問</a:t>
                                </a:r>
                                <a:endParaRPr kumimoji="0" lang="en-US" altLang="ja-JP" sz="1100" b="1">
                                  <a:solidFill>
                                    <a:srgbClr val="000000"/>
                                  </a:solidFill>
                                  <a:latin typeface="メイリオ" panose="020B0604030504040204" pitchFamily="50" charset="-128"/>
                                  <a:ea typeface="メイリオ" panose="020B0604030504040204" pitchFamily="50" charset="-128"/>
                                </a:endParaRPr>
                              </a:p>
                            </p:txBody>
                          </p:sp>
                          <p:sp>
                            <p:nvSpPr>
                              <p:cNvPr id="247880" name="Text Box 61"/>
                              <p:cNvSpPr txBox="1">
                                <a:spLocks noChangeArrowheads="1"/>
                              </p:cNvSpPr>
                              <p:nvPr/>
                            </p:nvSpPr>
                            <p:spPr bwMode="auto">
                              <a:xfrm>
                                <a:off x="7539761" y="4449077"/>
                                <a:ext cx="1295248" cy="28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29" tIns="45613" rIns="91229" bIns="45613">
                                <a:spAutoFit/>
                              </a:bodyPr>
                              <a:lstStyle>
                                <a:lvl1pPr defTabSz="912813">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defTabSz="912813">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defTabSz="912813">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100000"/>
                                  </a:lnSpc>
                                  <a:spcBef>
                                    <a:spcPct val="0"/>
                                  </a:spcBef>
                                  <a:buFontTx/>
                                  <a:buNone/>
                                </a:pPr>
                                <a:r>
                                  <a:rPr kumimoji="0" lang="ja-JP" altLang="en-US" sz="1100" b="1">
                                    <a:solidFill>
                                      <a:srgbClr val="000000"/>
                                    </a:solidFill>
                                    <a:latin typeface="メイリオ" panose="020B0604030504040204" pitchFamily="50" charset="-128"/>
                                    <a:ea typeface="メイリオ" panose="020B0604030504040204" pitchFamily="50" charset="-128"/>
                                  </a:rPr>
                                  <a:t>医療費適正化</a:t>
                                </a:r>
                                <a:endParaRPr kumimoji="0" lang="en-US" altLang="ja-JP" sz="1100" b="1">
                                  <a:solidFill>
                                    <a:srgbClr val="000000"/>
                                  </a:solidFill>
                                  <a:latin typeface="メイリオ" panose="020B0604030504040204" pitchFamily="50" charset="-128"/>
                                  <a:ea typeface="メイリオ" panose="020B0604030504040204" pitchFamily="50" charset="-128"/>
                                </a:endParaRPr>
                              </a:p>
                            </p:txBody>
                          </p:sp>
                          <p:sp>
                            <p:nvSpPr>
                              <p:cNvPr id="247881" name="Text Box 61"/>
                              <p:cNvSpPr txBox="1">
                                <a:spLocks noChangeArrowheads="1"/>
                              </p:cNvSpPr>
                              <p:nvPr/>
                            </p:nvSpPr>
                            <p:spPr bwMode="auto">
                              <a:xfrm>
                                <a:off x="5593078" y="4261516"/>
                                <a:ext cx="976580" cy="468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29" tIns="45613" rIns="91229" bIns="45613">
                                <a:spAutoFit/>
                              </a:bodyPr>
                              <a:lstStyle>
                                <a:lvl1pPr defTabSz="912813">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defTabSz="912813">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defTabSz="912813">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100000"/>
                                  </a:lnSpc>
                                  <a:spcBef>
                                    <a:spcPct val="0"/>
                                  </a:spcBef>
                                  <a:buFontTx/>
                                  <a:buNone/>
                                </a:pPr>
                                <a:r>
                                  <a:rPr kumimoji="0" lang="ja-JP" altLang="en-US" sz="1100" b="1">
                                    <a:solidFill>
                                      <a:srgbClr val="000000"/>
                                    </a:solidFill>
                                    <a:latin typeface="メイリオ" panose="020B0604030504040204" pitchFamily="50" charset="-128"/>
                                    <a:ea typeface="メイリオ" panose="020B0604030504040204" pitchFamily="50" charset="-128"/>
                                  </a:rPr>
                                  <a:t>ゴールドプラン</a:t>
                                </a:r>
                                <a:r>
                                  <a:rPr kumimoji="0" lang="en-US" altLang="ja-JP" sz="1100" b="1">
                                    <a:solidFill>
                                      <a:srgbClr val="000000"/>
                                    </a:solidFill>
                                    <a:latin typeface="メイリオ" panose="020B0604030504040204" pitchFamily="50" charset="-128"/>
                                    <a:ea typeface="メイリオ" panose="020B0604030504040204" pitchFamily="50" charset="-128"/>
                                  </a:rPr>
                                  <a:t>21</a:t>
                                </a:r>
                              </a:p>
                            </p:txBody>
                          </p:sp>
                          <p:sp>
                            <p:nvSpPr>
                              <p:cNvPr id="247882" name="Text Box 55"/>
                              <p:cNvSpPr txBox="1">
                                <a:spLocks noChangeArrowheads="1"/>
                              </p:cNvSpPr>
                              <p:nvPr/>
                            </p:nvSpPr>
                            <p:spPr bwMode="auto">
                              <a:xfrm>
                                <a:off x="1852938" y="4194866"/>
                                <a:ext cx="876091" cy="30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29" tIns="45613" rIns="91229" bIns="45613">
                                <a:spAutoFit/>
                              </a:bodyPr>
                              <a:lstStyle>
                                <a:lvl1pPr defTabSz="912813">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defTabSz="912813">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defTabSz="912813">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100000"/>
                                  </a:lnSpc>
                                  <a:spcBef>
                                    <a:spcPct val="0"/>
                                  </a:spcBef>
                                  <a:buFontTx/>
                                  <a:buNone/>
                                </a:pPr>
                                <a:r>
                                  <a:rPr kumimoji="0" lang="en-US" altLang="ja-JP" sz="1200" b="1">
                                    <a:solidFill>
                                      <a:srgbClr val="000000"/>
                                    </a:solidFill>
                                    <a:latin typeface="Verdana" panose="020B0604030504040204" pitchFamily="34" charset="0"/>
                                    <a:ea typeface="ＭＳ Ｐゴシック" panose="020B0600070205080204" pitchFamily="50" charset="-128"/>
                                  </a:rPr>
                                  <a:t>S40</a:t>
                                </a:r>
                                <a:r>
                                  <a:rPr kumimoji="0" lang="ja-JP" altLang="en-US" sz="1200" b="1">
                                    <a:solidFill>
                                      <a:srgbClr val="000000"/>
                                    </a:solidFill>
                                    <a:latin typeface="Verdana" panose="020B0604030504040204" pitchFamily="34" charset="0"/>
                                    <a:ea typeface="ＭＳ Ｐゴシック" panose="020B0600070205080204" pitchFamily="50" charset="-128"/>
                                  </a:rPr>
                                  <a:t>年代</a:t>
                                </a:r>
                                <a:endParaRPr kumimoji="0" lang="en-US" altLang="ja-JP" sz="1200" b="1">
                                  <a:solidFill>
                                    <a:srgbClr val="000000"/>
                                  </a:solidFill>
                                  <a:latin typeface="Verdana" panose="020B0604030504040204" pitchFamily="34" charset="0"/>
                                  <a:ea typeface="ＭＳ Ｐゴシック" panose="020B0600070205080204" pitchFamily="50" charset="-128"/>
                                </a:endParaRPr>
                              </a:p>
                            </p:txBody>
                          </p:sp>
                          <p:sp>
                            <p:nvSpPr>
                              <p:cNvPr id="247883" name="Text Box 61"/>
                              <p:cNvSpPr txBox="1">
                                <a:spLocks noChangeArrowheads="1"/>
                              </p:cNvSpPr>
                              <p:nvPr/>
                            </p:nvSpPr>
                            <p:spPr bwMode="auto">
                              <a:xfrm>
                                <a:off x="7112420" y="4797757"/>
                                <a:ext cx="2019097" cy="28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29" tIns="45613" rIns="91229" bIns="45613">
                                <a:spAutoFit/>
                              </a:bodyPr>
                              <a:lstStyle>
                                <a:lvl1pPr defTabSz="912813">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defTabSz="912813">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defTabSz="912813">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100000"/>
                                  </a:lnSpc>
                                  <a:spcBef>
                                    <a:spcPct val="0"/>
                                  </a:spcBef>
                                  <a:buFontTx/>
                                  <a:buNone/>
                                </a:pPr>
                                <a:r>
                                  <a:rPr kumimoji="0" lang="ja-JP" altLang="en-US" sz="1100" b="1">
                                    <a:solidFill>
                                      <a:srgbClr val="000000"/>
                                    </a:solidFill>
                                    <a:latin typeface="メイリオ" panose="020B0604030504040204" pitchFamily="50" charset="-128"/>
                                    <a:ea typeface="メイリオ" panose="020B0604030504040204" pitchFamily="50" charset="-128"/>
                                  </a:rPr>
                                  <a:t>発達障害児者の支援</a:t>
                                </a:r>
                                <a:endParaRPr kumimoji="0" lang="en-US" altLang="ja-JP" sz="1100" b="1">
                                  <a:solidFill>
                                    <a:srgbClr val="000000"/>
                                  </a:solidFill>
                                  <a:latin typeface="メイリオ" panose="020B0604030504040204" pitchFamily="50" charset="-128"/>
                                  <a:ea typeface="メイリオ" panose="020B0604030504040204" pitchFamily="50" charset="-128"/>
                                </a:endParaRPr>
                              </a:p>
                            </p:txBody>
                          </p:sp>
                          <p:sp>
                            <p:nvSpPr>
                              <p:cNvPr id="247884" name="Text Box 61"/>
                              <p:cNvSpPr txBox="1">
                                <a:spLocks noChangeArrowheads="1"/>
                              </p:cNvSpPr>
                              <p:nvPr/>
                            </p:nvSpPr>
                            <p:spPr bwMode="auto">
                              <a:xfrm>
                                <a:off x="2076116" y="4690035"/>
                                <a:ext cx="1653621" cy="468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29" tIns="45613" rIns="91229" bIns="45613">
                                <a:spAutoFit/>
                              </a:bodyPr>
                              <a:lstStyle>
                                <a:lvl1pPr defTabSz="912813">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defTabSz="912813">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defTabSz="912813">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100000"/>
                                  </a:lnSpc>
                                  <a:spcBef>
                                    <a:spcPct val="0"/>
                                  </a:spcBef>
                                  <a:buFontTx/>
                                  <a:buNone/>
                                </a:pPr>
                                <a:r>
                                  <a:rPr kumimoji="0" lang="ja-JP" altLang="en-US" sz="1100" b="1">
                                    <a:solidFill>
                                      <a:srgbClr val="000000"/>
                                    </a:solidFill>
                                    <a:latin typeface="メイリオ" panose="020B0604030504040204" pitchFamily="50" charset="-128"/>
                                    <a:ea typeface="メイリオ" panose="020B0604030504040204" pitchFamily="50" charset="-128"/>
                                  </a:rPr>
                                  <a:t>重症心身</a:t>
                                </a:r>
                              </a:p>
                              <a:p>
                                <a:pPr eaLnBrk="1" hangingPunct="1">
                                  <a:lnSpc>
                                    <a:spcPct val="100000"/>
                                  </a:lnSpc>
                                  <a:spcBef>
                                    <a:spcPct val="0"/>
                                  </a:spcBef>
                                  <a:buFontTx/>
                                  <a:buNone/>
                                </a:pPr>
                                <a:r>
                                  <a:rPr kumimoji="0" lang="ja-JP" altLang="en-US" sz="1100" b="1">
                                    <a:solidFill>
                                      <a:srgbClr val="000000"/>
                                    </a:solidFill>
                                    <a:latin typeface="メイリオ" panose="020B0604030504040204" pitchFamily="50" charset="-128"/>
                                    <a:ea typeface="メイリオ" panose="020B0604030504040204" pitchFamily="50" charset="-128"/>
                                  </a:rPr>
                                  <a:t>障害児者支援</a:t>
                                </a:r>
                                <a:endParaRPr kumimoji="0" lang="en-US" altLang="ja-JP" sz="1100" b="1">
                                  <a:solidFill>
                                    <a:srgbClr val="000000"/>
                                  </a:solidFill>
                                  <a:latin typeface="メイリオ" panose="020B0604030504040204" pitchFamily="50" charset="-128"/>
                                  <a:ea typeface="メイリオ" panose="020B0604030504040204" pitchFamily="50" charset="-128"/>
                                </a:endParaRPr>
                              </a:p>
                            </p:txBody>
                          </p:sp>
                          <p:sp>
                            <p:nvSpPr>
                              <p:cNvPr id="247885" name="Text Box 61"/>
                              <p:cNvSpPr txBox="1">
                                <a:spLocks noChangeArrowheads="1"/>
                              </p:cNvSpPr>
                              <p:nvPr/>
                            </p:nvSpPr>
                            <p:spPr bwMode="auto">
                              <a:xfrm>
                                <a:off x="7109238" y="5005985"/>
                                <a:ext cx="2019097" cy="28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29" tIns="45613" rIns="91229" bIns="45613">
                                <a:spAutoFit/>
                              </a:bodyPr>
                              <a:lstStyle>
                                <a:lvl1pPr defTabSz="912813">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defTabSz="912813">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defTabSz="912813">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100000"/>
                                  </a:lnSpc>
                                  <a:spcBef>
                                    <a:spcPct val="0"/>
                                  </a:spcBef>
                                  <a:buFontTx/>
                                  <a:buNone/>
                                </a:pPr>
                                <a:r>
                                  <a:rPr kumimoji="0" lang="ja-JP" altLang="en-US" sz="1100" b="1">
                                    <a:solidFill>
                                      <a:srgbClr val="000000"/>
                                    </a:solidFill>
                                    <a:latin typeface="メイリオ" panose="020B0604030504040204" pitchFamily="50" charset="-128"/>
                                    <a:ea typeface="メイリオ" panose="020B0604030504040204" pitchFamily="50" charset="-128"/>
                                  </a:rPr>
                                  <a:t>障害者支援の強化</a:t>
                                </a:r>
                                <a:endParaRPr kumimoji="0" lang="en-US" altLang="ja-JP" sz="1100" b="1">
                                  <a:solidFill>
                                    <a:srgbClr val="000000"/>
                                  </a:solidFill>
                                  <a:latin typeface="メイリオ" panose="020B0604030504040204" pitchFamily="50" charset="-128"/>
                                  <a:ea typeface="メイリオ" panose="020B0604030504040204" pitchFamily="50" charset="-128"/>
                                </a:endParaRPr>
                              </a:p>
                            </p:txBody>
                          </p:sp>
                          <p:sp>
                            <p:nvSpPr>
                              <p:cNvPr id="247886" name="Text Box 61"/>
                              <p:cNvSpPr txBox="1">
                                <a:spLocks noChangeArrowheads="1"/>
                              </p:cNvSpPr>
                              <p:nvPr/>
                            </p:nvSpPr>
                            <p:spPr bwMode="auto">
                              <a:xfrm>
                                <a:off x="4373906" y="4368125"/>
                                <a:ext cx="2019097" cy="28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29" tIns="45613" rIns="91229" bIns="45613">
                                <a:spAutoFit/>
                              </a:bodyPr>
                              <a:lstStyle>
                                <a:lvl1pPr defTabSz="912813">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defTabSz="912813">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defTabSz="912813">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100000"/>
                                  </a:lnSpc>
                                  <a:spcBef>
                                    <a:spcPct val="0"/>
                                  </a:spcBef>
                                  <a:buFontTx/>
                                  <a:buNone/>
                                </a:pPr>
                                <a:r>
                                  <a:rPr kumimoji="0" lang="ja-JP" altLang="en-US" sz="1100" b="1">
                                    <a:solidFill>
                                      <a:srgbClr val="000000"/>
                                    </a:solidFill>
                                    <a:latin typeface="メイリオ" panose="020B0604030504040204" pitchFamily="50" charset="-128"/>
                                    <a:ea typeface="メイリオ" panose="020B0604030504040204" pitchFamily="50" charset="-128"/>
                                  </a:rPr>
                                  <a:t>老人保健事業</a:t>
                                </a:r>
                                <a:endParaRPr kumimoji="0" lang="en-US" altLang="ja-JP" sz="1100" b="1">
                                  <a:solidFill>
                                    <a:srgbClr val="000000"/>
                                  </a:solidFill>
                                  <a:latin typeface="メイリオ" panose="020B0604030504040204" pitchFamily="50" charset="-128"/>
                                  <a:ea typeface="メイリオ" panose="020B0604030504040204" pitchFamily="50" charset="-128"/>
                                </a:endParaRPr>
                              </a:p>
                            </p:txBody>
                          </p:sp>
                          <p:sp>
                            <p:nvSpPr>
                              <p:cNvPr id="247887" name="Text Box 61"/>
                              <p:cNvSpPr txBox="1">
                                <a:spLocks noChangeArrowheads="1"/>
                              </p:cNvSpPr>
                              <p:nvPr/>
                            </p:nvSpPr>
                            <p:spPr bwMode="auto">
                              <a:xfrm>
                                <a:off x="6414867" y="4245367"/>
                                <a:ext cx="1295248" cy="468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29" tIns="45613" rIns="91229" bIns="45613">
                                <a:spAutoFit/>
                              </a:bodyPr>
                              <a:lstStyle>
                                <a:lvl1pPr defTabSz="912813">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defTabSz="912813">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defTabSz="912813">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100000"/>
                                  </a:lnSpc>
                                  <a:spcBef>
                                    <a:spcPct val="0"/>
                                  </a:spcBef>
                                  <a:buFontTx/>
                                  <a:buNone/>
                                </a:pPr>
                                <a:r>
                                  <a:rPr kumimoji="0" lang="ja-JP" altLang="en-US" sz="1100" b="1">
                                    <a:solidFill>
                                      <a:srgbClr val="000000"/>
                                    </a:solidFill>
                                    <a:latin typeface="メイリオ" panose="020B0604030504040204" pitchFamily="50" charset="-128"/>
                                    <a:ea typeface="メイリオ" panose="020B0604030504040204" pitchFamily="50" charset="-128"/>
                                  </a:rPr>
                                  <a:t>介護予防事業（介護保険）</a:t>
                                </a:r>
                                <a:endParaRPr kumimoji="0" lang="en-US" altLang="ja-JP" sz="1100" b="1">
                                  <a:solidFill>
                                    <a:srgbClr val="000000"/>
                                  </a:solidFill>
                                  <a:latin typeface="メイリオ" panose="020B0604030504040204" pitchFamily="50" charset="-128"/>
                                  <a:ea typeface="メイリオ" panose="020B0604030504040204" pitchFamily="50" charset="-128"/>
                                </a:endParaRPr>
                              </a:p>
                            </p:txBody>
                          </p:sp>
                        </p:grpSp>
                        <p:grpSp>
                          <p:nvGrpSpPr>
                            <p:cNvPr id="247849" name="グループ化 6"/>
                            <p:cNvGrpSpPr>
                              <a:grpSpLocks/>
                            </p:cNvGrpSpPr>
                            <p:nvPr/>
                          </p:nvGrpSpPr>
                          <p:grpSpPr bwMode="auto">
                            <a:xfrm>
                              <a:off x="2783698" y="1022143"/>
                              <a:ext cx="7621171" cy="3474370"/>
                              <a:chOff x="2783698" y="1022143"/>
                              <a:chExt cx="7621171" cy="3474370"/>
                            </a:xfrm>
                          </p:grpSpPr>
                          <p:sp>
                            <p:nvSpPr>
                              <p:cNvPr id="247850" name="Text Box 6"/>
                              <p:cNvSpPr txBox="1">
                                <a:spLocks noChangeArrowheads="1"/>
                              </p:cNvSpPr>
                              <p:nvPr/>
                            </p:nvSpPr>
                            <p:spPr bwMode="auto">
                              <a:xfrm>
                                <a:off x="4508272" y="2372961"/>
                                <a:ext cx="817792" cy="30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29" tIns="45613" rIns="91229" bIns="45613">
                                <a:spAutoFit/>
                              </a:bodyPr>
                              <a:lstStyle>
                                <a:lvl1pPr defTabSz="912813">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defTabSz="912813">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defTabSz="912813">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100000"/>
                                  </a:lnSpc>
                                  <a:spcBef>
                                    <a:spcPct val="0"/>
                                  </a:spcBef>
                                  <a:buFontTx/>
                                  <a:buNone/>
                                </a:pPr>
                                <a:r>
                                  <a:rPr kumimoji="0" lang="ja-JP" altLang="en-US" sz="1200" b="1">
                                    <a:solidFill>
                                      <a:srgbClr val="000000"/>
                                    </a:solidFill>
                                    <a:latin typeface="Verdana" panose="020B0604030504040204" pitchFamily="34" charset="0"/>
                                    <a:ea typeface="ＭＳ Ｐゴシック" panose="020B0600070205080204" pitchFamily="50" charset="-128"/>
                                  </a:rPr>
                                  <a:t>Ｈ元年代</a:t>
                                </a:r>
                                <a:endParaRPr kumimoji="0" lang="en-US" altLang="ja-JP" sz="1200" b="1">
                                  <a:solidFill>
                                    <a:srgbClr val="000000"/>
                                  </a:solidFill>
                                  <a:latin typeface="Verdana" panose="020B0604030504040204" pitchFamily="34" charset="0"/>
                                  <a:ea typeface="ＭＳ Ｐゴシック" panose="020B0600070205080204" pitchFamily="50" charset="-128"/>
                                </a:endParaRPr>
                              </a:p>
                            </p:txBody>
                          </p:sp>
                          <p:sp>
                            <p:nvSpPr>
                              <p:cNvPr id="247851" name="Text Box 55"/>
                              <p:cNvSpPr txBox="1">
                                <a:spLocks noChangeArrowheads="1"/>
                              </p:cNvSpPr>
                              <p:nvPr/>
                            </p:nvSpPr>
                            <p:spPr bwMode="auto">
                              <a:xfrm>
                                <a:off x="2783698" y="3619396"/>
                                <a:ext cx="1035355" cy="30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29" tIns="45613" rIns="91229" bIns="45613">
                                <a:spAutoFit/>
                              </a:bodyPr>
                              <a:lstStyle>
                                <a:lvl1pPr defTabSz="912813">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defTabSz="912813">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defTabSz="912813">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100000"/>
                                  </a:lnSpc>
                                  <a:spcBef>
                                    <a:spcPct val="0"/>
                                  </a:spcBef>
                                  <a:buFontTx/>
                                  <a:buNone/>
                                </a:pPr>
                                <a:r>
                                  <a:rPr kumimoji="0" lang="en-US" altLang="ja-JP" sz="1200" b="1">
                                    <a:solidFill>
                                      <a:srgbClr val="000000"/>
                                    </a:solidFill>
                                    <a:latin typeface="Verdana" panose="020B0604030504040204" pitchFamily="34" charset="0"/>
                                    <a:ea typeface="ＭＳ Ｐゴシック" panose="020B0600070205080204" pitchFamily="50" charset="-128"/>
                                  </a:rPr>
                                  <a:t>S50</a:t>
                                </a:r>
                                <a:r>
                                  <a:rPr kumimoji="0" lang="ja-JP" altLang="en-US" sz="1200" b="1">
                                    <a:solidFill>
                                      <a:srgbClr val="000000"/>
                                    </a:solidFill>
                                    <a:latin typeface="Verdana" panose="020B0604030504040204" pitchFamily="34" charset="0"/>
                                    <a:ea typeface="ＭＳ Ｐゴシック" panose="020B0600070205080204" pitchFamily="50" charset="-128"/>
                                  </a:rPr>
                                  <a:t>年代</a:t>
                                </a:r>
                                <a:endParaRPr kumimoji="0" lang="en-US" altLang="ja-JP" sz="1200" b="1">
                                  <a:solidFill>
                                    <a:srgbClr val="000000"/>
                                  </a:solidFill>
                                  <a:latin typeface="Verdana" panose="020B0604030504040204" pitchFamily="34" charset="0"/>
                                  <a:ea typeface="ＭＳ Ｐゴシック" panose="020B0600070205080204" pitchFamily="50" charset="-128"/>
                                </a:endParaRPr>
                              </a:p>
                            </p:txBody>
                          </p:sp>
                          <p:sp>
                            <p:nvSpPr>
                              <p:cNvPr id="247852" name="Text Box 55"/>
                              <p:cNvSpPr txBox="1">
                                <a:spLocks noChangeArrowheads="1"/>
                              </p:cNvSpPr>
                              <p:nvPr/>
                            </p:nvSpPr>
                            <p:spPr bwMode="auto">
                              <a:xfrm>
                                <a:off x="3716323" y="2932717"/>
                                <a:ext cx="876091" cy="30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29" tIns="45613" rIns="91229" bIns="45613">
                                <a:spAutoFit/>
                              </a:bodyPr>
                              <a:lstStyle>
                                <a:lvl1pPr defTabSz="912813">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defTabSz="912813">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defTabSz="912813">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100000"/>
                                  </a:lnSpc>
                                  <a:spcBef>
                                    <a:spcPct val="0"/>
                                  </a:spcBef>
                                  <a:buFontTx/>
                                  <a:buNone/>
                                </a:pPr>
                                <a:r>
                                  <a:rPr kumimoji="0" lang="en-US" altLang="ja-JP" sz="1200" b="1">
                                    <a:solidFill>
                                      <a:srgbClr val="000000"/>
                                    </a:solidFill>
                                    <a:latin typeface="Verdana" panose="020B0604030504040204" pitchFamily="34" charset="0"/>
                                    <a:ea typeface="ＭＳ Ｐゴシック" panose="020B0600070205080204" pitchFamily="50" charset="-128"/>
                                  </a:rPr>
                                  <a:t>S60</a:t>
                                </a:r>
                                <a:r>
                                  <a:rPr kumimoji="0" lang="ja-JP" altLang="en-US" sz="1200" b="1">
                                    <a:solidFill>
                                      <a:srgbClr val="000000"/>
                                    </a:solidFill>
                                    <a:latin typeface="Verdana" panose="020B0604030504040204" pitchFamily="34" charset="0"/>
                                    <a:ea typeface="ＭＳ Ｐゴシック" panose="020B0600070205080204" pitchFamily="50" charset="-128"/>
                                  </a:rPr>
                                  <a:t>年代</a:t>
                                </a:r>
                                <a:endParaRPr kumimoji="0" lang="en-US" altLang="ja-JP" sz="1200" b="1">
                                  <a:solidFill>
                                    <a:srgbClr val="000000"/>
                                  </a:solidFill>
                                  <a:latin typeface="Verdana" panose="020B0604030504040204" pitchFamily="34" charset="0"/>
                                  <a:ea typeface="ＭＳ Ｐゴシック" panose="020B0600070205080204" pitchFamily="50" charset="-128"/>
                                </a:endParaRPr>
                              </a:p>
                            </p:txBody>
                          </p:sp>
                          <p:sp>
                            <p:nvSpPr>
                              <p:cNvPr id="62" name="AutoShape 60"/>
                              <p:cNvSpPr>
                                <a:spLocks noChangeArrowheads="1"/>
                              </p:cNvSpPr>
                              <p:nvPr/>
                            </p:nvSpPr>
                            <p:spPr bwMode="grayWhite">
                              <a:xfrm>
                                <a:off x="3726369" y="3518463"/>
                                <a:ext cx="6562621" cy="587369"/>
                              </a:xfrm>
                              <a:prstGeom prst="homePlate">
                                <a:avLst>
                                  <a:gd name="adj" fmla="val 44955"/>
                                </a:avLst>
                              </a:prstGeom>
                              <a:gradFill rotWithShape="1">
                                <a:gsLst>
                                  <a:gs pos="30000">
                                    <a:schemeClr val="accent5">
                                      <a:lumMod val="60000"/>
                                      <a:lumOff val="40000"/>
                                    </a:schemeClr>
                                  </a:gs>
                                  <a:gs pos="100000">
                                    <a:schemeClr val="accent5">
                                      <a:lumMod val="20000"/>
                                      <a:lumOff val="80000"/>
                                    </a:schemeClr>
                                  </a:gs>
                                </a:gsLst>
                                <a:lin ang="0" scaled="1"/>
                              </a:gradFill>
                              <a:ln w="9525" algn="ctr">
                                <a:solidFill>
                                  <a:schemeClr val="tx1">
                                    <a:lumMod val="50000"/>
                                  </a:schemeClr>
                                </a:solidFill>
                                <a:miter lim="800000"/>
                                <a:headEnd/>
                                <a:tailEnd/>
                              </a:ln>
                              <a:effectLst/>
                              <a:scene3d>
                                <a:camera prst="legacyObliqueTopRight"/>
                                <a:lightRig rig="legacyFlat3" dir="b"/>
                              </a:scene3d>
                              <a:sp3d extrusionH="430200" prstMaterial="legacyMatte">
                                <a:bevelT w="13500" h="13500" prst="angle"/>
                                <a:bevelB w="13500" h="13500" prst="angle"/>
                                <a:extrusionClr>
                                  <a:srgbClr val="92D365"/>
                                </a:extrusionClr>
                              </a:sp3d>
                            </p:spPr>
                            <p:txBody>
                              <a:bodyPr wrap="none" lIns="91229" tIns="45613" rIns="91229" bIns="45613" anchor="ctr">
                                <a:flatTx/>
                              </a:bodyPr>
                              <a:lstStyle/>
                              <a:p>
                                <a:pPr defTabSz="914341" eaLnBrk="1" hangingPunct="1">
                                  <a:defRPr/>
                                </a:pPr>
                                <a:endParaRPr lang="ja-JP" altLang="en-US" sz="1000" b="1">
                                  <a:solidFill>
                                    <a:prstClr val="white"/>
                                  </a:solidFill>
                                  <a:latin typeface="ＭＳ Ｐゴシック" pitchFamily="50" charset="-128"/>
                                </a:endParaRPr>
                              </a:p>
                            </p:txBody>
                          </p:sp>
                          <p:sp>
                            <p:nvSpPr>
                              <p:cNvPr id="247854" name="Text Box 61"/>
                              <p:cNvSpPr txBox="1">
                                <a:spLocks noChangeArrowheads="1"/>
                              </p:cNvSpPr>
                              <p:nvPr/>
                            </p:nvSpPr>
                            <p:spPr bwMode="auto">
                              <a:xfrm>
                                <a:off x="3710843" y="3865180"/>
                                <a:ext cx="3398395" cy="28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29" tIns="45613" rIns="91229" bIns="45613">
                                <a:spAutoFit/>
                              </a:bodyPr>
                              <a:lstStyle>
                                <a:lvl1pPr defTabSz="912813">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defTabSz="912813">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defTabSz="912813">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100000"/>
                                  </a:lnSpc>
                                  <a:spcBef>
                                    <a:spcPct val="0"/>
                                  </a:spcBef>
                                  <a:buFontTx/>
                                  <a:buNone/>
                                </a:pPr>
                                <a:r>
                                  <a:rPr kumimoji="0" lang="ja-JP" altLang="en-US" sz="1100" b="1">
                                    <a:solidFill>
                                      <a:srgbClr val="000000"/>
                                    </a:solidFill>
                                    <a:latin typeface="メイリオ" panose="020B0604030504040204" pitchFamily="50" charset="-128"/>
                                    <a:ea typeface="メイリオ" panose="020B0604030504040204" pitchFamily="50" charset="-128"/>
                                  </a:rPr>
                                  <a:t>保健・医療・福祉のﾈｯﾄﾜｰｸと</a:t>
                                </a:r>
                                <a:r>
                                  <a:rPr kumimoji="0" lang="en-US" altLang="ja-JP" sz="1100" b="1">
                                    <a:solidFill>
                                      <a:srgbClr val="000000"/>
                                    </a:solidFill>
                                    <a:latin typeface="メイリオ" panose="020B0604030504040204" pitchFamily="50" charset="-128"/>
                                    <a:ea typeface="メイリオ" panose="020B0604030504040204" pitchFamily="50" charset="-128"/>
                                  </a:rPr>
                                  <a:t>QOL</a:t>
                                </a:r>
                                <a:r>
                                  <a:rPr kumimoji="0" lang="ja-JP" altLang="en-US" sz="1100" b="1">
                                    <a:solidFill>
                                      <a:srgbClr val="000000"/>
                                    </a:solidFill>
                                    <a:latin typeface="メイリオ" panose="020B0604030504040204" pitchFamily="50" charset="-128"/>
                                    <a:ea typeface="メイリオ" panose="020B0604030504040204" pitchFamily="50" charset="-128"/>
                                  </a:rPr>
                                  <a:t>のための活動</a:t>
                                </a:r>
                                <a:endParaRPr kumimoji="0" lang="en-US" altLang="ja-JP" sz="1100" b="1">
                                  <a:solidFill>
                                    <a:srgbClr val="000000"/>
                                  </a:solidFill>
                                  <a:latin typeface="メイリオ" panose="020B0604030504040204" pitchFamily="50" charset="-128"/>
                                  <a:ea typeface="メイリオ" panose="020B0604030504040204" pitchFamily="50" charset="-128"/>
                                </a:endParaRPr>
                              </a:p>
                            </p:txBody>
                          </p:sp>
                          <p:sp>
                            <p:nvSpPr>
                              <p:cNvPr id="69" name="AutoShape 54"/>
                              <p:cNvSpPr>
                                <a:spLocks noChangeArrowheads="1"/>
                              </p:cNvSpPr>
                              <p:nvPr/>
                            </p:nvSpPr>
                            <p:spPr bwMode="grayWhite">
                              <a:xfrm>
                                <a:off x="4641814" y="2884449"/>
                                <a:ext cx="5693528" cy="575277"/>
                              </a:xfrm>
                              <a:prstGeom prst="homePlate">
                                <a:avLst>
                                  <a:gd name="adj" fmla="val 42053"/>
                                </a:avLst>
                              </a:prstGeom>
                              <a:gradFill>
                                <a:gsLst>
                                  <a:gs pos="94000">
                                    <a:schemeClr val="accent5">
                                      <a:lumMod val="60000"/>
                                      <a:lumOff val="40000"/>
                                    </a:schemeClr>
                                  </a:gs>
                                  <a:gs pos="97000">
                                    <a:schemeClr val="accent1">
                                      <a:lumMod val="45000"/>
                                      <a:lumOff val="55000"/>
                                    </a:schemeClr>
                                  </a:gs>
                                  <a:gs pos="99000">
                                    <a:schemeClr val="accent1">
                                      <a:lumMod val="45000"/>
                                      <a:lumOff val="55000"/>
                                    </a:schemeClr>
                                  </a:gs>
                                  <a:gs pos="100000">
                                    <a:schemeClr val="accent1">
                                      <a:lumMod val="30000"/>
                                      <a:lumOff val="70000"/>
                                    </a:schemeClr>
                                  </a:gs>
                                </a:gsLst>
                                <a:lin ang="5400000" scaled="1"/>
                              </a:gradFill>
                              <a:ln w="9525" algn="ctr">
                                <a:solidFill>
                                  <a:schemeClr val="tx1">
                                    <a:lumMod val="50000"/>
                                  </a:schemeClr>
                                </a:solidFill>
                                <a:miter lim="800000"/>
                                <a:headEnd/>
                                <a:tailEnd/>
                              </a:ln>
                              <a:effectLst/>
                              <a:scene3d>
                                <a:camera prst="legacyObliqueTopRight"/>
                                <a:lightRig rig="legacyFlat3" dir="b"/>
                              </a:scene3d>
                              <a:sp3d extrusionH="430200" prstMaterial="legacyMatte">
                                <a:bevelT w="13500" h="13500" prst="angle"/>
                                <a:bevelB w="13500" h="13500" prst="angle"/>
                                <a:extrusionClr>
                                  <a:srgbClr val="DDD923"/>
                                </a:extrusionClr>
                              </a:sp3d>
                            </p:spPr>
                            <p:txBody>
                              <a:bodyPr wrap="none" lIns="91229" tIns="45613" rIns="91229" bIns="45613" anchor="ctr">
                                <a:flatTx/>
                              </a:bodyPr>
                              <a:lstStyle/>
                              <a:p>
                                <a:pPr defTabSz="914341" eaLnBrk="1" hangingPunct="1">
                                  <a:defRPr/>
                                </a:pPr>
                                <a:endParaRPr lang="ja-JP" altLang="en-US" sz="1000" b="1">
                                  <a:solidFill>
                                    <a:prstClr val="white"/>
                                  </a:solidFill>
                                  <a:latin typeface="ＭＳ Ｐゴシック" pitchFamily="50" charset="-128"/>
                                </a:endParaRPr>
                              </a:p>
                            </p:txBody>
                          </p:sp>
                          <p:sp>
                            <p:nvSpPr>
                              <p:cNvPr id="247856" name="Text Box 61"/>
                              <p:cNvSpPr txBox="1">
                                <a:spLocks noChangeArrowheads="1"/>
                              </p:cNvSpPr>
                              <p:nvPr/>
                            </p:nvSpPr>
                            <p:spPr bwMode="auto">
                              <a:xfrm>
                                <a:off x="5166369" y="2903837"/>
                                <a:ext cx="951537" cy="28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29" tIns="45613" rIns="91229" bIns="45613">
                                <a:spAutoFit/>
                              </a:bodyPr>
                              <a:lstStyle>
                                <a:lvl1pPr defTabSz="912813">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defTabSz="912813">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defTabSz="912813">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100000"/>
                                  </a:lnSpc>
                                  <a:spcBef>
                                    <a:spcPct val="0"/>
                                  </a:spcBef>
                                  <a:buFontTx/>
                                  <a:buNone/>
                                </a:pPr>
                                <a:r>
                                  <a:rPr kumimoji="0" lang="ja-JP" altLang="en-US" sz="1100" b="1">
                                    <a:solidFill>
                                      <a:srgbClr val="000000"/>
                                    </a:solidFill>
                                    <a:latin typeface="メイリオ" panose="020B0604030504040204" pitchFamily="50" charset="-128"/>
                                    <a:ea typeface="メイリオ" panose="020B0604030504040204" pitchFamily="50" charset="-128"/>
                                  </a:rPr>
                                  <a:t>認知症対策</a:t>
                                </a:r>
                                <a:endParaRPr kumimoji="0" lang="en-US" altLang="ja-JP" sz="1100" b="1">
                                  <a:solidFill>
                                    <a:srgbClr val="000000"/>
                                  </a:solidFill>
                                  <a:latin typeface="メイリオ" panose="020B0604030504040204" pitchFamily="50" charset="-128"/>
                                  <a:ea typeface="メイリオ" panose="020B0604030504040204" pitchFamily="50" charset="-128"/>
                                </a:endParaRPr>
                              </a:p>
                            </p:txBody>
                          </p:sp>
                          <p:sp>
                            <p:nvSpPr>
                              <p:cNvPr id="63" name="AutoShape 54"/>
                              <p:cNvSpPr>
                                <a:spLocks noChangeArrowheads="1"/>
                              </p:cNvSpPr>
                              <p:nvPr/>
                            </p:nvSpPr>
                            <p:spPr bwMode="grayWhite">
                              <a:xfrm>
                                <a:off x="5360265" y="2374821"/>
                                <a:ext cx="4955764" cy="447437"/>
                              </a:xfrm>
                              <a:prstGeom prst="homePlate">
                                <a:avLst>
                                  <a:gd name="adj" fmla="val 42053"/>
                                </a:avLst>
                              </a:prstGeom>
                              <a:gradFill rotWithShape="1">
                                <a:gsLst>
                                  <a:gs pos="21000">
                                    <a:srgbClr val="FFFF00"/>
                                  </a:gs>
                                  <a:gs pos="100000">
                                    <a:srgbClr val="FFFFCC"/>
                                  </a:gs>
                                </a:gsLst>
                                <a:lin ang="0" scaled="1"/>
                              </a:gradFill>
                              <a:ln w="9525" algn="ctr">
                                <a:solidFill>
                                  <a:schemeClr val="tx1">
                                    <a:lumMod val="50000"/>
                                  </a:schemeClr>
                                </a:solidFill>
                                <a:miter lim="800000"/>
                                <a:headEnd/>
                                <a:tailEnd/>
                              </a:ln>
                              <a:effectLst/>
                              <a:scene3d>
                                <a:camera prst="legacyObliqueTopRight"/>
                                <a:lightRig rig="legacyFlat3" dir="b"/>
                              </a:scene3d>
                              <a:sp3d extrusionH="430200" prstMaterial="legacyMatte">
                                <a:bevelT w="13500" h="13500" prst="angle"/>
                                <a:bevelB w="13500" h="13500" prst="angle"/>
                                <a:extrusionClr>
                                  <a:srgbClr val="DDD923"/>
                                </a:extrusionClr>
                              </a:sp3d>
                            </p:spPr>
                            <p:txBody>
                              <a:bodyPr wrap="none" lIns="91229" tIns="45613" rIns="91229" bIns="45613" anchor="ctr">
                                <a:flatTx/>
                              </a:bodyPr>
                              <a:lstStyle/>
                              <a:p>
                                <a:pPr defTabSz="914341" eaLnBrk="1" hangingPunct="1">
                                  <a:defRPr/>
                                </a:pPr>
                                <a:endParaRPr lang="ja-JP" altLang="en-US" sz="1000" b="1">
                                  <a:solidFill>
                                    <a:prstClr val="white"/>
                                  </a:solidFill>
                                  <a:latin typeface="ＭＳ Ｐゴシック" pitchFamily="50" charset="-128"/>
                                </a:endParaRPr>
                              </a:p>
                            </p:txBody>
                          </p:sp>
                          <p:sp>
                            <p:nvSpPr>
                              <p:cNvPr id="247858" name="Text Box 61"/>
                              <p:cNvSpPr txBox="1">
                                <a:spLocks noChangeArrowheads="1"/>
                              </p:cNvSpPr>
                              <p:nvPr/>
                            </p:nvSpPr>
                            <p:spPr bwMode="auto">
                              <a:xfrm>
                                <a:off x="5576883" y="2463981"/>
                                <a:ext cx="1102430" cy="28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29" tIns="45613" rIns="91229" bIns="45613">
                                <a:spAutoFit/>
                              </a:bodyPr>
                              <a:lstStyle>
                                <a:lvl1pPr defTabSz="912813">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defTabSz="912813">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defTabSz="912813">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100000"/>
                                  </a:lnSpc>
                                  <a:spcBef>
                                    <a:spcPct val="0"/>
                                  </a:spcBef>
                                  <a:buFontTx/>
                                  <a:buNone/>
                                </a:pPr>
                                <a:r>
                                  <a:rPr kumimoji="0" lang="ja-JP" altLang="en-US" sz="1100" b="1">
                                    <a:solidFill>
                                      <a:srgbClr val="000000"/>
                                    </a:solidFill>
                                    <a:latin typeface="メイリオ" panose="020B0604030504040204" pitchFamily="50" charset="-128"/>
                                    <a:ea typeface="メイリオ" panose="020B0604030504040204" pitchFamily="50" charset="-128"/>
                                  </a:rPr>
                                  <a:t>健康危機管理</a:t>
                                </a:r>
                                <a:endParaRPr kumimoji="0" lang="en-US" altLang="ja-JP" sz="1100" b="1">
                                  <a:solidFill>
                                    <a:srgbClr val="000000"/>
                                  </a:solidFill>
                                  <a:latin typeface="メイリオ" panose="020B0604030504040204" pitchFamily="50" charset="-128"/>
                                  <a:ea typeface="メイリオ" panose="020B0604030504040204" pitchFamily="50" charset="-128"/>
                                </a:endParaRPr>
                              </a:p>
                            </p:txBody>
                          </p:sp>
                          <p:sp>
                            <p:nvSpPr>
                              <p:cNvPr id="247859" name="Text Box 6"/>
                              <p:cNvSpPr txBox="1">
                                <a:spLocks noChangeArrowheads="1"/>
                              </p:cNvSpPr>
                              <p:nvPr/>
                            </p:nvSpPr>
                            <p:spPr bwMode="auto">
                              <a:xfrm>
                                <a:off x="5285027" y="1813550"/>
                                <a:ext cx="886380" cy="30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29" tIns="45613" rIns="91229" bIns="45613">
                                <a:spAutoFit/>
                              </a:bodyPr>
                              <a:lstStyle>
                                <a:lvl1pPr defTabSz="912813">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defTabSz="912813">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defTabSz="912813">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100000"/>
                                  </a:lnSpc>
                                  <a:spcBef>
                                    <a:spcPct val="0"/>
                                  </a:spcBef>
                                  <a:buFontTx/>
                                  <a:buNone/>
                                </a:pPr>
                                <a:r>
                                  <a:rPr kumimoji="0" lang="ja-JP" altLang="en-US" sz="1200" b="1">
                                    <a:solidFill>
                                      <a:srgbClr val="000000"/>
                                    </a:solidFill>
                                    <a:latin typeface="Verdana" panose="020B0604030504040204" pitchFamily="34" charset="0"/>
                                    <a:ea typeface="ＭＳ Ｐゴシック" panose="020B0600070205080204" pitchFamily="50" charset="-128"/>
                                  </a:rPr>
                                  <a:t>Ｈ</a:t>
                                </a:r>
                                <a:r>
                                  <a:rPr kumimoji="0" lang="en-US" altLang="ja-JP" sz="1200" b="1">
                                    <a:solidFill>
                                      <a:srgbClr val="000000"/>
                                    </a:solidFill>
                                    <a:latin typeface="Verdana" panose="020B0604030504040204" pitchFamily="34" charset="0"/>
                                    <a:ea typeface="ＭＳ Ｐゴシック" panose="020B0600070205080204" pitchFamily="50" charset="-128"/>
                                  </a:rPr>
                                  <a:t>10</a:t>
                                </a:r>
                                <a:r>
                                  <a:rPr kumimoji="0" lang="ja-JP" altLang="en-US" sz="1200" b="1">
                                    <a:solidFill>
                                      <a:srgbClr val="000000"/>
                                    </a:solidFill>
                                    <a:latin typeface="Verdana" panose="020B0604030504040204" pitchFamily="34" charset="0"/>
                                    <a:ea typeface="ＭＳ Ｐゴシック" panose="020B0600070205080204" pitchFamily="50" charset="-128"/>
                                  </a:rPr>
                                  <a:t>年代</a:t>
                                </a:r>
                                <a:endParaRPr kumimoji="0" lang="en-US" altLang="ja-JP" sz="1200" b="1">
                                  <a:solidFill>
                                    <a:srgbClr val="000000"/>
                                  </a:solidFill>
                                  <a:latin typeface="Verdana" panose="020B0604030504040204" pitchFamily="34" charset="0"/>
                                  <a:ea typeface="ＭＳ Ｐゴシック" panose="020B0600070205080204" pitchFamily="50" charset="-128"/>
                                </a:endParaRPr>
                              </a:p>
                            </p:txBody>
                          </p:sp>
                          <p:sp>
                            <p:nvSpPr>
                              <p:cNvPr id="247860" name="Text Box 6"/>
                              <p:cNvSpPr txBox="1">
                                <a:spLocks noChangeArrowheads="1"/>
                              </p:cNvSpPr>
                              <p:nvPr/>
                            </p:nvSpPr>
                            <p:spPr bwMode="auto">
                              <a:xfrm>
                                <a:off x="5402255" y="1145686"/>
                                <a:ext cx="1380209" cy="30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29" tIns="45613" rIns="91229" bIns="45613">
                                <a:spAutoFit/>
                              </a:bodyPr>
                              <a:lstStyle>
                                <a:lvl1pPr defTabSz="912813">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defTabSz="912813">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defTabSz="912813">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100000"/>
                                  </a:lnSpc>
                                  <a:spcBef>
                                    <a:spcPct val="0"/>
                                  </a:spcBef>
                                  <a:buFontTx/>
                                  <a:buNone/>
                                </a:pPr>
                                <a:r>
                                  <a:rPr kumimoji="0" lang="ja-JP" altLang="en-US" sz="1200" b="1">
                                    <a:solidFill>
                                      <a:srgbClr val="000000"/>
                                    </a:solidFill>
                                    <a:latin typeface="Verdana" panose="020B0604030504040204" pitchFamily="34" charset="0"/>
                                    <a:ea typeface="ＭＳ Ｐゴシック" panose="020B0600070205080204" pitchFamily="50" charset="-128"/>
                                  </a:rPr>
                                  <a:t>Ｈ</a:t>
                                </a:r>
                                <a:r>
                                  <a:rPr kumimoji="0" lang="en-US" altLang="ja-JP" sz="1200" b="1">
                                    <a:solidFill>
                                      <a:srgbClr val="000000"/>
                                    </a:solidFill>
                                    <a:latin typeface="Verdana" panose="020B0604030504040204" pitchFamily="34" charset="0"/>
                                    <a:ea typeface="ＭＳ Ｐゴシック" panose="020B0600070205080204" pitchFamily="50" charset="-128"/>
                                  </a:rPr>
                                  <a:t>20</a:t>
                                </a:r>
                                <a:r>
                                  <a:rPr kumimoji="0" lang="ja-JP" altLang="en-US" sz="1200" b="1">
                                    <a:solidFill>
                                      <a:srgbClr val="000000"/>
                                    </a:solidFill>
                                    <a:latin typeface="Verdana" panose="020B0604030504040204" pitchFamily="34" charset="0"/>
                                    <a:ea typeface="ＭＳ Ｐゴシック" panose="020B0600070205080204" pitchFamily="50" charset="-128"/>
                                  </a:rPr>
                                  <a:t>年代～現在</a:t>
                                </a:r>
                                <a:endParaRPr kumimoji="0" lang="en-US" altLang="ja-JP" sz="1200" b="1">
                                  <a:solidFill>
                                    <a:srgbClr val="000000"/>
                                  </a:solidFill>
                                  <a:latin typeface="Verdana" panose="020B0604030504040204" pitchFamily="34" charset="0"/>
                                  <a:ea typeface="ＭＳ Ｐゴシック" panose="020B0600070205080204" pitchFamily="50" charset="-128"/>
                                </a:endParaRPr>
                              </a:p>
                            </p:txBody>
                          </p:sp>
                          <p:sp>
                            <p:nvSpPr>
                              <p:cNvPr id="50" name="AutoShape 54"/>
                              <p:cNvSpPr>
                                <a:spLocks noChangeArrowheads="1"/>
                              </p:cNvSpPr>
                              <p:nvPr/>
                            </p:nvSpPr>
                            <p:spPr bwMode="grayWhite">
                              <a:xfrm>
                                <a:off x="6246740" y="1749445"/>
                                <a:ext cx="4158129" cy="490626"/>
                              </a:xfrm>
                              <a:prstGeom prst="homePlate">
                                <a:avLst>
                                  <a:gd name="adj" fmla="val 42053"/>
                                </a:avLst>
                              </a:prstGeom>
                              <a:gradFill rotWithShape="1">
                                <a:gsLst>
                                  <a:gs pos="26000">
                                    <a:srgbClr val="F6FA44"/>
                                  </a:gs>
                                  <a:gs pos="100000">
                                    <a:srgbClr val="FFFFCC"/>
                                  </a:gs>
                                </a:gsLst>
                                <a:lin ang="0" scaled="1"/>
                              </a:gradFill>
                              <a:ln w="9525" algn="ctr">
                                <a:solidFill>
                                  <a:schemeClr val="tx1">
                                    <a:lumMod val="50000"/>
                                  </a:schemeClr>
                                </a:solidFill>
                                <a:miter lim="800000"/>
                                <a:headEnd/>
                                <a:tailEnd/>
                              </a:ln>
                              <a:effectLst/>
                              <a:scene3d>
                                <a:camera prst="legacyObliqueTopRight"/>
                                <a:lightRig rig="legacyFlat3" dir="b"/>
                              </a:scene3d>
                              <a:sp3d extrusionH="430200" prstMaterial="legacyMatte">
                                <a:bevelT w="13500" h="13500" prst="angle"/>
                                <a:bevelB w="13500" h="13500" prst="angle"/>
                                <a:extrusionClr>
                                  <a:srgbClr val="DDD923"/>
                                </a:extrusionClr>
                              </a:sp3d>
                            </p:spPr>
                            <p:txBody>
                              <a:bodyPr wrap="none" lIns="91229" tIns="45613" rIns="91229" bIns="45613" anchor="ctr">
                                <a:flatTx/>
                              </a:bodyPr>
                              <a:lstStyle/>
                              <a:p>
                                <a:pPr defTabSz="914341" eaLnBrk="1" hangingPunct="1">
                                  <a:defRPr/>
                                </a:pPr>
                                <a:endParaRPr lang="ja-JP" altLang="en-US" sz="1000" b="1">
                                  <a:solidFill>
                                    <a:prstClr val="white"/>
                                  </a:solidFill>
                                  <a:latin typeface="ＭＳ Ｐゴシック" pitchFamily="50" charset="-128"/>
                                </a:endParaRPr>
                              </a:p>
                            </p:txBody>
                          </p:sp>
                          <p:sp>
                            <p:nvSpPr>
                              <p:cNvPr id="65" name="AutoShape 54"/>
                              <p:cNvSpPr>
                                <a:spLocks noChangeArrowheads="1"/>
                              </p:cNvSpPr>
                              <p:nvPr/>
                            </p:nvSpPr>
                            <p:spPr bwMode="grayWhite">
                              <a:xfrm>
                                <a:off x="6893732" y="1022143"/>
                                <a:ext cx="3511137" cy="590824"/>
                              </a:xfrm>
                              <a:prstGeom prst="homePlate">
                                <a:avLst>
                                  <a:gd name="adj" fmla="val 42053"/>
                                </a:avLst>
                              </a:prstGeom>
                              <a:gradFill rotWithShape="1">
                                <a:gsLst>
                                  <a:gs pos="23000">
                                    <a:srgbClr val="FFFF00"/>
                                  </a:gs>
                                  <a:gs pos="100000">
                                    <a:srgbClr val="FFFFCC"/>
                                  </a:gs>
                                </a:gsLst>
                                <a:lin ang="0" scaled="1"/>
                              </a:gradFill>
                              <a:ln w="9525" algn="ctr">
                                <a:solidFill>
                                  <a:schemeClr val="tx1">
                                    <a:lumMod val="50000"/>
                                  </a:schemeClr>
                                </a:solidFill>
                                <a:miter lim="800000"/>
                                <a:headEnd/>
                                <a:tailEnd/>
                              </a:ln>
                              <a:effectLst/>
                              <a:scene3d>
                                <a:camera prst="legacyObliqueTopRight"/>
                                <a:lightRig rig="legacyFlat3" dir="b"/>
                              </a:scene3d>
                              <a:sp3d extrusionH="430200" prstMaterial="legacyMatte">
                                <a:bevelT w="13500" h="13500" prst="angle"/>
                                <a:bevelB w="13500" h="13500" prst="angle"/>
                                <a:extrusionClr>
                                  <a:srgbClr val="DDD923"/>
                                </a:extrusionClr>
                              </a:sp3d>
                            </p:spPr>
                            <p:txBody>
                              <a:bodyPr wrap="none" lIns="91229" tIns="45613" rIns="91229" bIns="45613" anchor="ctr">
                                <a:flatTx/>
                              </a:bodyPr>
                              <a:lstStyle/>
                              <a:p>
                                <a:pPr defTabSz="914341" eaLnBrk="1" hangingPunct="1">
                                  <a:defRPr/>
                                </a:pPr>
                                <a:endParaRPr lang="ja-JP" altLang="en-US" sz="1000" b="1">
                                  <a:solidFill>
                                    <a:prstClr val="white"/>
                                  </a:solidFill>
                                  <a:latin typeface="ＭＳ Ｐゴシック" pitchFamily="50" charset="-128"/>
                                </a:endParaRPr>
                              </a:p>
                            </p:txBody>
                          </p:sp>
                          <p:sp>
                            <p:nvSpPr>
                              <p:cNvPr id="247863" name="Text Box 61"/>
                              <p:cNvSpPr txBox="1">
                                <a:spLocks noChangeArrowheads="1"/>
                              </p:cNvSpPr>
                              <p:nvPr/>
                            </p:nvSpPr>
                            <p:spPr bwMode="auto">
                              <a:xfrm>
                                <a:off x="6193293" y="1797836"/>
                                <a:ext cx="1738395" cy="28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29" tIns="45613" rIns="91229" bIns="45613">
                                <a:spAutoFit/>
                              </a:bodyPr>
                              <a:lstStyle>
                                <a:lvl1pPr defTabSz="912813">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defTabSz="912813">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defTabSz="912813">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100000"/>
                                  </a:lnSpc>
                                  <a:spcBef>
                                    <a:spcPct val="0"/>
                                  </a:spcBef>
                                  <a:buFontTx/>
                                  <a:buNone/>
                                </a:pPr>
                                <a:r>
                                  <a:rPr kumimoji="0" lang="ja-JP" altLang="en-US" sz="1100" b="1">
                                    <a:solidFill>
                                      <a:srgbClr val="000000"/>
                                    </a:solidFill>
                                    <a:latin typeface="メイリオ" panose="020B0604030504040204" pitchFamily="50" charset="-128"/>
                                    <a:ea typeface="メイリオ" panose="020B0604030504040204" pitchFamily="50" charset="-128"/>
                                  </a:rPr>
                                  <a:t>自殺対策</a:t>
                                </a:r>
                                <a:endParaRPr kumimoji="0" lang="en-US" altLang="ja-JP" sz="1100" b="1">
                                  <a:solidFill>
                                    <a:srgbClr val="000000"/>
                                  </a:solidFill>
                                  <a:latin typeface="メイリオ" panose="020B0604030504040204" pitchFamily="50" charset="-128"/>
                                  <a:ea typeface="メイリオ" panose="020B0604030504040204" pitchFamily="50" charset="-128"/>
                                </a:endParaRPr>
                              </a:p>
                            </p:txBody>
                          </p:sp>
                          <p:sp>
                            <p:nvSpPr>
                              <p:cNvPr id="247864" name="Text Box 61"/>
                              <p:cNvSpPr txBox="1">
                                <a:spLocks noChangeArrowheads="1"/>
                              </p:cNvSpPr>
                              <p:nvPr/>
                            </p:nvSpPr>
                            <p:spPr bwMode="auto">
                              <a:xfrm>
                                <a:off x="7548361" y="4212107"/>
                                <a:ext cx="1674195" cy="28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29" tIns="45613" rIns="91229" bIns="45613">
                                <a:spAutoFit/>
                              </a:bodyPr>
                              <a:lstStyle>
                                <a:lvl1pPr defTabSz="912813">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defTabSz="912813">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defTabSz="912813">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100000"/>
                                  </a:lnSpc>
                                  <a:spcBef>
                                    <a:spcPct val="0"/>
                                  </a:spcBef>
                                  <a:buFontTx/>
                                  <a:buNone/>
                                </a:pPr>
                                <a:r>
                                  <a:rPr kumimoji="0" lang="ja-JP" altLang="en-US" sz="1100" b="1">
                                    <a:solidFill>
                                      <a:srgbClr val="000000"/>
                                    </a:solidFill>
                                    <a:latin typeface="メイリオ" panose="020B0604030504040204" pitchFamily="50" charset="-128"/>
                                    <a:ea typeface="メイリオ" panose="020B0604030504040204" pitchFamily="50" charset="-128"/>
                                  </a:rPr>
                                  <a:t>地域包括支援ｾﾝﾀｰ</a:t>
                                </a:r>
                                <a:endParaRPr kumimoji="0" lang="en-US" altLang="ja-JP" sz="1100" b="1">
                                  <a:solidFill>
                                    <a:srgbClr val="000000"/>
                                  </a:solidFill>
                                  <a:latin typeface="メイリオ" panose="020B0604030504040204" pitchFamily="50" charset="-128"/>
                                  <a:ea typeface="メイリオ" panose="020B0604030504040204" pitchFamily="50" charset="-128"/>
                                </a:endParaRPr>
                              </a:p>
                            </p:txBody>
                          </p:sp>
                          <p:sp>
                            <p:nvSpPr>
                              <p:cNvPr id="247865" name="Text Box 61"/>
                              <p:cNvSpPr txBox="1">
                                <a:spLocks noChangeArrowheads="1"/>
                              </p:cNvSpPr>
                              <p:nvPr/>
                            </p:nvSpPr>
                            <p:spPr bwMode="auto">
                              <a:xfrm>
                                <a:off x="5816885" y="3579482"/>
                                <a:ext cx="1999100" cy="28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29" tIns="45613" rIns="91229" bIns="45613">
                                <a:spAutoFit/>
                              </a:bodyPr>
                              <a:lstStyle>
                                <a:lvl1pPr defTabSz="912813">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defTabSz="912813">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defTabSz="912813">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100000"/>
                                  </a:lnSpc>
                                  <a:spcBef>
                                    <a:spcPct val="0"/>
                                  </a:spcBef>
                                  <a:buFontTx/>
                                  <a:buNone/>
                                </a:pPr>
                                <a:r>
                                  <a:rPr kumimoji="0" lang="ja-JP" altLang="en-US" sz="1100" b="1">
                                    <a:solidFill>
                                      <a:srgbClr val="000000"/>
                                    </a:solidFill>
                                    <a:latin typeface="メイリオ" panose="020B0604030504040204" pitchFamily="50" charset="-128"/>
                                    <a:ea typeface="メイリオ" panose="020B0604030504040204" pitchFamily="50" charset="-128"/>
                                  </a:rPr>
                                  <a:t>健康日本</a:t>
                                </a:r>
                                <a:r>
                                  <a:rPr kumimoji="0" lang="en-US" altLang="ja-JP" sz="1100" b="1">
                                    <a:solidFill>
                                      <a:srgbClr val="000000"/>
                                    </a:solidFill>
                                    <a:latin typeface="メイリオ" panose="020B0604030504040204" pitchFamily="50" charset="-128"/>
                                    <a:ea typeface="メイリオ" panose="020B0604030504040204" pitchFamily="50" charset="-128"/>
                                  </a:rPr>
                                  <a:t>21</a:t>
                                </a:r>
                                <a:r>
                                  <a:rPr kumimoji="0" lang="ja-JP" altLang="en-US" sz="1100" b="1">
                                    <a:solidFill>
                                      <a:srgbClr val="000000"/>
                                    </a:solidFill>
                                    <a:latin typeface="メイリオ" panose="020B0604030504040204" pitchFamily="50" charset="-128"/>
                                    <a:ea typeface="メイリオ" panose="020B0604030504040204" pitchFamily="50" charset="-128"/>
                                  </a:rPr>
                                  <a:t>の取組み</a:t>
                                </a:r>
                                <a:endParaRPr kumimoji="0" lang="en-US" altLang="ja-JP" sz="1100" b="1">
                                  <a:solidFill>
                                    <a:srgbClr val="000000"/>
                                  </a:solidFill>
                                  <a:latin typeface="メイリオ" panose="020B0604030504040204" pitchFamily="50" charset="-128"/>
                                  <a:ea typeface="メイリオ" panose="020B0604030504040204" pitchFamily="50" charset="-128"/>
                                </a:endParaRPr>
                              </a:p>
                            </p:txBody>
                          </p:sp>
                          <p:sp>
                            <p:nvSpPr>
                              <p:cNvPr id="247866" name="Text Box 61"/>
                              <p:cNvSpPr txBox="1">
                                <a:spLocks noChangeArrowheads="1"/>
                              </p:cNvSpPr>
                              <p:nvPr/>
                            </p:nvSpPr>
                            <p:spPr bwMode="auto">
                              <a:xfrm>
                                <a:off x="3702844" y="3572109"/>
                                <a:ext cx="1923252" cy="28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29" tIns="45613" rIns="91229" bIns="45613">
                                <a:spAutoFit/>
                              </a:bodyPr>
                              <a:lstStyle>
                                <a:lvl1pPr defTabSz="912813">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defTabSz="912813">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defTabSz="912813">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100000"/>
                                  </a:lnSpc>
                                  <a:spcBef>
                                    <a:spcPct val="0"/>
                                  </a:spcBef>
                                  <a:buFontTx/>
                                  <a:buNone/>
                                </a:pPr>
                                <a:r>
                                  <a:rPr kumimoji="0" lang="ja-JP" altLang="en-US" sz="1100" b="1">
                                    <a:solidFill>
                                      <a:srgbClr val="000000"/>
                                    </a:solidFill>
                                    <a:latin typeface="メイリオ" panose="020B0604030504040204" pitchFamily="50" charset="-128"/>
                                    <a:ea typeface="メイリオ" panose="020B0604030504040204" pitchFamily="50" charset="-128"/>
                                  </a:rPr>
                                  <a:t>国民健康づくり運動</a:t>
                                </a:r>
                                <a:endParaRPr kumimoji="0" lang="en-US" altLang="ja-JP" sz="1100" b="1">
                                  <a:solidFill>
                                    <a:srgbClr val="000000"/>
                                  </a:solidFill>
                                  <a:latin typeface="メイリオ" panose="020B0604030504040204" pitchFamily="50" charset="-128"/>
                                  <a:ea typeface="メイリオ" panose="020B0604030504040204" pitchFamily="50" charset="-128"/>
                                </a:endParaRPr>
                              </a:p>
                            </p:txBody>
                          </p:sp>
                          <p:sp>
                            <p:nvSpPr>
                              <p:cNvPr id="247867" name="Text Box 61"/>
                              <p:cNvSpPr txBox="1">
                                <a:spLocks noChangeArrowheads="1"/>
                              </p:cNvSpPr>
                              <p:nvPr/>
                            </p:nvSpPr>
                            <p:spPr bwMode="auto">
                              <a:xfrm>
                                <a:off x="7571815" y="3629902"/>
                                <a:ext cx="1406761" cy="468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29" tIns="45613" rIns="91229" bIns="45613">
                                <a:spAutoFit/>
                              </a:bodyPr>
                              <a:lstStyle>
                                <a:lvl1pPr defTabSz="912813">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defTabSz="912813">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defTabSz="912813">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100000"/>
                                  </a:lnSpc>
                                  <a:spcBef>
                                    <a:spcPct val="0"/>
                                  </a:spcBef>
                                  <a:buFontTx/>
                                  <a:buNone/>
                                </a:pPr>
                                <a:r>
                                  <a:rPr kumimoji="0" lang="ja-JP" altLang="en-US" sz="1100" b="1">
                                    <a:solidFill>
                                      <a:srgbClr val="000000"/>
                                    </a:solidFill>
                                    <a:latin typeface="メイリオ" panose="020B0604030504040204" pitchFamily="50" charset="-128"/>
                                    <a:ea typeface="メイリオ" panose="020B0604030504040204" pitchFamily="50" charset="-128"/>
                                  </a:rPr>
                                  <a:t>特定検診・</a:t>
                                </a:r>
                                <a:endParaRPr kumimoji="0" lang="en-US" altLang="ja-JP" sz="1100" b="1">
                                  <a:solidFill>
                                    <a:srgbClr val="000000"/>
                                  </a:solidFill>
                                  <a:latin typeface="メイリオ" panose="020B0604030504040204" pitchFamily="50" charset="-128"/>
                                  <a:ea typeface="メイリオ" panose="020B0604030504040204" pitchFamily="50" charset="-128"/>
                                </a:endParaRPr>
                              </a:p>
                              <a:p>
                                <a:pPr eaLnBrk="1" hangingPunct="1">
                                  <a:lnSpc>
                                    <a:spcPct val="100000"/>
                                  </a:lnSpc>
                                  <a:spcBef>
                                    <a:spcPct val="0"/>
                                  </a:spcBef>
                                  <a:buFontTx/>
                                  <a:buNone/>
                                </a:pPr>
                                <a:r>
                                  <a:rPr kumimoji="0" lang="ja-JP" altLang="en-US" sz="1100" b="1">
                                    <a:solidFill>
                                      <a:srgbClr val="000000"/>
                                    </a:solidFill>
                                    <a:latin typeface="メイリオ" panose="020B0604030504040204" pitchFamily="50" charset="-128"/>
                                    <a:ea typeface="メイリオ" panose="020B0604030504040204" pitchFamily="50" charset="-128"/>
                                  </a:rPr>
                                  <a:t>特定保健指導</a:t>
                                </a:r>
                                <a:endParaRPr kumimoji="0" lang="en-US" altLang="ja-JP" sz="1100" b="1">
                                  <a:solidFill>
                                    <a:srgbClr val="000000"/>
                                  </a:solidFill>
                                  <a:latin typeface="メイリオ" panose="020B0604030504040204" pitchFamily="50" charset="-128"/>
                                  <a:ea typeface="メイリオ" panose="020B0604030504040204" pitchFamily="50" charset="-128"/>
                                </a:endParaRPr>
                              </a:p>
                            </p:txBody>
                          </p:sp>
                          <p:sp>
                            <p:nvSpPr>
                              <p:cNvPr id="247868" name="Text Box 61"/>
                              <p:cNvSpPr txBox="1">
                                <a:spLocks noChangeArrowheads="1"/>
                              </p:cNvSpPr>
                              <p:nvPr/>
                            </p:nvSpPr>
                            <p:spPr bwMode="auto">
                              <a:xfrm>
                                <a:off x="6414867" y="3189378"/>
                                <a:ext cx="2007784" cy="28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29" tIns="45613" rIns="91229" bIns="45613">
                                <a:spAutoFit/>
                              </a:bodyPr>
                              <a:lstStyle>
                                <a:lvl1pPr defTabSz="912813">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defTabSz="912813">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defTabSz="912813">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100000"/>
                                  </a:lnSpc>
                                  <a:spcBef>
                                    <a:spcPct val="0"/>
                                  </a:spcBef>
                                  <a:buFontTx/>
                                  <a:buNone/>
                                </a:pPr>
                                <a:r>
                                  <a:rPr kumimoji="0" lang="ja-JP" altLang="en-US" sz="1100" b="1">
                                    <a:solidFill>
                                      <a:srgbClr val="000000"/>
                                    </a:solidFill>
                                    <a:latin typeface="メイリオ" panose="020B0604030504040204" pitchFamily="50" charset="-128"/>
                                    <a:ea typeface="メイリオ" panose="020B0604030504040204" pitchFamily="50" charset="-128"/>
                                  </a:rPr>
                                  <a:t>認知症対策オレンジプラン</a:t>
                                </a:r>
                                <a:endParaRPr kumimoji="0" lang="en-US" altLang="ja-JP" sz="1100" b="1">
                                  <a:solidFill>
                                    <a:srgbClr val="000000"/>
                                  </a:solidFill>
                                  <a:latin typeface="メイリオ" panose="020B0604030504040204" pitchFamily="50" charset="-128"/>
                                  <a:ea typeface="メイリオ" panose="020B0604030504040204" pitchFamily="50" charset="-128"/>
                                </a:endParaRPr>
                              </a:p>
                            </p:txBody>
                          </p:sp>
                          <p:sp>
                            <p:nvSpPr>
                              <p:cNvPr id="247869" name="Text Box 61"/>
                              <p:cNvSpPr txBox="1">
                                <a:spLocks noChangeArrowheads="1"/>
                              </p:cNvSpPr>
                              <p:nvPr/>
                            </p:nvSpPr>
                            <p:spPr bwMode="auto">
                              <a:xfrm>
                                <a:off x="6331094" y="2894674"/>
                                <a:ext cx="2019096" cy="28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29" tIns="45613" rIns="91229" bIns="45613">
                                <a:spAutoFit/>
                              </a:bodyPr>
                              <a:lstStyle>
                                <a:lvl1pPr defTabSz="912813">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defTabSz="912813">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defTabSz="912813">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100000"/>
                                  </a:lnSpc>
                                  <a:spcBef>
                                    <a:spcPct val="0"/>
                                  </a:spcBef>
                                  <a:buFontTx/>
                                  <a:buNone/>
                                </a:pPr>
                                <a:r>
                                  <a:rPr kumimoji="0" lang="ja-JP" altLang="en-US" sz="1100" b="1">
                                    <a:solidFill>
                                      <a:srgbClr val="000000"/>
                                    </a:solidFill>
                                    <a:latin typeface="メイリオ" panose="020B0604030504040204" pitchFamily="50" charset="-128"/>
                                    <a:ea typeface="メイリオ" panose="020B0604030504040204" pitchFamily="50" charset="-128"/>
                                  </a:rPr>
                                  <a:t>地域包括ケア</a:t>
                                </a:r>
                                <a:endParaRPr kumimoji="0" lang="en-US" altLang="ja-JP" sz="1100" b="1">
                                  <a:solidFill>
                                    <a:srgbClr val="000000"/>
                                  </a:solidFill>
                                  <a:latin typeface="メイリオ" panose="020B0604030504040204" pitchFamily="50" charset="-128"/>
                                  <a:ea typeface="メイリオ" panose="020B0604030504040204" pitchFamily="50" charset="-128"/>
                                </a:endParaRPr>
                              </a:p>
                            </p:txBody>
                          </p:sp>
                          <p:sp>
                            <p:nvSpPr>
                              <p:cNvPr id="247870" name="Text Box 61"/>
                              <p:cNvSpPr txBox="1">
                                <a:spLocks noChangeArrowheads="1"/>
                              </p:cNvSpPr>
                              <p:nvPr/>
                            </p:nvSpPr>
                            <p:spPr bwMode="auto">
                              <a:xfrm>
                                <a:off x="4758219" y="3152237"/>
                                <a:ext cx="800645" cy="28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29" tIns="45613" rIns="91229" bIns="45613">
                                <a:spAutoFit/>
                              </a:bodyPr>
                              <a:lstStyle>
                                <a:lvl1pPr defTabSz="912813">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defTabSz="912813">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defTabSz="912813">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100000"/>
                                  </a:lnSpc>
                                  <a:spcBef>
                                    <a:spcPct val="0"/>
                                  </a:spcBef>
                                  <a:buFontTx/>
                                  <a:buNone/>
                                </a:pPr>
                                <a:r>
                                  <a:rPr kumimoji="0" lang="ja-JP" altLang="en-US" sz="1100" b="1">
                                    <a:solidFill>
                                      <a:srgbClr val="000000"/>
                                    </a:solidFill>
                                    <a:latin typeface="メイリオ" panose="020B0604030504040204" pitchFamily="50" charset="-128"/>
                                    <a:ea typeface="メイリオ" panose="020B0604030504040204" pitchFamily="50" charset="-128"/>
                                  </a:rPr>
                                  <a:t>がん対策</a:t>
                                </a:r>
                                <a:endParaRPr kumimoji="0" lang="en-US" altLang="ja-JP" sz="1100" b="1">
                                  <a:solidFill>
                                    <a:srgbClr val="000000"/>
                                  </a:solidFill>
                                  <a:latin typeface="メイリオ" panose="020B0604030504040204" pitchFamily="50" charset="-128"/>
                                  <a:ea typeface="メイリオ" panose="020B0604030504040204" pitchFamily="50" charset="-128"/>
                                </a:endParaRPr>
                              </a:p>
                            </p:txBody>
                          </p:sp>
                          <p:sp>
                            <p:nvSpPr>
                              <p:cNvPr id="247871" name="Text Box 61"/>
                              <p:cNvSpPr txBox="1">
                                <a:spLocks noChangeArrowheads="1"/>
                              </p:cNvSpPr>
                              <p:nvPr/>
                            </p:nvSpPr>
                            <p:spPr bwMode="auto">
                              <a:xfrm>
                                <a:off x="6765612" y="2457533"/>
                                <a:ext cx="800645" cy="28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29" tIns="45613" rIns="91229" bIns="45613">
                                <a:spAutoFit/>
                              </a:bodyPr>
                              <a:lstStyle>
                                <a:lvl1pPr defTabSz="912813">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defTabSz="912813">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defTabSz="912813">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100000"/>
                                  </a:lnSpc>
                                  <a:spcBef>
                                    <a:spcPct val="0"/>
                                  </a:spcBef>
                                  <a:buFontTx/>
                                  <a:buNone/>
                                </a:pPr>
                                <a:r>
                                  <a:rPr kumimoji="0" lang="ja-JP" altLang="en-US" sz="1100" b="1">
                                    <a:solidFill>
                                      <a:srgbClr val="000000"/>
                                    </a:solidFill>
                                    <a:latin typeface="メイリオ" panose="020B0604030504040204" pitchFamily="50" charset="-128"/>
                                    <a:ea typeface="メイリオ" panose="020B0604030504040204" pitchFamily="50" charset="-128"/>
                                  </a:rPr>
                                  <a:t>災害対策</a:t>
                                </a:r>
                                <a:endParaRPr kumimoji="0" lang="en-US" altLang="ja-JP" sz="1100" b="1">
                                  <a:solidFill>
                                    <a:srgbClr val="000000"/>
                                  </a:solidFill>
                                  <a:latin typeface="メイリオ" panose="020B0604030504040204" pitchFamily="50" charset="-128"/>
                                  <a:ea typeface="メイリオ" panose="020B0604030504040204" pitchFamily="50" charset="-128"/>
                                </a:endParaRPr>
                              </a:p>
                            </p:txBody>
                          </p:sp>
                          <p:sp>
                            <p:nvSpPr>
                              <p:cNvPr id="247872" name="Text Box 61"/>
                              <p:cNvSpPr txBox="1">
                                <a:spLocks noChangeArrowheads="1"/>
                              </p:cNvSpPr>
                              <p:nvPr/>
                            </p:nvSpPr>
                            <p:spPr bwMode="auto">
                              <a:xfrm>
                                <a:off x="6974994" y="1753188"/>
                                <a:ext cx="1823433" cy="28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29" tIns="45613" rIns="91229" bIns="45613">
                                <a:spAutoFit/>
                              </a:bodyPr>
                              <a:lstStyle>
                                <a:lvl1pPr defTabSz="912813">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defTabSz="912813">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defTabSz="912813">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100000"/>
                                  </a:lnSpc>
                                  <a:spcBef>
                                    <a:spcPct val="0"/>
                                  </a:spcBef>
                                  <a:buFontTx/>
                                  <a:buNone/>
                                </a:pPr>
                                <a:r>
                                  <a:rPr kumimoji="0" lang="ja-JP" altLang="en-US" sz="1100" b="1">
                                    <a:solidFill>
                                      <a:srgbClr val="000000"/>
                                    </a:solidFill>
                                    <a:latin typeface="メイリオ" panose="020B0604030504040204" pitchFamily="50" charset="-128"/>
                                    <a:ea typeface="メイリオ" panose="020B0604030504040204" pitchFamily="50" charset="-128"/>
                                  </a:rPr>
                                  <a:t>ストレスチェック</a:t>
                                </a:r>
                                <a:endParaRPr kumimoji="0" lang="en-US" altLang="ja-JP" sz="1100" b="1">
                                  <a:solidFill>
                                    <a:srgbClr val="000000"/>
                                  </a:solidFill>
                                  <a:latin typeface="メイリオ" panose="020B0604030504040204" pitchFamily="50" charset="-128"/>
                                  <a:ea typeface="メイリオ" panose="020B0604030504040204" pitchFamily="50" charset="-128"/>
                                </a:endParaRPr>
                              </a:p>
                            </p:txBody>
                          </p:sp>
                          <p:sp>
                            <p:nvSpPr>
                              <p:cNvPr id="247873" name="Text Box 61"/>
                              <p:cNvSpPr txBox="1">
                                <a:spLocks noChangeArrowheads="1"/>
                              </p:cNvSpPr>
                              <p:nvPr/>
                            </p:nvSpPr>
                            <p:spPr bwMode="auto">
                              <a:xfrm>
                                <a:off x="7062523" y="1087450"/>
                                <a:ext cx="3222604" cy="468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29" tIns="45613" rIns="91229" bIns="45613">
                                <a:spAutoFit/>
                              </a:bodyPr>
                              <a:lstStyle>
                                <a:lvl1pPr defTabSz="912813">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defTabSz="912813">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defTabSz="912813">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100000"/>
                                  </a:lnSpc>
                                  <a:spcBef>
                                    <a:spcPct val="0"/>
                                  </a:spcBef>
                                  <a:buFontTx/>
                                  <a:buNone/>
                                </a:pPr>
                                <a:r>
                                  <a:rPr kumimoji="0" lang="ja-JP" altLang="en-US" sz="1100" b="1">
                                    <a:solidFill>
                                      <a:srgbClr val="000000"/>
                                    </a:solidFill>
                                    <a:latin typeface="メイリオ" panose="020B0604030504040204" pitchFamily="50" charset="-128"/>
                                    <a:ea typeface="メイリオ" panose="020B0604030504040204" pitchFamily="50" charset="-128"/>
                                  </a:rPr>
                                  <a:t>生活保護を含めた</a:t>
                                </a:r>
                                <a:endParaRPr kumimoji="0" lang="en-US" altLang="ja-JP" sz="1100" b="1">
                                  <a:solidFill>
                                    <a:srgbClr val="000000"/>
                                  </a:solidFill>
                                  <a:latin typeface="メイリオ" panose="020B0604030504040204" pitchFamily="50" charset="-128"/>
                                  <a:ea typeface="メイリオ" panose="020B0604030504040204" pitchFamily="50" charset="-128"/>
                                </a:endParaRPr>
                              </a:p>
                              <a:p>
                                <a:pPr eaLnBrk="1" hangingPunct="1">
                                  <a:lnSpc>
                                    <a:spcPct val="100000"/>
                                  </a:lnSpc>
                                  <a:spcBef>
                                    <a:spcPct val="0"/>
                                  </a:spcBef>
                                  <a:buFontTx/>
                                  <a:buNone/>
                                </a:pPr>
                                <a:r>
                                  <a:rPr kumimoji="0" lang="ja-JP" altLang="en-US" sz="1100" b="1">
                                    <a:solidFill>
                                      <a:srgbClr val="000000"/>
                                    </a:solidFill>
                                    <a:latin typeface="メイリオ" panose="020B0604030504040204" pitchFamily="50" charset="-128"/>
                                    <a:ea typeface="メイリオ" panose="020B0604030504040204" pitchFamily="50" charset="-128"/>
                                  </a:rPr>
                                  <a:t>生活困窮者自立への支援　</a:t>
                                </a:r>
                                <a:endParaRPr kumimoji="0" lang="en-US" altLang="ja-JP" sz="1100" b="1">
                                  <a:solidFill>
                                    <a:srgbClr val="000000"/>
                                  </a:solidFill>
                                  <a:latin typeface="メイリオ" panose="020B0604030504040204" pitchFamily="50" charset="-128"/>
                                  <a:ea typeface="メイリオ" panose="020B0604030504040204" pitchFamily="50" charset="-128"/>
                                </a:endParaRPr>
                              </a:p>
                            </p:txBody>
                          </p:sp>
                          <p:sp>
                            <p:nvSpPr>
                              <p:cNvPr id="247874" name="Text Box 61"/>
                              <p:cNvSpPr txBox="1">
                                <a:spLocks noChangeArrowheads="1"/>
                              </p:cNvSpPr>
                              <p:nvPr/>
                            </p:nvSpPr>
                            <p:spPr bwMode="auto">
                              <a:xfrm>
                                <a:off x="7375708" y="2900367"/>
                                <a:ext cx="1614089" cy="28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29" tIns="45613" rIns="91229" bIns="45613">
                                <a:spAutoFit/>
                              </a:bodyPr>
                              <a:lstStyle>
                                <a:lvl1pPr defTabSz="912813">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defTabSz="912813">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defTabSz="912813">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100000"/>
                                  </a:lnSpc>
                                  <a:spcBef>
                                    <a:spcPct val="0"/>
                                  </a:spcBef>
                                  <a:buFontTx/>
                                  <a:buNone/>
                                </a:pPr>
                                <a:r>
                                  <a:rPr kumimoji="0" lang="ja-JP" altLang="en-US" sz="1100" b="1">
                                    <a:solidFill>
                                      <a:srgbClr val="000000"/>
                                    </a:solidFill>
                                    <a:latin typeface="メイリオ" panose="020B0604030504040204" pitchFamily="50" charset="-128"/>
                                    <a:ea typeface="メイリオ" panose="020B0604030504040204" pitchFamily="50" charset="-128"/>
                                  </a:rPr>
                                  <a:t>全世代型包括ケア</a:t>
                                </a:r>
                              </a:p>
                            </p:txBody>
                          </p:sp>
                          <p:sp>
                            <p:nvSpPr>
                              <p:cNvPr id="247875" name="Text Box 61"/>
                              <p:cNvSpPr txBox="1">
                                <a:spLocks noChangeArrowheads="1"/>
                              </p:cNvSpPr>
                              <p:nvPr/>
                            </p:nvSpPr>
                            <p:spPr bwMode="auto">
                              <a:xfrm>
                                <a:off x="6914011" y="1984775"/>
                                <a:ext cx="2187180" cy="28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29" tIns="45613" rIns="91229" bIns="45613">
                                <a:spAutoFit/>
                              </a:bodyPr>
                              <a:lstStyle>
                                <a:lvl1pPr defTabSz="912813">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defTabSz="912813">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defTabSz="912813">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100000"/>
                                  </a:lnSpc>
                                  <a:spcBef>
                                    <a:spcPct val="0"/>
                                  </a:spcBef>
                                  <a:buFontTx/>
                                  <a:buNone/>
                                </a:pPr>
                                <a:r>
                                  <a:rPr kumimoji="0" lang="ja-JP" altLang="en-US" sz="1100" b="1">
                                    <a:solidFill>
                                      <a:srgbClr val="000000"/>
                                    </a:solidFill>
                                    <a:latin typeface="メイリオ" panose="020B0604030504040204" pitchFamily="50" charset="-128"/>
                                    <a:ea typeface="メイリオ" panose="020B0604030504040204" pitchFamily="50" charset="-128"/>
                                  </a:rPr>
                                  <a:t>過重労働対策・健康経営</a:t>
                                </a:r>
                                <a:endParaRPr kumimoji="0" lang="en-US" altLang="ja-JP" sz="1100" b="1">
                                  <a:solidFill>
                                    <a:srgbClr val="000000"/>
                                  </a:solidFill>
                                  <a:latin typeface="メイリオ" panose="020B0604030504040204" pitchFamily="50" charset="-128"/>
                                  <a:ea typeface="メイリオ" panose="020B0604030504040204" pitchFamily="50" charset="-128"/>
                                </a:endParaRPr>
                              </a:p>
                            </p:txBody>
                          </p:sp>
                        </p:grpSp>
                      </p:grpSp>
                      <p:sp>
                        <p:nvSpPr>
                          <p:cNvPr id="247847" name="Text Box 61"/>
                          <p:cNvSpPr txBox="1">
                            <a:spLocks noChangeArrowheads="1"/>
                          </p:cNvSpPr>
                          <p:nvPr/>
                        </p:nvSpPr>
                        <p:spPr bwMode="auto">
                          <a:xfrm>
                            <a:off x="3521146" y="4911668"/>
                            <a:ext cx="1295248" cy="468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29" tIns="45613" rIns="91229" bIns="45613">
                            <a:spAutoFit/>
                          </a:bodyPr>
                          <a:lstStyle>
                            <a:lvl1pPr defTabSz="912813">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defTabSz="912813">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defTabSz="912813">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100000"/>
                              </a:lnSpc>
                              <a:spcBef>
                                <a:spcPct val="0"/>
                              </a:spcBef>
                              <a:buFontTx/>
                              <a:buNone/>
                            </a:pPr>
                            <a:r>
                              <a:rPr kumimoji="0" lang="ja-JP" altLang="en-US" sz="1100" b="1">
                                <a:solidFill>
                                  <a:srgbClr val="000000"/>
                                </a:solidFill>
                                <a:latin typeface="メイリオ" panose="020B0604030504040204" pitchFamily="50" charset="-128"/>
                                <a:ea typeface="メイリオ" panose="020B0604030504040204" pitchFamily="50" charset="-128"/>
                              </a:rPr>
                              <a:t>精神障害者の社会復帰支援</a:t>
                            </a:r>
                            <a:endParaRPr kumimoji="0" lang="en-US" altLang="ja-JP" sz="1100" b="1">
                              <a:solidFill>
                                <a:srgbClr val="000000"/>
                              </a:solidFill>
                              <a:latin typeface="メイリオ" panose="020B0604030504040204" pitchFamily="50" charset="-128"/>
                              <a:ea typeface="メイリオ" panose="020B0604030504040204" pitchFamily="50" charset="-128"/>
                            </a:endParaRPr>
                          </a:p>
                        </p:txBody>
                      </p:sp>
                    </p:grpSp>
                    <p:sp>
                      <p:nvSpPr>
                        <p:cNvPr id="247844" name="Text Box 61"/>
                        <p:cNvSpPr txBox="1">
                          <a:spLocks noChangeArrowheads="1"/>
                        </p:cNvSpPr>
                        <p:nvPr/>
                      </p:nvSpPr>
                      <p:spPr bwMode="auto">
                        <a:xfrm>
                          <a:off x="2712037" y="3114201"/>
                          <a:ext cx="1253323" cy="28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29" tIns="45613" rIns="91229" bIns="45613">
                          <a:spAutoFit/>
                        </a:bodyPr>
                        <a:lstStyle>
                          <a:lvl1pPr defTabSz="912813">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defTabSz="912813">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defTabSz="912813">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100000"/>
                            </a:lnSpc>
                            <a:spcBef>
                              <a:spcPct val="0"/>
                            </a:spcBef>
                            <a:buFontTx/>
                            <a:buNone/>
                          </a:pPr>
                          <a:r>
                            <a:rPr kumimoji="0" lang="ja-JP" altLang="en-US" sz="1100" b="1">
                              <a:solidFill>
                                <a:srgbClr val="000000"/>
                              </a:solidFill>
                              <a:latin typeface="メイリオ" panose="020B0604030504040204" pitchFamily="50" charset="-128"/>
                              <a:ea typeface="メイリオ" panose="020B0604030504040204" pitchFamily="50" charset="-128"/>
                            </a:rPr>
                            <a:t>精神障害者対策</a:t>
                          </a:r>
                        </a:p>
                      </p:txBody>
                    </p:sp>
                    <p:sp>
                      <p:nvSpPr>
                        <p:cNvPr id="247845" name="Text Box 61"/>
                        <p:cNvSpPr txBox="1">
                          <a:spLocks noChangeArrowheads="1"/>
                        </p:cNvSpPr>
                        <p:nvPr/>
                      </p:nvSpPr>
                      <p:spPr bwMode="auto">
                        <a:xfrm>
                          <a:off x="5275099" y="3052449"/>
                          <a:ext cx="800645" cy="28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29" tIns="45613" rIns="91229" bIns="45613">
                          <a:spAutoFit/>
                        </a:bodyPr>
                        <a:lstStyle>
                          <a:lvl1pPr defTabSz="912813">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defTabSz="912813">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defTabSz="912813">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100000"/>
                            </a:lnSpc>
                            <a:spcBef>
                              <a:spcPct val="0"/>
                            </a:spcBef>
                            <a:buFontTx/>
                            <a:buNone/>
                          </a:pPr>
                          <a:r>
                            <a:rPr kumimoji="0" lang="ja-JP" altLang="en-US" sz="1100" b="1">
                              <a:solidFill>
                                <a:srgbClr val="000000"/>
                              </a:solidFill>
                              <a:latin typeface="メイリオ" panose="020B0604030504040204" pitchFamily="50" charset="-128"/>
                              <a:ea typeface="メイリオ" panose="020B0604030504040204" pitchFamily="50" charset="-128"/>
                            </a:rPr>
                            <a:t>難病対策</a:t>
                          </a:r>
                          <a:endParaRPr kumimoji="0" lang="en-US" altLang="ja-JP" sz="1100" b="1">
                            <a:solidFill>
                              <a:srgbClr val="000000"/>
                            </a:solidFill>
                            <a:latin typeface="メイリオ" panose="020B0604030504040204" pitchFamily="50" charset="-128"/>
                            <a:ea typeface="メイリオ" panose="020B0604030504040204" pitchFamily="50" charset="-128"/>
                          </a:endParaRPr>
                        </a:p>
                      </p:txBody>
                    </p:sp>
                  </p:grpSp>
                  <p:sp>
                    <p:nvSpPr>
                      <p:cNvPr id="247842" name="Text Box 61"/>
                      <p:cNvSpPr txBox="1">
                        <a:spLocks noChangeArrowheads="1"/>
                      </p:cNvSpPr>
                      <p:nvPr/>
                    </p:nvSpPr>
                    <p:spPr bwMode="auto">
                      <a:xfrm>
                        <a:off x="2026204" y="3762466"/>
                        <a:ext cx="1295248" cy="28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29" tIns="45613" rIns="91229" bIns="45613">
                        <a:spAutoFit/>
                      </a:bodyPr>
                      <a:lstStyle>
                        <a:lvl1pPr defTabSz="912813">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defTabSz="912813">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defTabSz="912813">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100000"/>
                          </a:lnSpc>
                          <a:spcBef>
                            <a:spcPct val="0"/>
                          </a:spcBef>
                          <a:buFontTx/>
                          <a:buNone/>
                        </a:pPr>
                        <a:r>
                          <a:rPr kumimoji="0" lang="ja-JP" altLang="en-US" sz="1100" b="1">
                            <a:solidFill>
                              <a:srgbClr val="000000"/>
                            </a:solidFill>
                            <a:latin typeface="メイリオ" panose="020B0604030504040204" pitchFamily="50" charset="-128"/>
                            <a:ea typeface="メイリオ" panose="020B0604030504040204" pitchFamily="50" charset="-128"/>
                          </a:rPr>
                          <a:t>未熟児対策</a:t>
                        </a:r>
                        <a:endParaRPr kumimoji="0" lang="en-US" altLang="ja-JP" sz="1100" b="1">
                          <a:solidFill>
                            <a:srgbClr val="000000"/>
                          </a:solidFill>
                          <a:latin typeface="メイリオ" panose="020B0604030504040204" pitchFamily="50" charset="-128"/>
                          <a:ea typeface="メイリオ" panose="020B0604030504040204" pitchFamily="50" charset="-128"/>
                        </a:endParaRPr>
                      </a:p>
                    </p:txBody>
                  </p:sp>
                </p:grpSp>
              </p:grpSp>
            </p:grpSp>
          </p:grpSp>
        </p:grpSp>
        <p:sp>
          <p:nvSpPr>
            <p:cNvPr id="247831" name="Text Box 61"/>
            <p:cNvSpPr txBox="1">
              <a:spLocks noChangeArrowheads="1"/>
            </p:cNvSpPr>
            <p:nvPr/>
          </p:nvSpPr>
          <p:spPr bwMode="auto">
            <a:xfrm>
              <a:off x="7173527" y="2551807"/>
              <a:ext cx="2019097" cy="261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29" tIns="45613" rIns="91229" bIns="45613">
              <a:spAutoFit/>
            </a:bodyPr>
            <a:lstStyle>
              <a:lvl1pPr defTabSz="912813">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defTabSz="912813">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defTabSz="912813">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100000"/>
                </a:lnSpc>
                <a:spcBef>
                  <a:spcPct val="0"/>
                </a:spcBef>
                <a:buFontTx/>
                <a:buNone/>
              </a:pPr>
              <a:r>
                <a:rPr kumimoji="0" lang="ja-JP" altLang="en-US" sz="1100" b="1">
                  <a:solidFill>
                    <a:srgbClr val="000000"/>
                  </a:solidFill>
                  <a:latin typeface="メイリオ" panose="020B0604030504040204" pitchFamily="50" charset="-128"/>
                  <a:ea typeface="メイリオ" panose="020B0604030504040204" pitchFamily="50" charset="-128"/>
                </a:rPr>
                <a:t>大規模災害対応</a:t>
              </a:r>
              <a:endParaRPr kumimoji="0" lang="en-US" altLang="ja-JP" sz="1100" b="1">
                <a:solidFill>
                  <a:srgbClr val="000000"/>
                </a:solidFill>
                <a:latin typeface="メイリオ" panose="020B0604030504040204" pitchFamily="50" charset="-128"/>
                <a:ea typeface="メイリオ" panose="020B0604030504040204" pitchFamily="50" charset="-128"/>
              </a:endParaRPr>
            </a:p>
          </p:txBody>
        </p:sp>
      </p:grpSp>
      <p:sp>
        <p:nvSpPr>
          <p:cNvPr id="247815" name="テキスト ボックス 25"/>
          <p:cNvSpPr txBox="1">
            <a:spLocks noChangeArrowheads="1"/>
          </p:cNvSpPr>
          <p:nvPr/>
        </p:nvSpPr>
        <p:spPr bwMode="auto">
          <a:xfrm>
            <a:off x="2497138" y="4687888"/>
            <a:ext cx="88106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100000"/>
              </a:lnSpc>
              <a:spcBef>
                <a:spcPct val="0"/>
              </a:spcBef>
              <a:buFontTx/>
              <a:buNone/>
            </a:pPr>
            <a:r>
              <a:rPr lang="ja-JP" altLang="en-US" sz="1100" b="1">
                <a:solidFill>
                  <a:srgbClr val="FF0000"/>
                </a:solidFill>
                <a:latin typeface="メイリオ" panose="020B0604030504040204" pitchFamily="50" charset="-128"/>
                <a:ea typeface="メイリオ" panose="020B0604030504040204" pitchFamily="50" charset="-128"/>
              </a:rPr>
              <a:t>公害対策</a:t>
            </a:r>
          </a:p>
        </p:txBody>
      </p:sp>
      <p:sp>
        <p:nvSpPr>
          <p:cNvPr id="247816" name="テキスト ボックス 111"/>
          <p:cNvSpPr txBox="1">
            <a:spLocks noChangeArrowheads="1"/>
          </p:cNvSpPr>
          <p:nvPr/>
        </p:nvSpPr>
        <p:spPr bwMode="auto">
          <a:xfrm>
            <a:off x="7194550" y="5362575"/>
            <a:ext cx="8810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100000"/>
              </a:lnSpc>
              <a:spcBef>
                <a:spcPct val="0"/>
              </a:spcBef>
              <a:buFontTx/>
              <a:buNone/>
            </a:pPr>
            <a:r>
              <a:rPr lang="ja-JP" altLang="en-US" sz="1100" b="1">
                <a:solidFill>
                  <a:srgbClr val="FF0000"/>
                </a:solidFill>
                <a:latin typeface="メイリオ" panose="020B0604030504040204" pitchFamily="50" charset="-128"/>
                <a:ea typeface="メイリオ" panose="020B0604030504040204" pitchFamily="50" charset="-128"/>
              </a:rPr>
              <a:t>産後ケア</a:t>
            </a:r>
          </a:p>
        </p:txBody>
      </p:sp>
      <p:sp>
        <p:nvSpPr>
          <p:cNvPr id="116" name="テキスト ボックス 131"/>
          <p:cNvSpPr txBox="1">
            <a:spLocks noChangeArrowheads="1"/>
          </p:cNvSpPr>
          <p:nvPr/>
        </p:nvSpPr>
        <p:spPr bwMode="auto">
          <a:xfrm>
            <a:off x="7678738" y="6532563"/>
            <a:ext cx="18573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29" tIns="45613" rIns="91229" bIns="45613">
            <a:spAutoFit/>
          </a:bodyPr>
          <a:lstStyle>
            <a:lvl1pPr eaLnBrk="0" hangingPunct="0">
              <a:defRPr sz="1200" b="1">
                <a:solidFill>
                  <a:schemeClr val="tx1"/>
                </a:solidFill>
                <a:latin typeface="ＭＳ Ｐゴシック" pitchFamily="50" charset="-128"/>
                <a:ea typeface="ＭＳ Ｐゴシック" pitchFamily="50" charset="-128"/>
              </a:defRPr>
            </a:lvl1pPr>
            <a:lvl2pPr marL="742950" indent="-285750" eaLnBrk="0" hangingPunct="0">
              <a:defRPr sz="1200" b="1">
                <a:solidFill>
                  <a:schemeClr val="tx1"/>
                </a:solidFill>
                <a:latin typeface="ＭＳ Ｐゴシック" pitchFamily="50" charset="-128"/>
                <a:ea typeface="ＭＳ Ｐゴシック" pitchFamily="50" charset="-128"/>
              </a:defRPr>
            </a:lvl2pPr>
            <a:lvl3pPr marL="1143000" indent="-228600" eaLnBrk="0" hangingPunct="0">
              <a:defRPr sz="1200" b="1">
                <a:solidFill>
                  <a:schemeClr val="tx1"/>
                </a:solidFill>
                <a:latin typeface="ＭＳ Ｐゴシック" pitchFamily="50" charset="-128"/>
                <a:ea typeface="ＭＳ Ｐゴシック" pitchFamily="50" charset="-128"/>
              </a:defRPr>
            </a:lvl3pPr>
            <a:lvl4pPr marL="1600200" indent="-228600" eaLnBrk="0" hangingPunct="0">
              <a:defRPr sz="1200" b="1">
                <a:solidFill>
                  <a:schemeClr val="tx1"/>
                </a:solidFill>
                <a:latin typeface="ＭＳ Ｐゴシック" pitchFamily="50" charset="-128"/>
                <a:ea typeface="ＭＳ Ｐゴシック" pitchFamily="50" charset="-128"/>
              </a:defRPr>
            </a:lvl4pPr>
            <a:lvl5pPr marL="2057400" indent="-228600" eaLnBrk="0" hangingPunct="0">
              <a:defRPr sz="1200" b="1">
                <a:solidFill>
                  <a:schemeClr val="tx1"/>
                </a:solidFill>
                <a:latin typeface="ＭＳ Ｐゴシック" pitchFamily="50" charset="-128"/>
                <a:ea typeface="ＭＳ Ｐゴシック" pitchFamily="50" charset="-128"/>
              </a:defRPr>
            </a:lvl5pPr>
            <a:lvl6pPr marL="2514600" indent="-228600" eaLnBrk="0" fontAlgn="base" hangingPunct="0">
              <a:spcBef>
                <a:spcPct val="0"/>
              </a:spcBef>
              <a:spcAft>
                <a:spcPct val="0"/>
              </a:spcAft>
              <a:defRPr sz="1200" b="1">
                <a:solidFill>
                  <a:schemeClr val="tx1"/>
                </a:solidFill>
                <a:latin typeface="ＭＳ Ｐゴシック" pitchFamily="50" charset="-128"/>
                <a:ea typeface="ＭＳ Ｐゴシック" pitchFamily="50" charset="-128"/>
              </a:defRPr>
            </a:lvl6pPr>
            <a:lvl7pPr marL="2971800" indent="-228600" eaLnBrk="0" fontAlgn="base" hangingPunct="0">
              <a:spcBef>
                <a:spcPct val="0"/>
              </a:spcBef>
              <a:spcAft>
                <a:spcPct val="0"/>
              </a:spcAft>
              <a:defRPr sz="1200" b="1">
                <a:solidFill>
                  <a:schemeClr val="tx1"/>
                </a:solidFill>
                <a:latin typeface="ＭＳ Ｐゴシック" pitchFamily="50" charset="-128"/>
                <a:ea typeface="ＭＳ Ｐゴシック" pitchFamily="50" charset="-128"/>
              </a:defRPr>
            </a:lvl7pPr>
            <a:lvl8pPr marL="3429000" indent="-228600" eaLnBrk="0" fontAlgn="base" hangingPunct="0">
              <a:spcBef>
                <a:spcPct val="0"/>
              </a:spcBef>
              <a:spcAft>
                <a:spcPct val="0"/>
              </a:spcAft>
              <a:defRPr sz="1200" b="1">
                <a:solidFill>
                  <a:schemeClr val="tx1"/>
                </a:solidFill>
                <a:latin typeface="ＭＳ Ｐゴシック" pitchFamily="50" charset="-128"/>
                <a:ea typeface="ＭＳ Ｐゴシック" pitchFamily="50" charset="-128"/>
              </a:defRPr>
            </a:lvl8pPr>
            <a:lvl9pPr marL="3886200" indent="-228600" eaLnBrk="0" fontAlgn="base" hangingPunct="0">
              <a:spcBef>
                <a:spcPct val="0"/>
              </a:spcBef>
              <a:spcAft>
                <a:spcPct val="0"/>
              </a:spcAft>
              <a:defRPr sz="1200" b="1">
                <a:solidFill>
                  <a:schemeClr val="tx1"/>
                </a:solidFill>
                <a:latin typeface="ＭＳ Ｐゴシック" pitchFamily="50" charset="-128"/>
                <a:ea typeface="ＭＳ Ｐゴシック" pitchFamily="50" charset="-128"/>
              </a:defRPr>
            </a:lvl9pPr>
          </a:lstStyle>
          <a:p>
            <a:pPr defTabSz="914341" eaLnBrk="1" hangingPunct="1">
              <a:defRPr/>
            </a:pPr>
            <a:r>
              <a:rPr lang="en-US" altLang="ja-JP" sz="1100" b="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R</a:t>
            </a:r>
            <a:r>
              <a:rPr lang="en-US" altLang="ja-JP" sz="1100" b="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050" b="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～現在</a:t>
            </a:r>
            <a:endParaRPr lang="ja-JP" altLang="en-US" sz="1050" b="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7818" name="テキスト ボックス 121"/>
          <p:cNvSpPr txBox="1">
            <a:spLocks noChangeArrowheads="1"/>
          </p:cNvSpPr>
          <p:nvPr/>
        </p:nvSpPr>
        <p:spPr bwMode="auto">
          <a:xfrm>
            <a:off x="7156450" y="4773613"/>
            <a:ext cx="10922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100000"/>
              </a:lnSpc>
              <a:spcBef>
                <a:spcPct val="0"/>
              </a:spcBef>
              <a:buFontTx/>
              <a:buNone/>
            </a:pPr>
            <a:r>
              <a:rPr lang="ja-JP" altLang="en-US" sz="1100" b="1">
                <a:solidFill>
                  <a:srgbClr val="FF0000"/>
                </a:solidFill>
                <a:latin typeface="メイリオ" panose="020B0604030504040204" pitchFamily="50" charset="-128"/>
                <a:ea typeface="メイリオ" panose="020B0604030504040204" pitchFamily="50" charset="-128"/>
              </a:rPr>
              <a:t>医療的ケア児支援</a:t>
            </a:r>
          </a:p>
        </p:txBody>
      </p:sp>
      <p:sp>
        <p:nvSpPr>
          <p:cNvPr id="247819" name="テキスト ボックス 123"/>
          <p:cNvSpPr txBox="1">
            <a:spLocks noChangeArrowheads="1"/>
          </p:cNvSpPr>
          <p:nvPr/>
        </p:nvSpPr>
        <p:spPr bwMode="auto">
          <a:xfrm>
            <a:off x="7027863" y="3241675"/>
            <a:ext cx="133826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100000"/>
              </a:lnSpc>
              <a:spcBef>
                <a:spcPct val="0"/>
              </a:spcBef>
              <a:buFontTx/>
              <a:buNone/>
            </a:pPr>
            <a:r>
              <a:rPr lang="ja-JP" altLang="en-US" sz="1100" b="1">
                <a:solidFill>
                  <a:srgbClr val="FF0000"/>
                </a:solidFill>
                <a:latin typeface="メイリオ" panose="020B0604030504040204" pitchFamily="50" charset="-128"/>
                <a:ea typeface="メイリオ" panose="020B0604030504040204" pitchFamily="50" charset="-128"/>
              </a:rPr>
              <a:t>全世代型社会保障</a:t>
            </a:r>
          </a:p>
        </p:txBody>
      </p:sp>
      <p:sp>
        <p:nvSpPr>
          <p:cNvPr id="247820" name="テキスト ボックス 125"/>
          <p:cNvSpPr txBox="1">
            <a:spLocks noChangeArrowheads="1"/>
          </p:cNvSpPr>
          <p:nvPr/>
        </p:nvSpPr>
        <p:spPr bwMode="auto">
          <a:xfrm>
            <a:off x="7235825" y="3633788"/>
            <a:ext cx="11303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100000"/>
              </a:lnSpc>
              <a:spcBef>
                <a:spcPct val="0"/>
              </a:spcBef>
              <a:buFontTx/>
              <a:buNone/>
            </a:pPr>
            <a:r>
              <a:rPr lang="ja-JP" altLang="en-US" sz="1100" b="1">
                <a:solidFill>
                  <a:srgbClr val="FF0000"/>
                </a:solidFill>
                <a:latin typeface="メイリオ" panose="020B0604030504040204" pitchFamily="50" charset="-128"/>
                <a:ea typeface="メイリオ" panose="020B0604030504040204" pitchFamily="50" charset="-128"/>
              </a:rPr>
              <a:t>健康寿命延伸プラン</a:t>
            </a:r>
          </a:p>
        </p:txBody>
      </p:sp>
      <p:sp>
        <p:nvSpPr>
          <p:cNvPr id="247821" name="テキスト ボックス 126"/>
          <p:cNvSpPr txBox="1">
            <a:spLocks noChangeArrowheads="1"/>
          </p:cNvSpPr>
          <p:nvPr/>
        </p:nvSpPr>
        <p:spPr bwMode="auto">
          <a:xfrm>
            <a:off x="7240588" y="2159000"/>
            <a:ext cx="118586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100000"/>
              </a:lnSpc>
              <a:spcBef>
                <a:spcPct val="0"/>
              </a:spcBef>
              <a:buFontTx/>
              <a:buNone/>
            </a:pPr>
            <a:r>
              <a:rPr lang="ja-JP" altLang="en-US" sz="1100" b="1">
                <a:solidFill>
                  <a:srgbClr val="FF0000"/>
                </a:solidFill>
                <a:latin typeface="メイリオ" panose="020B0604030504040204" pitchFamily="50" charset="-128"/>
                <a:ea typeface="メイリオ" panose="020B0604030504040204" pitchFamily="50" charset="-128"/>
              </a:rPr>
              <a:t>地域職域連携</a:t>
            </a:r>
          </a:p>
        </p:txBody>
      </p:sp>
      <p:sp>
        <p:nvSpPr>
          <p:cNvPr id="247822" name="テキスト ボックス 127"/>
          <p:cNvSpPr txBox="1">
            <a:spLocks noChangeArrowheads="1"/>
          </p:cNvSpPr>
          <p:nvPr/>
        </p:nvSpPr>
        <p:spPr bwMode="auto">
          <a:xfrm>
            <a:off x="6927850" y="1936750"/>
            <a:ext cx="13128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100000"/>
              </a:lnSpc>
              <a:spcBef>
                <a:spcPct val="0"/>
              </a:spcBef>
              <a:buFontTx/>
              <a:buNone/>
            </a:pPr>
            <a:r>
              <a:rPr lang="ja-JP" altLang="en-US" sz="1100" b="1">
                <a:solidFill>
                  <a:srgbClr val="FF0000"/>
                </a:solidFill>
                <a:latin typeface="メイリオ" panose="020B0604030504040204" pitchFamily="50" charset="-128"/>
                <a:ea typeface="メイリオ" panose="020B0604030504040204" pitchFamily="50" charset="-128"/>
              </a:rPr>
              <a:t>仕事と治療の両立</a:t>
            </a:r>
          </a:p>
        </p:txBody>
      </p:sp>
      <p:sp>
        <p:nvSpPr>
          <p:cNvPr id="247823" name="テキスト ボックス 128"/>
          <p:cNvSpPr txBox="1">
            <a:spLocks noChangeArrowheads="1"/>
          </p:cNvSpPr>
          <p:nvPr/>
        </p:nvSpPr>
        <p:spPr bwMode="auto">
          <a:xfrm>
            <a:off x="7361238" y="2597150"/>
            <a:ext cx="8794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100000"/>
              </a:lnSpc>
              <a:spcBef>
                <a:spcPct val="0"/>
              </a:spcBef>
              <a:buFontTx/>
              <a:buNone/>
            </a:pPr>
            <a:r>
              <a:rPr lang="en-US" altLang="ja-JP" sz="1100" b="1">
                <a:solidFill>
                  <a:srgbClr val="FF0000"/>
                </a:solidFill>
                <a:latin typeface="メイリオ" panose="020B0604030504040204" pitchFamily="50" charset="-128"/>
                <a:ea typeface="メイリオ" panose="020B0604030504040204" pitchFamily="50" charset="-128"/>
              </a:rPr>
              <a:t>DHEAT</a:t>
            </a:r>
            <a:endParaRPr lang="ja-JP" altLang="en-US" sz="1100" b="1">
              <a:solidFill>
                <a:srgbClr val="FF0000"/>
              </a:solidFill>
              <a:latin typeface="メイリオ" panose="020B0604030504040204" pitchFamily="50" charset="-128"/>
              <a:ea typeface="メイリオ" panose="020B0604030504040204" pitchFamily="50" charset="-128"/>
            </a:endParaRPr>
          </a:p>
        </p:txBody>
      </p:sp>
      <p:sp>
        <p:nvSpPr>
          <p:cNvPr id="27" name="角丸四角形 26"/>
          <p:cNvSpPr/>
          <p:nvPr/>
        </p:nvSpPr>
        <p:spPr>
          <a:xfrm>
            <a:off x="8509000" y="614363"/>
            <a:ext cx="584200" cy="5929312"/>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eaLnBrk="1" fontAlgn="auto" hangingPunct="1">
              <a:spcBef>
                <a:spcPts val="0"/>
              </a:spcBef>
              <a:spcAft>
                <a:spcPts val="0"/>
              </a:spcAft>
              <a:defRPr/>
            </a:pPr>
            <a:r>
              <a:rPr kumimoji="1" lang="ja-JP" altLang="en-US" sz="2800" b="1" dirty="0">
                <a:solidFill>
                  <a:prstClr val="white"/>
                </a:solidFill>
              </a:rPr>
              <a:t>地域共生社会</a:t>
            </a:r>
            <a:r>
              <a:rPr kumimoji="1" lang="ja-JP" altLang="en-US" sz="1400" dirty="0">
                <a:solidFill>
                  <a:prstClr val="white"/>
                </a:solidFill>
              </a:rPr>
              <a:t>（各分野の統合）</a:t>
            </a:r>
          </a:p>
        </p:txBody>
      </p:sp>
      <p:sp>
        <p:nvSpPr>
          <p:cNvPr id="103" name="角丸四角形 102"/>
          <p:cNvSpPr/>
          <p:nvPr/>
        </p:nvSpPr>
        <p:spPr>
          <a:xfrm>
            <a:off x="50800" y="727075"/>
            <a:ext cx="4251325" cy="1655763"/>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229" tIns="45613" rIns="91229" bIns="45613" anchor="ctr"/>
          <a:lstStyle/>
          <a:p>
            <a:pPr algn="ctr" defTabSz="914341" eaLnBrk="1" hangingPunct="1">
              <a:defRPr/>
            </a:pPr>
            <a:endParaRPr lang="ja-JP" altLang="en-US" sz="1100" b="1">
              <a:solidFill>
                <a:prstClr val="white"/>
              </a:solidFill>
            </a:endParaRPr>
          </a:p>
        </p:txBody>
      </p:sp>
      <p:sp>
        <p:nvSpPr>
          <p:cNvPr id="247826" name="テキスト ボックス 143"/>
          <p:cNvSpPr txBox="1">
            <a:spLocks noChangeArrowheads="1"/>
          </p:cNvSpPr>
          <p:nvPr/>
        </p:nvSpPr>
        <p:spPr bwMode="auto">
          <a:xfrm>
            <a:off x="47625" y="788988"/>
            <a:ext cx="430371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29" tIns="45613" rIns="91229" bIns="45613">
            <a:spAutoFit/>
          </a:bodyPr>
          <a:lstStyle>
            <a:lvl1pPr defTabSz="912813">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defTabSz="912813">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defTabSz="912813">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100000"/>
              </a:lnSpc>
              <a:spcBef>
                <a:spcPct val="0"/>
              </a:spcBef>
              <a:buFontTx/>
              <a:buNone/>
            </a:pPr>
            <a:r>
              <a:rPr kumimoji="0" lang="ja-JP" altLang="en-US" sz="1400" b="1">
                <a:solidFill>
                  <a:srgbClr val="000000"/>
                </a:solidFill>
                <a:latin typeface="メイリオ" panose="020B0604030504040204" pitchFamily="50" charset="-128"/>
                <a:ea typeface="メイリオ" panose="020B0604030504040204" pitchFamily="50" charset="-128"/>
              </a:rPr>
              <a:t>●保健師活動は戦前・戦後、現在に至るまで、一貫</a:t>
            </a:r>
            <a:endParaRPr kumimoji="0" lang="en-US" altLang="ja-JP" sz="1400" b="1">
              <a:solidFill>
                <a:srgbClr val="000000"/>
              </a:solidFill>
              <a:latin typeface="メイリオ" panose="020B0604030504040204" pitchFamily="50" charset="-128"/>
              <a:ea typeface="メイリオ" panose="020B0604030504040204" pitchFamily="50" charset="-128"/>
            </a:endParaRPr>
          </a:p>
          <a:p>
            <a:pPr eaLnBrk="1" hangingPunct="1">
              <a:lnSpc>
                <a:spcPct val="100000"/>
              </a:lnSpc>
              <a:spcBef>
                <a:spcPct val="0"/>
              </a:spcBef>
              <a:buFontTx/>
              <a:buNone/>
            </a:pPr>
            <a:r>
              <a:rPr kumimoji="0" lang="en-US" altLang="ja-JP" sz="1400" b="1">
                <a:solidFill>
                  <a:srgbClr val="000000"/>
                </a:solidFill>
                <a:latin typeface="メイリオ" panose="020B0604030504040204" pitchFamily="50" charset="-128"/>
                <a:ea typeface="メイリオ" panose="020B0604030504040204" pitchFamily="50" charset="-128"/>
              </a:rPr>
              <a:t>   </a:t>
            </a:r>
            <a:r>
              <a:rPr kumimoji="0" lang="ja-JP" altLang="en-US" sz="1400" b="1">
                <a:solidFill>
                  <a:srgbClr val="000000"/>
                </a:solidFill>
                <a:latin typeface="メイリオ" panose="020B0604030504040204" pitchFamily="50" charset="-128"/>
                <a:ea typeface="メイリオ" panose="020B0604030504040204" pitchFamily="50" charset="-128"/>
              </a:rPr>
              <a:t>して行政施策の流れ、社会のニーズと直結。</a:t>
            </a:r>
          </a:p>
          <a:p>
            <a:pPr eaLnBrk="1" hangingPunct="1">
              <a:lnSpc>
                <a:spcPct val="100000"/>
              </a:lnSpc>
              <a:spcBef>
                <a:spcPct val="0"/>
              </a:spcBef>
              <a:buFontTx/>
              <a:buNone/>
            </a:pPr>
            <a:r>
              <a:rPr kumimoji="0" lang="ja-JP" altLang="en-US" sz="1400" b="1">
                <a:solidFill>
                  <a:srgbClr val="000000"/>
                </a:solidFill>
                <a:latin typeface="メイリオ" panose="020B0604030504040204" pitchFamily="50" charset="-128"/>
                <a:ea typeface="メイリオ" panose="020B0604030504040204" pitchFamily="50" charset="-128"/>
              </a:rPr>
              <a:t>●新たな健康課題が次々と顕在化する中、保健師は</a:t>
            </a:r>
            <a:endParaRPr kumimoji="0" lang="en-US" altLang="ja-JP" sz="1400" b="1">
              <a:solidFill>
                <a:srgbClr val="000000"/>
              </a:solidFill>
              <a:latin typeface="メイリオ" panose="020B0604030504040204" pitchFamily="50" charset="-128"/>
              <a:ea typeface="メイリオ" panose="020B0604030504040204" pitchFamily="50" charset="-128"/>
            </a:endParaRPr>
          </a:p>
          <a:p>
            <a:pPr eaLnBrk="1" hangingPunct="1">
              <a:lnSpc>
                <a:spcPct val="100000"/>
              </a:lnSpc>
              <a:spcBef>
                <a:spcPct val="0"/>
              </a:spcBef>
              <a:buFontTx/>
              <a:buNone/>
            </a:pPr>
            <a:r>
              <a:rPr kumimoji="0" lang="en-US" altLang="ja-JP" sz="1400" b="1">
                <a:solidFill>
                  <a:srgbClr val="000000"/>
                </a:solidFill>
                <a:latin typeface="メイリオ" panose="020B0604030504040204" pitchFamily="50" charset="-128"/>
                <a:ea typeface="メイリオ" panose="020B0604030504040204" pitchFamily="50" charset="-128"/>
              </a:rPr>
              <a:t>   </a:t>
            </a:r>
            <a:r>
              <a:rPr kumimoji="0" lang="ja-JP" altLang="en-US" sz="1400" b="1">
                <a:solidFill>
                  <a:srgbClr val="000000"/>
                </a:solidFill>
                <a:latin typeface="メイリオ" panose="020B0604030504040204" pitchFamily="50" charset="-128"/>
                <a:ea typeface="メイリオ" panose="020B0604030504040204" pitchFamily="50" charset="-128"/>
              </a:rPr>
              <a:t>既存の活動の上に、その時代に合った活動を積み</a:t>
            </a:r>
            <a:endParaRPr kumimoji="0" lang="en-US" altLang="ja-JP" sz="1400" b="1">
              <a:solidFill>
                <a:srgbClr val="000000"/>
              </a:solidFill>
              <a:latin typeface="メイリオ" panose="020B0604030504040204" pitchFamily="50" charset="-128"/>
              <a:ea typeface="メイリオ" panose="020B0604030504040204" pitchFamily="50" charset="-128"/>
            </a:endParaRPr>
          </a:p>
          <a:p>
            <a:pPr eaLnBrk="1" hangingPunct="1">
              <a:lnSpc>
                <a:spcPct val="100000"/>
              </a:lnSpc>
              <a:spcBef>
                <a:spcPct val="0"/>
              </a:spcBef>
              <a:buFontTx/>
              <a:buNone/>
            </a:pPr>
            <a:r>
              <a:rPr kumimoji="0" lang="en-US" altLang="ja-JP" sz="1400" b="1">
                <a:solidFill>
                  <a:srgbClr val="000000"/>
                </a:solidFill>
                <a:latin typeface="メイリオ" panose="020B0604030504040204" pitchFamily="50" charset="-128"/>
                <a:ea typeface="メイリオ" panose="020B0604030504040204" pitchFamily="50" charset="-128"/>
              </a:rPr>
              <a:t>   </a:t>
            </a:r>
            <a:r>
              <a:rPr kumimoji="0" lang="ja-JP" altLang="en-US" sz="1400" b="1">
                <a:solidFill>
                  <a:srgbClr val="000000"/>
                </a:solidFill>
                <a:latin typeface="メイリオ" panose="020B0604030504040204" pitchFamily="50" charset="-128"/>
                <a:ea typeface="メイリオ" panose="020B0604030504040204" pitchFamily="50" charset="-128"/>
              </a:rPr>
              <a:t>重ねて展開。</a:t>
            </a:r>
            <a:endParaRPr kumimoji="0" lang="en-US" altLang="ja-JP" sz="1400" b="1">
              <a:solidFill>
                <a:srgbClr val="000000"/>
              </a:solidFill>
              <a:latin typeface="メイリオ" panose="020B0604030504040204" pitchFamily="50" charset="-128"/>
              <a:ea typeface="メイリオ" panose="020B0604030504040204" pitchFamily="50" charset="-128"/>
            </a:endParaRPr>
          </a:p>
          <a:p>
            <a:pPr eaLnBrk="1" hangingPunct="1">
              <a:lnSpc>
                <a:spcPct val="100000"/>
              </a:lnSpc>
              <a:spcBef>
                <a:spcPct val="0"/>
              </a:spcBef>
              <a:buFontTx/>
              <a:buNone/>
            </a:pPr>
            <a:r>
              <a:rPr kumimoji="0" lang="ja-JP" altLang="en-US" sz="1400" b="1">
                <a:solidFill>
                  <a:srgbClr val="000000"/>
                </a:solidFill>
                <a:latin typeface="メイリオ" panose="020B0604030504040204" pitchFamily="50" charset="-128"/>
                <a:ea typeface="メイリオ" panose="020B0604030504040204" pitchFamily="50" charset="-128"/>
              </a:rPr>
              <a:t>●時代の推移とともに、保健活動の対象も内容も、</a:t>
            </a:r>
            <a:endParaRPr kumimoji="0" lang="en-US" altLang="ja-JP" sz="1400" b="1">
              <a:solidFill>
                <a:srgbClr val="000000"/>
              </a:solidFill>
              <a:latin typeface="メイリオ" panose="020B0604030504040204" pitchFamily="50" charset="-128"/>
              <a:ea typeface="メイリオ" panose="020B0604030504040204" pitchFamily="50" charset="-128"/>
            </a:endParaRPr>
          </a:p>
          <a:p>
            <a:pPr eaLnBrk="1" hangingPunct="1">
              <a:lnSpc>
                <a:spcPct val="100000"/>
              </a:lnSpc>
              <a:spcBef>
                <a:spcPct val="0"/>
              </a:spcBef>
              <a:buFontTx/>
              <a:buNone/>
            </a:pPr>
            <a:r>
              <a:rPr kumimoji="0" lang="en-US" altLang="ja-JP" sz="1400" b="1">
                <a:solidFill>
                  <a:srgbClr val="000000"/>
                </a:solidFill>
                <a:latin typeface="メイリオ" panose="020B0604030504040204" pitchFamily="50" charset="-128"/>
                <a:ea typeface="メイリオ" panose="020B0604030504040204" pitchFamily="50" charset="-128"/>
              </a:rPr>
              <a:t>   </a:t>
            </a:r>
            <a:r>
              <a:rPr kumimoji="0" lang="ja-JP" altLang="en-US" sz="1400" b="1">
                <a:solidFill>
                  <a:srgbClr val="000000"/>
                </a:solidFill>
                <a:latin typeface="メイリオ" panose="020B0604030504040204" pitchFamily="50" charset="-128"/>
                <a:ea typeface="メイリオ" panose="020B0604030504040204" pitchFamily="50" charset="-128"/>
              </a:rPr>
              <a:t>拡大の一途をたどっている。</a:t>
            </a:r>
            <a:endParaRPr kumimoji="0" lang="en-US" altLang="ja-JP" sz="1400" b="1">
              <a:solidFill>
                <a:srgbClr val="000000"/>
              </a:solidFill>
              <a:latin typeface="メイリオ" panose="020B0604030504040204" pitchFamily="50" charset="-128"/>
              <a:ea typeface="メイリオ" panose="020B0604030504040204" pitchFamily="50" charset="-128"/>
            </a:endParaRPr>
          </a:p>
        </p:txBody>
      </p:sp>
      <p:sp>
        <p:nvSpPr>
          <p:cNvPr id="247827" name="爆発 1 53"/>
          <p:cNvSpPr>
            <a:spLocks noChangeArrowheads="1"/>
          </p:cNvSpPr>
          <p:nvPr/>
        </p:nvSpPr>
        <p:spPr bwMode="auto">
          <a:xfrm>
            <a:off x="155575" y="2474913"/>
            <a:ext cx="2611438" cy="1427162"/>
          </a:xfrm>
          <a:prstGeom prst="irregularSeal1">
            <a:avLst/>
          </a:prstGeom>
          <a:solidFill>
            <a:srgbClr val="FF9966"/>
          </a:solidFill>
          <a:ln w="9525" algn="ctr">
            <a:solidFill>
              <a:schemeClr val="tx1"/>
            </a:solidFill>
            <a:round/>
            <a:headEnd/>
            <a:tailEnd/>
          </a:ln>
        </p:spPr>
        <p:txBody>
          <a:bodyPr lIns="91229" tIns="45613" rIns="91229" bIns="45613"/>
          <a:lstStyle>
            <a:lvl1pPr defTabSz="912813">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defTabSz="912813">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defTabSz="912813">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algn="ctr" eaLnBrk="1" hangingPunct="1">
              <a:lnSpc>
                <a:spcPct val="100000"/>
              </a:lnSpc>
              <a:spcBef>
                <a:spcPct val="0"/>
              </a:spcBef>
              <a:buFontTx/>
              <a:buNone/>
            </a:pPr>
            <a:r>
              <a:rPr kumimoji="0" lang="ja-JP" altLang="en-US" sz="1200" b="1">
                <a:solidFill>
                  <a:srgbClr val="000000"/>
                </a:solidFill>
                <a:latin typeface="メイリオ" panose="020B0604030504040204" pitchFamily="50" charset="-128"/>
                <a:ea typeface="メイリオ" panose="020B0604030504040204" pitchFamily="50" charset="-128"/>
              </a:rPr>
              <a:t>課題は積み重なり、複雑多様化</a:t>
            </a:r>
          </a:p>
        </p:txBody>
      </p:sp>
      <p:sp>
        <p:nvSpPr>
          <p:cNvPr id="247828" name="タイトル 1"/>
          <p:cNvSpPr txBox="1">
            <a:spLocks/>
          </p:cNvSpPr>
          <p:nvPr/>
        </p:nvSpPr>
        <p:spPr bwMode="auto">
          <a:xfrm>
            <a:off x="0" y="0"/>
            <a:ext cx="9144000" cy="496888"/>
          </a:xfrm>
          <a:prstGeom prst="rect">
            <a:avLst/>
          </a:prstGeom>
          <a:solidFill>
            <a:srgbClr val="BDD7E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algn="ctr">
              <a:spcBef>
                <a:spcPct val="0"/>
              </a:spcBef>
              <a:buFontTx/>
              <a:buNone/>
            </a:pPr>
            <a:r>
              <a:rPr lang="ja-JP" altLang="en-US" b="1">
                <a:solidFill>
                  <a:srgbClr val="000000"/>
                </a:solidFill>
                <a:latin typeface="ＭＳ Ｐゴシック" panose="020B0600070205080204" pitchFamily="50" charset="-128"/>
                <a:ea typeface="Meiryo UI" panose="020B0604030504040204" pitchFamily="50" charset="-128"/>
              </a:rPr>
              <a:t>日本におけるこれまでの健康課題・対策の変遷</a:t>
            </a:r>
            <a:endParaRPr lang="ja-JP" altLang="en-US" b="1">
              <a:solidFill>
                <a:srgbClr val="000000"/>
              </a:solidFill>
              <a:latin typeface="ＭＳ Ｐゴシック" panose="020B0600070205080204" pitchFamily="50" charset="-128"/>
              <a:ea typeface="ＭＳ Ｐゴシック" panose="020B0600070205080204" pitchFamily="50" charset="-128"/>
            </a:endParaRPr>
          </a:p>
        </p:txBody>
      </p:sp>
      <p:pic>
        <p:nvPicPr>
          <p:cNvPr id="4" name="オーディオ 3">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9938" y="61039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9938" y="6103938"/>
            <a:ext cx="609600" cy="609600"/>
          </a:xfrm>
          <a:prstGeom prst="rect">
            <a:avLst/>
          </a:prstGeom>
        </p:spPr>
      </p:pic>
    </p:spTree>
  </p:cSld>
  <p:clrMapOvr>
    <a:masterClrMapping/>
  </p:clrMapOvr>
  <p:transition spd="slow" advTm="4782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8" name="図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94138" y="1543050"/>
            <a:ext cx="1506537"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9859" name="タイトル 3"/>
          <p:cNvSpPr>
            <a:spLocks noGrp="1" noChangeArrowheads="1"/>
          </p:cNvSpPr>
          <p:nvPr>
            <p:ph type="title" idx="4294967295"/>
          </p:nvPr>
        </p:nvSpPr>
        <p:spPr>
          <a:xfrm>
            <a:off x="250825" y="877888"/>
            <a:ext cx="8602663" cy="1446212"/>
          </a:xfrm>
        </p:spPr>
        <p:txBody>
          <a:bodyPr/>
          <a:lstStyle/>
          <a:p>
            <a:pPr eaLnBrk="1" hangingPunct="1"/>
            <a:r>
              <a:rPr lang="zh-CN" altLang="ja-JP" sz="2700" b="1" smtClean="0">
                <a:solidFill>
                  <a:schemeClr val="tx2"/>
                </a:solidFill>
              </a:rPr>
              <a:t>社会において期待される保健師</a:t>
            </a:r>
            <a:br>
              <a:rPr lang="zh-CN" altLang="ja-JP" sz="2700" b="1" smtClean="0">
                <a:solidFill>
                  <a:schemeClr val="tx2"/>
                </a:solidFill>
              </a:rPr>
            </a:br>
            <a:r>
              <a:rPr lang="zh-CN" altLang="ja-JP" sz="2700" b="1" smtClean="0">
                <a:solidFill>
                  <a:schemeClr val="tx2"/>
                </a:solidFill>
              </a:rPr>
              <a:t/>
            </a:r>
            <a:br>
              <a:rPr lang="zh-CN" altLang="ja-JP" sz="2700" b="1" smtClean="0">
                <a:solidFill>
                  <a:schemeClr val="tx2"/>
                </a:solidFill>
              </a:rPr>
            </a:br>
            <a:r>
              <a:rPr lang="zh-CN" altLang="ja-JP" b="1" smtClean="0">
                <a:solidFill>
                  <a:schemeClr val="tx2"/>
                </a:solidFill>
              </a:rPr>
              <a:t/>
            </a:r>
            <a:br>
              <a:rPr lang="zh-CN" altLang="ja-JP" b="1" smtClean="0">
                <a:solidFill>
                  <a:schemeClr val="tx2"/>
                </a:solidFill>
              </a:rPr>
            </a:br>
            <a:endParaRPr lang="zh-CN" altLang="ja-JP" sz="2700" b="1" smtClean="0">
              <a:solidFill>
                <a:schemeClr val="tx2"/>
              </a:solidFill>
            </a:endParaRPr>
          </a:p>
        </p:txBody>
      </p:sp>
      <p:sp>
        <p:nvSpPr>
          <p:cNvPr id="18435" name="タイトル 3"/>
          <p:cNvSpPr>
            <a:spLocks noChangeArrowheads="1"/>
          </p:cNvSpPr>
          <p:nvPr/>
        </p:nvSpPr>
        <p:spPr bwMode="auto">
          <a:xfrm>
            <a:off x="1884363" y="3327400"/>
            <a:ext cx="4786312"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gn="ctr">
              <a:spcBef>
                <a:spcPct val="0"/>
              </a:spcBef>
              <a:buFontTx/>
              <a:buNone/>
              <a:defRPr/>
            </a:pPr>
            <a:r>
              <a:rPr lang="ja-JP" altLang="en-US" sz="1350" smtClean="0">
                <a:solidFill>
                  <a:srgbClr val="000000"/>
                </a:solidFill>
                <a:latin typeface="Arial" panose="020B0604020202020204" pitchFamily="34" charset="0"/>
                <a:sym typeface="ＭＳ Ｐゴシック" panose="020B0600070205080204" pitchFamily="50" charset="-128"/>
              </a:rPr>
              <a:t>　　　　</a:t>
            </a:r>
            <a:br>
              <a:rPr lang="ja-JP" altLang="en-US" sz="1350" smtClean="0">
                <a:solidFill>
                  <a:srgbClr val="000000"/>
                </a:solidFill>
                <a:latin typeface="Arial" panose="020B0604020202020204" pitchFamily="34" charset="0"/>
                <a:sym typeface="ＭＳ Ｐゴシック" panose="020B0600070205080204" pitchFamily="50" charset="-128"/>
              </a:rPr>
            </a:br>
            <a:endParaRPr lang="ja-JP" altLang="en-US" sz="1350" smtClean="0">
              <a:solidFill>
                <a:srgbClr val="000000"/>
              </a:solidFill>
              <a:latin typeface="Arial" panose="020B0604020202020204" pitchFamily="34" charset="0"/>
              <a:sym typeface="ＭＳ Ｐゴシック" panose="020B0600070205080204" pitchFamily="50" charset="-128"/>
            </a:endParaRPr>
          </a:p>
          <a:p>
            <a:pPr algn="r">
              <a:spcBef>
                <a:spcPct val="0"/>
              </a:spcBef>
              <a:buFontTx/>
              <a:buNone/>
              <a:defRPr/>
            </a:pPr>
            <a:endParaRPr lang="ja-JP" altLang="en-US" sz="1350" smtClean="0">
              <a:solidFill>
                <a:srgbClr val="000000"/>
              </a:solidFill>
              <a:latin typeface="ＭＳ Ｐゴシック" panose="020B0600070205080204" pitchFamily="50" charset="-128"/>
              <a:sym typeface="ＭＳ Ｐゴシック" panose="020B0600070205080204" pitchFamily="50" charset="-128"/>
            </a:endParaRPr>
          </a:p>
        </p:txBody>
      </p:sp>
      <p:sp>
        <p:nvSpPr>
          <p:cNvPr id="249861" name="直線コネクタ 9"/>
          <p:cNvSpPr>
            <a:spLocks noChangeShapeType="1"/>
          </p:cNvSpPr>
          <p:nvPr/>
        </p:nvSpPr>
        <p:spPr bwMode="auto">
          <a:xfrm>
            <a:off x="0" y="5926138"/>
            <a:ext cx="9144000" cy="1587"/>
          </a:xfrm>
          <a:prstGeom prst="line">
            <a:avLst/>
          </a:prstGeom>
          <a:noFill/>
          <a:ln w="1905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nvGrpSpPr>
          <p:cNvPr id="249862" name="Group 5"/>
          <p:cNvGrpSpPr>
            <a:grpSpLocks/>
          </p:cNvGrpSpPr>
          <p:nvPr/>
        </p:nvGrpSpPr>
        <p:grpSpPr bwMode="auto">
          <a:xfrm>
            <a:off x="-11113" y="1371600"/>
            <a:ext cx="9144001" cy="107950"/>
            <a:chOff x="0" y="0"/>
            <a:chExt cx="9144000" cy="142876"/>
          </a:xfrm>
        </p:grpSpPr>
        <p:sp>
          <p:nvSpPr>
            <p:cNvPr id="249906" name="直線コネクタ 6"/>
            <p:cNvSpPr>
              <a:spLocks noChangeShapeType="1"/>
            </p:cNvSpPr>
            <p:nvPr/>
          </p:nvSpPr>
          <p:spPr bwMode="auto">
            <a:xfrm>
              <a:off x="0" y="141288"/>
              <a:ext cx="9144000" cy="1588"/>
            </a:xfrm>
            <a:prstGeom prst="line">
              <a:avLst/>
            </a:prstGeom>
            <a:noFill/>
            <a:ln w="88900">
              <a:solidFill>
                <a:srgbClr val="666666"/>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49907" name="直線コネクタ 5"/>
            <p:cNvSpPr>
              <a:spLocks noChangeShapeType="1"/>
            </p:cNvSpPr>
            <p:nvPr/>
          </p:nvSpPr>
          <p:spPr bwMode="auto">
            <a:xfrm>
              <a:off x="0" y="0"/>
              <a:ext cx="9144000" cy="1587"/>
            </a:xfrm>
            <a:prstGeom prst="line">
              <a:avLst/>
            </a:prstGeom>
            <a:noFill/>
            <a:ln w="889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249863" name="タイトル 3"/>
          <p:cNvSpPr>
            <a:spLocks noChangeArrowheads="1"/>
          </p:cNvSpPr>
          <p:nvPr/>
        </p:nvSpPr>
        <p:spPr bwMode="auto">
          <a:xfrm>
            <a:off x="26988" y="1754188"/>
            <a:ext cx="9117012"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spcBef>
                <a:spcPct val="0"/>
              </a:spcBef>
              <a:buFontTx/>
              <a:buNone/>
            </a:pPr>
            <a:r>
              <a:rPr lang="ja-JP" altLang="en-US">
                <a:solidFill>
                  <a:srgbClr val="000000"/>
                </a:solidFill>
                <a:latin typeface="ＭＳ Ｐゴシック" panose="020B0600070205080204" pitchFamily="50" charset="-128"/>
                <a:sym typeface="ＭＳ Ｐゴシック" panose="020B0600070205080204" pitchFamily="50" charset="-128"/>
              </a:rPr>
              <a:t>　　　</a:t>
            </a:r>
            <a:r>
              <a:rPr lang="ja-JP" altLang="en-US" sz="2100">
                <a:solidFill>
                  <a:srgbClr val="000000"/>
                </a:solidFill>
                <a:latin typeface="ＭＳ Ｐゴシック" panose="020B0600070205080204" pitchFamily="50" charset="-128"/>
                <a:sym typeface="ＭＳ Ｐゴシック" panose="020B0600070205080204" pitchFamily="50" charset="-128"/>
              </a:rPr>
              <a:t>　　　　　　　　　</a:t>
            </a:r>
          </a:p>
          <a:p>
            <a:pPr>
              <a:spcBef>
                <a:spcPct val="0"/>
              </a:spcBef>
              <a:buFontTx/>
              <a:buNone/>
            </a:pPr>
            <a:r>
              <a:rPr lang="ja-JP" altLang="en-US" sz="2100">
                <a:solidFill>
                  <a:srgbClr val="000000"/>
                </a:solidFill>
                <a:latin typeface="ＭＳ Ｐゴシック" panose="020B0600070205080204" pitchFamily="50" charset="-128"/>
                <a:sym typeface="ＭＳ Ｐゴシック" panose="020B0600070205080204" pitchFamily="50" charset="-128"/>
              </a:rPr>
              <a:t>　　　　　　　　　　　　　　　　</a:t>
            </a:r>
          </a:p>
          <a:p>
            <a:pPr>
              <a:spcBef>
                <a:spcPct val="0"/>
              </a:spcBef>
              <a:buFontTx/>
              <a:buNone/>
            </a:pPr>
            <a:r>
              <a:rPr lang="en-US" altLang="ja-JP" sz="2700">
                <a:solidFill>
                  <a:srgbClr val="000000"/>
                </a:solidFill>
                <a:latin typeface="ＭＳ Ｐゴシック" panose="020B0600070205080204" pitchFamily="50" charset="-128"/>
                <a:sym typeface="ＭＳ Ｐゴシック" panose="020B0600070205080204" pitchFamily="50" charset="-128"/>
              </a:rPr>
              <a:t/>
            </a:r>
            <a:br>
              <a:rPr lang="en-US" altLang="ja-JP" sz="2700">
                <a:solidFill>
                  <a:srgbClr val="000000"/>
                </a:solidFill>
                <a:latin typeface="ＭＳ Ｐゴシック" panose="020B0600070205080204" pitchFamily="50" charset="-128"/>
                <a:sym typeface="ＭＳ Ｐゴシック" panose="020B0600070205080204" pitchFamily="50" charset="-128"/>
              </a:rPr>
            </a:br>
            <a:r>
              <a:rPr lang="ja-JP" altLang="en-US" sz="2700">
                <a:solidFill>
                  <a:srgbClr val="EEECE1"/>
                </a:solidFill>
                <a:latin typeface="ＭＳ Ｐゴシック" panose="020B0600070205080204" pitchFamily="50" charset="-128"/>
                <a:sym typeface="ＭＳ Ｐゴシック" panose="020B0600070205080204" pitchFamily="50" charset="-128"/>
              </a:rPr>
              <a:t/>
            </a:r>
            <a:br>
              <a:rPr lang="ja-JP" altLang="en-US" sz="2700">
                <a:solidFill>
                  <a:srgbClr val="EEECE1"/>
                </a:solidFill>
                <a:latin typeface="ＭＳ Ｐゴシック" panose="020B0600070205080204" pitchFamily="50" charset="-128"/>
                <a:sym typeface="ＭＳ Ｐゴシック" panose="020B0600070205080204" pitchFamily="50" charset="-128"/>
              </a:rPr>
            </a:br>
            <a:endParaRPr lang="ja-JP" altLang="en-US" sz="2700">
              <a:solidFill>
                <a:srgbClr val="EEECE1"/>
              </a:solidFill>
              <a:latin typeface="ＭＳ Ｐゴシック" panose="020B0600070205080204" pitchFamily="50" charset="-128"/>
              <a:sym typeface="ＭＳ Ｐゴシック" panose="020B0600070205080204" pitchFamily="50" charset="-128"/>
            </a:endParaRPr>
          </a:p>
        </p:txBody>
      </p:sp>
      <p:sp>
        <p:nvSpPr>
          <p:cNvPr id="18439" name="Oval 9"/>
          <p:cNvSpPr>
            <a:spLocks noChangeArrowheads="1"/>
          </p:cNvSpPr>
          <p:nvPr/>
        </p:nvSpPr>
        <p:spPr bwMode="auto">
          <a:xfrm flipV="1">
            <a:off x="2266950" y="2781300"/>
            <a:ext cx="3889375" cy="1674813"/>
          </a:xfrm>
          <a:prstGeom prst="ellipse">
            <a:avLst/>
          </a:prstGeom>
          <a:solidFill>
            <a:srgbClr val="CCFFFF"/>
          </a:solidFill>
          <a:ln w="9525">
            <a:solidFill>
              <a:schemeClr val="tx1"/>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spcBef>
                <a:spcPct val="0"/>
              </a:spcBef>
              <a:buFontTx/>
              <a:buNone/>
              <a:defRPr/>
            </a:pPr>
            <a:endParaRPr lang="ja-JP" altLang="en-US" sz="1350" smtClean="0">
              <a:solidFill>
                <a:srgbClr val="000000"/>
              </a:solidFill>
              <a:latin typeface="Arial" panose="020B0604020202020204" pitchFamily="34" charset="0"/>
            </a:endParaRPr>
          </a:p>
        </p:txBody>
      </p:sp>
      <p:sp>
        <p:nvSpPr>
          <p:cNvPr id="249865" name="Text Box 10"/>
          <p:cNvSpPr txBox="1">
            <a:spLocks noChangeArrowheads="1"/>
          </p:cNvSpPr>
          <p:nvPr/>
        </p:nvSpPr>
        <p:spPr bwMode="auto">
          <a:xfrm>
            <a:off x="3060700" y="3105150"/>
            <a:ext cx="2447925"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spcBef>
                <a:spcPct val="0"/>
              </a:spcBef>
              <a:buFontTx/>
              <a:buNone/>
            </a:pPr>
            <a:r>
              <a:rPr lang="ja-JP" altLang="en-US" sz="1500" b="1">
                <a:solidFill>
                  <a:srgbClr val="000000"/>
                </a:solidFill>
                <a:latin typeface="Arial" panose="020B0604020202020204" pitchFamily="34" charset="0"/>
              </a:rPr>
              <a:t>社会的公正の理念</a:t>
            </a:r>
          </a:p>
          <a:p>
            <a:pPr>
              <a:spcBef>
                <a:spcPct val="0"/>
              </a:spcBef>
              <a:buFontTx/>
              <a:buNone/>
            </a:pPr>
            <a:r>
              <a:rPr lang="ja-JP" altLang="en-US" sz="1500" b="1">
                <a:solidFill>
                  <a:srgbClr val="000000"/>
                </a:solidFill>
                <a:latin typeface="Arial" panose="020B0604020202020204" pitchFamily="34" charset="0"/>
              </a:rPr>
              <a:t>　分析と再統合力</a:t>
            </a:r>
          </a:p>
          <a:p>
            <a:pPr>
              <a:spcBef>
                <a:spcPct val="0"/>
              </a:spcBef>
              <a:buFontTx/>
              <a:buNone/>
            </a:pPr>
            <a:r>
              <a:rPr lang="ja-JP" altLang="en-US" sz="1500" b="1">
                <a:solidFill>
                  <a:srgbClr val="000000"/>
                </a:solidFill>
                <a:latin typeface="Arial" panose="020B0604020202020204" pitchFamily="34" charset="0"/>
              </a:rPr>
              <a:t>対象に寄り添える力</a:t>
            </a:r>
          </a:p>
          <a:p>
            <a:pPr>
              <a:spcBef>
                <a:spcPct val="0"/>
              </a:spcBef>
              <a:buFontTx/>
              <a:buNone/>
            </a:pPr>
            <a:r>
              <a:rPr lang="ja-JP" altLang="en-US" sz="1500" b="1">
                <a:solidFill>
                  <a:srgbClr val="000000"/>
                </a:solidFill>
                <a:latin typeface="Arial" panose="020B0604020202020204" pitchFamily="34" charset="0"/>
              </a:rPr>
              <a:t>保健師魂と誇り</a:t>
            </a:r>
          </a:p>
          <a:p>
            <a:pPr>
              <a:spcBef>
                <a:spcPct val="0"/>
              </a:spcBef>
              <a:buFontTx/>
              <a:buNone/>
            </a:pPr>
            <a:endParaRPr lang="ja-JP" altLang="en-US" sz="1500" b="1">
              <a:solidFill>
                <a:srgbClr val="000000"/>
              </a:solidFill>
              <a:latin typeface="Arial" panose="020B0604020202020204" pitchFamily="34" charset="0"/>
            </a:endParaRPr>
          </a:p>
        </p:txBody>
      </p:sp>
      <p:sp>
        <p:nvSpPr>
          <p:cNvPr id="18441" name="Oval 11"/>
          <p:cNvSpPr>
            <a:spLocks noChangeArrowheads="1"/>
          </p:cNvSpPr>
          <p:nvPr/>
        </p:nvSpPr>
        <p:spPr bwMode="auto">
          <a:xfrm flipV="1">
            <a:off x="3636963" y="2241550"/>
            <a:ext cx="1295400" cy="539750"/>
          </a:xfrm>
          <a:prstGeom prst="ellipse">
            <a:avLst/>
          </a:prstGeom>
          <a:solidFill>
            <a:srgbClr val="F2DCDB"/>
          </a:solidFill>
          <a:ln w="9525">
            <a:solidFill>
              <a:schemeClr val="tx1"/>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spcBef>
                <a:spcPct val="0"/>
              </a:spcBef>
              <a:buFontTx/>
              <a:buNone/>
              <a:defRPr/>
            </a:pPr>
            <a:endParaRPr lang="ja-JP" altLang="en-US" sz="1350" smtClean="0">
              <a:solidFill>
                <a:srgbClr val="000000"/>
              </a:solidFill>
              <a:latin typeface="Arial" panose="020B0604020202020204" pitchFamily="34" charset="0"/>
            </a:endParaRPr>
          </a:p>
        </p:txBody>
      </p:sp>
      <p:sp>
        <p:nvSpPr>
          <p:cNvPr id="18442" name="Text Box 12"/>
          <p:cNvSpPr txBox="1">
            <a:spLocks noChangeArrowheads="1"/>
          </p:cNvSpPr>
          <p:nvPr/>
        </p:nvSpPr>
        <p:spPr bwMode="auto">
          <a:xfrm>
            <a:off x="3924300" y="2293938"/>
            <a:ext cx="860425"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spcBef>
                <a:spcPct val="0"/>
              </a:spcBef>
              <a:buFontTx/>
              <a:buNone/>
              <a:defRPr/>
            </a:pPr>
            <a:r>
              <a:rPr lang="ja-JP" altLang="en-US" sz="1350" b="1" dirty="0" smtClean="0">
                <a:solidFill>
                  <a:srgbClr val="FF0000"/>
                </a:solidFill>
                <a:latin typeface="Arial" panose="020B0604020202020204" pitchFamily="34" charset="0"/>
              </a:rPr>
              <a:t>説明と</a:t>
            </a:r>
          </a:p>
          <a:p>
            <a:pPr>
              <a:spcBef>
                <a:spcPct val="0"/>
              </a:spcBef>
              <a:buFontTx/>
              <a:buNone/>
              <a:defRPr/>
            </a:pPr>
            <a:r>
              <a:rPr lang="ja-JP" altLang="en-US" sz="1350" b="1" dirty="0" smtClean="0">
                <a:solidFill>
                  <a:srgbClr val="FF0000"/>
                </a:solidFill>
                <a:latin typeface="Arial" panose="020B0604020202020204" pitchFamily="34" charset="0"/>
              </a:rPr>
              <a:t>責任</a:t>
            </a:r>
          </a:p>
          <a:p>
            <a:pPr>
              <a:spcBef>
                <a:spcPct val="0"/>
              </a:spcBef>
              <a:buFontTx/>
              <a:buNone/>
              <a:defRPr/>
            </a:pPr>
            <a:endParaRPr lang="ja-JP" altLang="en-US" sz="1350" b="1" dirty="0" smtClean="0">
              <a:solidFill>
                <a:srgbClr val="000000"/>
              </a:solidFill>
              <a:latin typeface="Arial" panose="020B0604020202020204" pitchFamily="34" charset="0"/>
            </a:endParaRPr>
          </a:p>
        </p:txBody>
      </p:sp>
      <p:sp>
        <p:nvSpPr>
          <p:cNvPr id="18443" name="Oval 13"/>
          <p:cNvSpPr>
            <a:spLocks noChangeArrowheads="1"/>
          </p:cNvSpPr>
          <p:nvPr/>
        </p:nvSpPr>
        <p:spPr bwMode="auto">
          <a:xfrm flipV="1">
            <a:off x="4902200" y="2347913"/>
            <a:ext cx="1106488" cy="649287"/>
          </a:xfrm>
          <a:prstGeom prst="ellipse">
            <a:avLst/>
          </a:prstGeom>
          <a:solidFill>
            <a:srgbClr val="F2DCDB"/>
          </a:solidFill>
          <a:ln w="9525">
            <a:solidFill>
              <a:schemeClr val="tx1"/>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spcBef>
                <a:spcPct val="0"/>
              </a:spcBef>
              <a:buFontTx/>
              <a:buNone/>
              <a:defRPr/>
            </a:pPr>
            <a:endParaRPr lang="ja-JP" altLang="en-US" sz="1350" smtClean="0">
              <a:solidFill>
                <a:srgbClr val="000000"/>
              </a:solidFill>
              <a:latin typeface="Arial" panose="020B0604020202020204" pitchFamily="34" charset="0"/>
            </a:endParaRPr>
          </a:p>
        </p:txBody>
      </p:sp>
      <p:sp>
        <p:nvSpPr>
          <p:cNvPr id="18444" name="Oval 14"/>
          <p:cNvSpPr>
            <a:spLocks noChangeArrowheads="1"/>
          </p:cNvSpPr>
          <p:nvPr/>
        </p:nvSpPr>
        <p:spPr bwMode="auto">
          <a:xfrm flipV="1">
            <a:off x="5943600" y="1754188"/>
            <a:ext cx="936625" cy="487362"/>
          </a:xfrm>
          <a:prstGeom prst="ellipse">
            <a:avLst/>
          </a:prstGeom>
          <a:solidFill>
            <a:srgbClr val="C1EBE9"/>
          </a:solidFill>
          <a:ln w="9525">
            <a:solidFill>
              <a:schemeClr val="tx1"/>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spcBef>
                <a:spcPct val="0"/>
              </a:spcBef>
              <a:buFontTx/>
              <a:buNone/>
              <a:defRPr/>
            </a:pPr>
            <a:endParaRPr lang="ja-JP" altLang="en-US" sz="1350" smtClean="0">
              <a:solidFill>
                <a:srgbClr val="000000"/>
              </a:solidFill>
              <a:latin typeface="Arial" panose="020B0604020202020204" pitchFamily="34" charset="0"/>
            </a:endParaRPr>
          </a:p>
        </p:txBody>
      </p:sp>
      <p:sp>
        <p:nvSpPr>
          <p:cNvPr id="18445" name="Oval 15"/>
          <p:cNvSpPr>
            <a:spLocks noChangeArrowheads="1"/>
          </p:cNvSpPr>
          <p:nvPr/>
        </p:nvSpPr>
        <p:spPr bwMode="auto">
          <a:xfrm flipV="1">
            <a:off x="7151688" y="2208213"/>
            <a:ext cx="1009650" cy="539750"/>
          </a:xfrm>
          <a:prstGeom prst="ellipse">
            <a:avLst/>
          </a:prstGeom>
          <a:solidFill>
            <a:srgbClr val="C1EBE9"/>
          </a:solidFill>
          <a:ln w="9525">
            <a:solidFill>
              <a:schemeClr val="tx1"/>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spcBef>
                <a:spcPct val="0"/>
              </a:spcBef>
              <a:buFontTx/>
              <a:buNone/>
              <a:defRPr/>
            </a:pPr>
            <a:endParaRPr lang="ja-JP" altLang="en-US" sz="1350" smtClean="0">
              <a:solidFill>
                <a:srgbClr val="000000"/>
              </a:solidFill>
              <a:latin typeface="Arial" panose="020B0604020202020204" pitchFamily="34" charset="0"/>
            </a:endParaRPr>
          </a:p>
        </p:txBody>
      </p:sp>
      <p:sp>
        <p:nvSpPr>
          <p:cNvPr id="18446" name="Oval 16"/>
          <p:cNvSpPr>
            <a:spLocks noChangeArrowheads="1"/>
          </p:cNvSpPr>
          <p:nvPr/>
        </p:nvSpPr>
        <p:spPr bwMode="auto">
          <a:xfrm flipV="1">
            <a:off x="763588" y="3781425"/>
            <a:ext cx="1725612" cy="701675"/>
          </a:xfrm>
          <a:prstGeom prst="ellipse">
            <a:avLst/>
          </a:prstGeom>
          <a:solidFill>
            <a:schemeClr val="accent6">
              <a:lumMod val="20000"/>
              <a:lumOff val="80000"/>
            </a:schemeClr>
          </a:solidFill>
          <a:ln w="9525">
            <a:solidFill>
              <a:schemeClr val="tx1"/>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spcBef>
                <a:spcPct val="0"/>
              </a:spcBef>
              <a:buFontTx/>
              <a:buNone/>
              <a:defRPr/>
            </a:pPr>
            <a:endParaRPr lang="ja-JP" altLang="en-US" sz="1350" smtClean="0">
              <a:solidFill>
                <a:srgbClr val="000000"/>
              </a:solidFill>
              <a:latin typeface="Arial" panose="020B0604020202020204" pitchFamily="34" charset="0"/>
            </a:endParaRPr>
          </a:p>
        </p:txBody>
      </p:sp>
      <p:sp>
        <p:nvSpPr>
          <p:cNvPr id="18447" name="Oval 17"/>
          <p:cNvSpPr>
            <a:spLocks noChangeArrowheads="1"/>
          </p:cNvSpPr>
          <p:nvPr/>
        </p:nvSpPr>
        <p:spPr bwMode="auto">
          <a:xfrm flipV="1">
            <a:off x="6156325" y="3482975"/>
            <a:ext cx="1728788" cy="595313"/>
          </a:xfrm>
          <a:prstGeom prst="ellipse">
            <a:avLst/>
          </a:prstGeom>
          <a:solidFill>
            <a:srgbClr val="F2DCDB"/>
          </a:solidFill>
          <a:ln w="9525">
            <a:solidFill>
              <a:schemeClr val="tx1"/>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spcBef>
                <a:spcPct val="0"/>
              </a:spcBef>
              <a:buFontTx/>
              <a:buNone/>
              <a:defRPr/>
            </a:pPr>
            <a:endParaRPr lang="ja-JP" altLang="en-US" sz="1350" smtClean="0">
              <a:solidFill>
                <a:srgbClr val="000000"/>
              </a:solidFill>
              <a:latin typeface="Arial" panose="020B0604020202020204" pitchFamily="34" charset="0"/>
            </a:endParaRPr>
          </a:p>
        </p:txBody>
      </p:sp>
      <p:sp>
        <p:nvSpPr>
          <p:cNvPr id="18448" name="Oval 18"/>
          <p:cNvSpPr>
            <a:spLocks noChangeArrowheads="1"/>
          </p:cNvSpPr>
          <p:nvPr/>
        </p:nvSpPr>
        <p:spPr bwMode="auto">
          <a:xfrm flipV="1">
            <a:off x="5500688" y="4078288"/>
            <a:ext cx="1655762" cy="701675"/>
          </a:xfrm>
          <a:prstGeom prst="ellipse">
            <a:avLst/>
          </a:prstGeom>
          <a:solidFill>
            <a:srgbClr val="F2DCDB"/>
          </a:solidFill>
          <a:ln w="9525">
            <a:solidFill>
              <a:schemeClr val="tx1"/>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spcBef>
                <a:spcPct val="0"/>
              </a:spcBef>
              <a:buFontTx/>
              <a:buNone/>
              <a:defRPr/>
            </a:pPr>
            <a:endParaRPr lang="ja-JP" altLang="en-US" sz="1350" smtClean="0">
              <a:solidFill>
                <a:srgbClr val="000000"/>
              </a:solidFill>
              <a:latin typeface="Arial" panose="020B0604020202020204" pitchFamily="34" charset="0"/>
            </a:endParaRPr>
          </a:p>
        </p:txBody>
      </p:sp>
      <p:sp>
        <p:nvSpPr>
          <p:cNvPr id="18449" name="Oval 19"/>
          <p:cNvSpPr>
            <a:spLocks noChangeArrowheads="1"/>
          </p:cNvSpPr>
          <p:nvPr/>
        </p:nvSpPr>
        <p:spPr bwMode="auto">
          <a:xfrm flipV="1">
            <a:off x="3995738" y="4402138"/>
            <a:ext cx="1657350" cy="811212"/>
          </a:xfrm>
          <a:prstGeom prst="ellipse">
            <a:avLst/>
          </a:prstGeom>
          <a:solidFill>
            <a:srgbClr val="F2DCDB"/>
          </a:solidFill>
          <a:ln w="9525">
            <a:solidFill>
              <a:schemeClr val="tx1"/>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spcBef>
                <a:spcPct val="0"/>
              </a:spcBef>
              <a:buFontTx/>
              <a:buNone/>
              <a:defRPr/>
            </a:pPr>
            <a:endParaRPr lang="ja-JP" altLang="en-US" sz="1350" smtClean="0">
              <a:solidFill>
                <a:srgbClr val="000000"/>
              </a:solidFill>
              <a:latin typeface="Arial" panose="020B0604020202020204" pitchFamily="34" charset="0"/>
            </a:endParaRPr>
          </a:p>
        </p:txBody>
      </p:sp>
      <p:sp>
        <p:nvSpPr>
          <p:cNvPr id="18450" name="Oval 20"/>
          <p:cNvSpPr>
            <a:spLocks noChangeArrowheads="1"/>
          </p:cNvSpPr>
          <p:nvPr/>
        </p:nvSpPr>
        <p:spPr bwMode="auto">
          <a:xfrm flipV="1">
            <a:off x="2413000" y="4348163"/>
            <a:ext cx="1511300" cy="703262"/>
          </a:xfrm>
          <a:prstGeom prst="ellipse">
            <a:avLst/>
          </a:prstGeom>
          <a:solidFill>
            <a:srgbClr val="F2DCDB"/>
          </a:solidFill>
          <a:ln w="9525">
            <a:solidFill>
              <a:schemeClr val="tx1"/>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spcBef>
                <a:spcPct val="0"/>
              </a:spcBef>
              <a:buFontTx/>
              <a:buNone/>
              <a:defRPr/>
            </a:pPr>
            <a:endParaRPr lang="ja-JP" altLang="en-US" sz="1350" smtClean="0">
              <a:solidFill>
                <a:srgbClr val="000000"/>
              </a:solidFill>
              <a:latin typeface="Arial" panose="020B0604020202020204" pitchFamily="34" charset="0"/>
            </a:endParaRPr>
          </a:p>
        </p:txBody>
      </p:sp>
      <p:sp>
        <p:nvSpPr>
          <p:cNvPr id="18452" name="Oval 22"/>
          <p:cNvSpPr>
            <a:spLocks noChangeArrowheads="1"/>
          </p:cNvSpPr>
          <p:nvPr/>
        </p:nvSpPr>
        <p:spPr bwMode="auto">
          <a:xfrm flipV="1">
            <a:off x="825500" y="2997200"/>
            <a:ext cx="1516063" cy="701675"/>
          </a:xfrm>
          <a:prstGeom prst="ellipse">
            <a:avLst/>
          </a:prstGeom>
          <a:solidFill>
            <a:srgbClr val="F2DCDB"/>
          </a:solidFill>
          <a:ln w="9525">
            <a:solidFill>
              <a:schemeClr val="tx1"/>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spcBef>
                <a:spcPct val="0"/>
              </a:spcBef>
              <a:buFontTx/>
              <a:buNone/>
              <a:defRPr/>
            </a:pPr>
            <a:endParaRPr lang="ja-JP" altLang="en-US" sz="1350" smtClean="0">
              <a:solidFill>
                <a:srgbClr val="000000"/>
              </a:solidFill>
              <a:latin typeface="Arial" panose="020B0604020202020204" pitchFamily="34" charset="0"/>
            </a:endParaRPr>
          </a:p>
        </p:txBody>
      </p:sp>
      <p:sp>
        <p:nvSpPr>
          <p:cNvPr id="18453" name="Text Box 23"/>
          <p:cNvSpPr txBox="1">
            <a:spLocks noChangeArrowheads="1"/>
          </p:cNvSpPr>
          <p:nvPr/>
        </p:nvSpPr>
        <p:spPr bwMode="auto">
          <a:xfrm>
            <a:off x="5653088" y="4132263"/>
            <a:ext cx="144145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spcBef>
                <a:spcPct val="0"/>
              </a:spcBef>
              <a:buFontTx/>
              <a:buNone/>
              <a:defRPr/>
            </a:pPr>
            <a:r>
              <a:rPr lang="ja-JP" altLang="en-US" sz="1350" b="1" dirty="0" smtClean="0">
                <a:solidFill>
                  <a:srgbClr val="FF0000"/>
                </a:solidFill>
                <a:latin typeface="Arial" panose="020B0604020202020204" pitchFamily="34" charset="0"/>
              </a:rPr>
              <a:t>地域活動の</a:t>
            </a:r>
          </a:p>
          <a:p>
            <a:pPr>
              <a:spcBef>
                <a:spcPct val="0"/>
              </a:spcBef>
              <a:buFontTx/>
              <a:buNone/>
              <a:defRPr/>
            </a:pPr>
            <a:r>
              <a:rPr lang="ja-JP" altLang="en-US" sz="1350" b="1" dirty="0" smtClean="0">
                <a:solidFill>
                  <a:srgbClr val="FF0000"/>
                </a:solidFill>
                <a:latin typeface="Arial" panose="020B0604020202020204" pitchFamily="34" charset="0"/>
              </a:rPr>
              <a:t>調整と連携</a:t>
            </a:r>
          </a:p>
          <a:p>
            <a:pPr>
              <a:spcBef>
                <a:spcPct val="0"/>
              </a:spcBef>
              <a:buFontTx/>
              <a:buNone/>
              <a:defRPr/>
            </a:pPr>
            <a:endParaRPr lang="ja-JP" altLang="en-US" sz="1350" b="1" dirty="0" smtClean="0">
              <a:solidFill>
                <a:srgbClr val="000000"/>
              </a:solidFill>
              <a:latin typeface="Arial" panose="020B0604020202020204" pitchFamily="34" charset="0"/>
            </a:endParaRPr>
          </a:p>
        </p:txBody>
      </p:sp>
      <p:sp>
        <p:nvSpPr>
          <p:cNvPr id="18454" name="Text Box 24"/>
          <p:cNvSpPr txBox="1">
            <a:spLocks noChangeArrowheads="1"/>
          </p:cNvSpPr>
          <p:nvPr/>
        </p:nvSpPr>
        <p:spPr bwMode="auto">
          <a:xfrm>
            <a:off x="6445250" y="3536950"/>
            <a:ext cx="1801813"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spcBef>
                <a:spcPct val="0"/>
              </a:spcBef>
              <a:buFontTx/>
              <a:buNone/>
              <a:defRPr/>
            </a:pPr>
            <a:r>
              <a:rPr lang="ja-JP" altLang="en-US" sz="1350" b="1" dirty="0" smtClean="0">
                <a:solidFill>
                  <a:srgbClr val="FF0000"/>
                </a:solidFill>
                <a:latin typeface="Arial" panose="020B0604020202020204" pitchFamily="34" charset="0"/>
              </a:rPr>
              <a:t>責任を持った</a:t>
            </a:r>
          </a:p>
          <a:p>
            <a:pPr>
              <a:spcBef>
                <a:spcPct val="0"/>
              </a:spcBef>
              <a:buFontTx/>
              <a:buNone/>
              <a:defRPr/>
            </a:pPr>
            <a:r>
              <a:rPr lang="ja-JP" altLang="en-US" sz="1350" b="1" dirty="0" smtClean="0">
                <a:solidFill>
                  <a:srgbClr val="FF0000"/>
                </a:solidFill>
                <a:latin typeface="Arial" panose="020B0604020202020204" pitchFamily="34" charset="0"/>
              </a:rPr>
              <a:t>地区活動</a:t>
            </a:r>
          </a:p>
          <a:p>
            <a:pPr>
              <a:spcBef>
                <a:spcPct val="0"/>
              </a:spcBef>
              <a:buFontTx/>
              <a:buNone/>
              <a:defRPr/>
            </a:pPr>
            <a:endParaRPr lang="ja-JP" altLang="en-US" sz="1350" b="1" dirty="0" smtClean="0">
              <a:solidFill>
                <a:srgbClr val="000000"/>
              </a:solidFill>
              <a:latin typeface="Arial" panose="020B0604020202020204" pitchFamily="34" charset="0"/>
            </a:endParaRPr>
          </a:p>
        </p:txBody>
      </p:sp>
      <p:sp>
        <p:nvSpPr>
          <p:cNvPr id="18455" name="Text Box 25"/>
          <p:cNvSpPr txBox="1">
            <a:spLocks noChangeArrowheads="1"/>
          </p:cNvSpPr>
          <p:nvPr/>
        </p:nvSpPr>
        <p:spPr bwMode="auto">
          <a:xfrm>
            <a:off x="5003800" y="2389188"/>
            <a:ext cx="1173163"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spcBef>
                <a:spcPct val="0"/>
              </a:spcBef>
              <a:buFontTx/>
              <a:buNone/>
              <a:defRPr/>
            </a:pPr>
            <a:r>
              <a:rPr lang="ja-JP" altLang="en-US" sz="1350" b="1" dirty="0" smtClean="0">
                <a:solidFill>
                  <a:srgbClr val="FF0000"/>
                </a:solidFill>
                <a:latin typeface="Arial" panose="020B0604020202020204" pitchFamily="34" charset="0"/>
              </a:rPr>
              <a:t>複雑困難な</a:t>
            </a:r>
          </a:p>
          <a:p>
            <a:pPr>
              <a:spcBef>
                <a:spcPct val="0"/>
              </a:spcBef>
              <a:buFontTx/>
              <a:buNone/>
              <a:defRPr/>
            </a:pPr>
            <a:r>
              <a:rPr lang="ja-JP" altLang="en-US" sz="1350" b="1" dirty="0" smtClean="0">
                <a:solidFill>
                  <a:srgbClr val="FF0000"/>
                </a:solidFill>
                <a:latin typeface="Arial" panose="020B0604020202020204" pitchFamily="34" charset="0"/>
              </a:rPr>
              <a:t>事例</a:t>
            </a:r>
          </a:p>
          <a:p>
            <a:pPr>
              <a:spcBef>
                <a:spcPct val="0"/>
              </a:spcBef>
              <a:buFontTx/>
              <a:buNone/>
              <a:defRPr/>
            </a:pPr>
            <a:endParaRPr lang="ja-JP" altLang="en-US" sz="1350" b="1" dirty="0" smtClean="0">
              <a:solidFill>
                <a:srgbClr val="000000"/>
              </a:solidFill>
              <a:latin typeface="Arial" panose="020B0604020202020204" pitchFamily="34" charset="0"/>
            </a:endParaRPr>
          </a:p>
        </p:txBody>
      </p:sp>
      <p:sp>
        <p:nvSpPr>
          <p:cNvPr id="18456" name="Text Box 26"/>
          <p:cNvSpPr txBox="1">
            <a:spLocks noChangeArrowheads="1"/>
          </p:cNvSpPr>
          <p:nvPr/>
        </p:nvSpPr>
        <p:spPr bwMode="auto">
          <a:xfrm>
            <a:off x="4140200" y="4456113"/>
            <a:ext cx="144145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spcBef>
                <a:spcPct val="0"/>
              </a:spcBef>
              <a:buFontTx/>
              <a:buNone/>
              <a:defRPr/>
            </a:pPr>
            <a:r>
              <a:rPr lang="ja-JP" altLang="en-US" sz="1350" b="1" dirty="0" smtClean="0">
                <a:solidFill>
                  <a:srgbClr val="FF0000"/>
                </a:solidFill>
                <a:latin typeface="Arial" panose="020B0604020202020204" pitchFamily="34" charset="0"/>
              </a:rPr>
              <a:t>NPO、住民、関係団との協働活動</a:t>
            </a:r>
          </a:p>
          <a:p>
            <a:pPr>
              <a:spcBef>
                <a:spcPct val="0"/>
              </a:spcBef>
              <a:buFontTx/>
              <a:buNone/>
              <a:defRPr/>
            </a:pPr>
            <a:endParaRPr lang="ja-JP" altLang="en-US" sz="1350" b="1" dirty="0" smtClean="0">
              <a:solidFill>
                <a:srgbClr val="000000"/>
              </a:solidFill>
              <a:latin typeface="Arial" panose="020B0604020202020204" pitchFamily="34" charset="0"/>
            </a:endParaRPr>
          </a:p>
        </p:txBody>
      </p:sp>
      <p:sp>
        <p:nvSpPr>
          <p:cNvPr id="18457" name="Text Box 27"/>
          <p:cNvSpPr txBox="1">
            <a:spLocks noChangeArrowheads="1"/>
          </p:cNvSpPr>
          <p:nvPr/>
        </p:nvSpPr>
        <p:spPr bwMode="auto">
          <a:xfrm>
            <a:off x="2482850" y="4456113"/>
            <a:ext cx="144145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spcBef>
                <a:spcPct val="0"/>
              </a:spcBef>
              <a:buFontTx/>
              <a:buNone/>
              <a:defRPr/>
            </a:pPr>
            <a:r>
              <a:rPr lang="ja-JP" altLang="en-US" sz="1350" b="1" dirty="0" smtClean="0">
                <a:solidFill>
                  <a:srgbClr val="FF0000"/>
                </a:solidFill>
                <a:latin typeface="Arial" panose="020B0604020202020204" pitchFamily="34" charset="0"/>
              </a:rPr>
              <a:t>福祉分野での</a:t>
            </a:r>
            <a:endParaRPr lang="en-US" altLang="ja-JP" sz="1350" b="1" dirty="0" smtClean="0">
              <a:solidFill>
                <a:srgbClr val="FF0000"/>
              </a:solidFill>
              <a:latin typeface="Arial" panose="020B0604020202020204" pitchFamily="34" charset="0"/>
            </a:endParaRPr>
          </a:p>
          <a:p>
            <a:pPr>
              <a:spcBef>
                <a:spcPct val="0"/>
              </a:spcBef>
              <a:buFontTx/>
              <a:buNone/>
              <a:defRPr/>
            </a:pPr>
            <a:r>
              <a:rPr lang="ja-JP" altLang="en-US" sz="1350" b="1" dirty="0" smtClean="0">
                <a:solidFill>
                  <a:srgbClr val="FF0000"/>
                </a:solidFill>
                <a:latin typeface="Arial" panose="020B0604020202020204" pitchFamily="34" charset="0"/>
              </a:rPr>
              <a:t>活動</a:t>
            </a:r>
          </a:p>
          <a:p>
            <a:pPr>
              <a:spcBef>
                <a:spcPct val="0"/>
              </a:spcBef>
              <a:buFontTx/>
              <a:buNone/>
              <a:defRPr/>
            </a:pPr>
            <a:endParaRPr lang="ja-JP" altLang="en-US" sz="1350" b="1" dirty="0" smtClean="0">
              <a:solidFill>
                <a:srgbClr val="000000"/>
              </a:solidFill>
              <a:latin typeface="Arial" panose="020B0604020202020204" pitchFamily="34" charset="0"/>
            </a:endParaRPr>
          </a:p>
        </p:txBody>
      </p:sp>
      <p:sp>
        <p:nvSpPr>
          <p:cNvPr id="18458" name="Text Box 28"/>
          <p:cNvSpPr txBox="1">
            <a:spLocks noChangeArrowheads="1"/>
          </p:cNvSpPr>
          <p:nvPr/>
        </p:nvSpPr>
        <p:spPr bwMode="auto">
          <a:xfrm>
            <a:off x="4030663" y="1614488"/>
            <a:ext cx="1439862"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spcBef>
                <a:spcPct val="0"/>
              </a:spcBef>
              <a:buFontTx/>
              <a:buNone/>
              <a:defRPr/>
            </a:pPr>
            <a:r>
              <a:rPr lang="ja-JP" altLang="en-US" sz="1350" b="1" dirty="0" smtClean="0">
                <a:solidFill>
                  <a:srgbClr val="000000"/>
                </a:solidFill>
                <a:latin typeface="Arial" panose="020B0604020202020204" pitchFamily="34" charset="0"/>
              </a:rPr>
              <a:t>地方分権と見える行政</a:t>
            </a:r>
          </a:p>
          <a:p>
            <a:pPr>
              <a:spcBef>
                <a:spcPct val="0"/>
              </a:spcBef>
              <a:buFontTx/>
              <a:buNone/>
              <a:defRPr/>
            </a:pPr>
            <a:endParaRPr lang="ja-JP" altLang="en-US" sz="1350" b="1" dirty="0" smtClean="0">
              <a:solidFill>
                <a:srgbClr val="000000"/>
              </a:solidFill>
              <a:latin typeface="Arial" panose="020B0604020202020204" pitchFamily="34" charset="0"/>
            </a:endParaRPr>
          </a:p>
        </p:txBody>
      </p:sp>
      <p:sp>
        <p:nvSpPr>
          <p:cNvPr id="18459" name="Text Box 29"/>
          <p:cNvSpPr txBox="1">
            <a:spLocks noChangeArrowheads="1"/>
          </p:cNvSpPr>
          <p:nvPr/>
        </p:nvSpPr>
        <p:spPr bwMode="auto">
          <a:xfrm>
            <a:off x="898525" y="3159125"/>
            <a:ext cx="15875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spcBef>
                <a:spcPct val="0"/>
              </a:spcBef>
              <a:buFontTx/>
              <a:buNone/>
              <a:defRPr/>
            </a:pPr>
            <a:r>
              <a:rPr lang="ja-JP" altLang="en-US" sz="1350" b="1" dirty="0" smtClean="0">
                <a:solidFill>
                  <a:srgbClr val="FF0000"/>
                </a:solidFill>
                <a:latin typeface="Arial" panose="020B0604020202020204" pitchFamily="34" charset="0"/>
              </a:rPr>
              <a:t>医療費適正化</a:t>
            </a:r>
          </a:p>
          <a:p>
            <a:pPr>
              <a:spcBef>
                <a:spcPct val="0"/>
              </a:spcBef>
              <a:buFontTx/>
              <a:buNone/>
              <a:defRPr/>
            </a:pPr>
            <a:endParaRPr lang="ja-JP" altLang="en-US" sz="1350" b="1" dirty="0" smtClean="0">
              <a:solidFill>
                <a:srgbClr val="000000"/>
              </a:solidFill>
              <a:latin typeface="Arial" panose="020B0604020202020204" pitchFamily="34" charset="0"/>
            </a:endParaRPr>
          </a:p>
        </p:txBody>
      </p:sp>
      <p:sp>
        <p:nvSpPr>
          <p:cNvPr id="18460" name="Text Box 30"/>
          <p:cNvSpPr txBox="1">
            <a:spLocks noChangeArrowheads="1"/>
          </p:cNvSpPr>
          <p:nvPr/>
        </p:nvSpPr>
        <p:spPr bwMode="auto">
          <a:xfrm>
            <a:off x="6156325" y="1838325"/>
            <a:ext cx="12255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spcBef>
                <a:spcPct val="0"/>
              </a:spcBef>
              <a:buFontTx/>
              <a:buNone/>
              <a:defRPr/>
            </a:pPr>
            <a:r>
              <a:rPr lang="ja-JP" altLang="en-US" sz="1350" b="1" dirty="0" smtClean="0">
                <a:solidFill>
                  <a:srgbClr val="000000"/>
                </a:solidFill>
                <a:latin typeface="Arial" panose="020B0604020202020204" pitchFamily="34" charset="0"/>
              </a:rPr>
              <a:t>国際化</a:t>
            </a:r>
          </a:p>
          <a:p>
            <a:pPr>
              <a:spcBef>
                <a:spcPct val="0"/>
              </a:spcBef>
              <a:buFontTx/>
              <a:buNone/>
              <a:defRPr/>
            </a:pPr>
            <a:endParaRPr lang="ja-JP" altLang="en-US" sz="1350" b="1" dirty="0" smtClean="0">
              <a:solidFill>
                <a:srgbClr val="000000"/>
              </a:solidFill>
              <a:latin typeface="Arial" panose="020B0604020202020204" pitchFamily="34" charset="0"/>
            </a:endParaRPr>
          </a:p>
        </p:txBody>
      </p:sp>
      <p:sp>
        <p:nvSpPr>
          <p:cNvPr id="18461" name="Text Box 31"/>
          <p:cNvSpPr txBox="1">
            <a:spLocks noChangeArrowheads="1"/>
          </p:cNvSpPr>
          <p:nvPr/>
        </p:nvSpPr>
        <p:spPr bwMode="auto">
          <a:xfrm>
            <a:off x="7413625" y="2300288"/>
            <a:ext cx="12255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spcBef>
                <a:spcPct val="0"/>
              </a:spcBef>
              <a:buFontTx/>
              <a:buNone/>
              <a:defRPr/>
            </a:pPr>
            <a:r>
              <a:rPr lang="ja-JP" altLang="en-US" sz="1350" b="1" dirty="0" smtClean="0">
                <a:solidFill>
                  <a:srgbClr val="000000"/>
                </a:solidFill>
                <a:latin typeface="Arial" panose="020B0604020202020204" pitchFamily="34" charset="0"/>
              </a:rPr>
              <a:t>情報化</a:t>
            </a:r>
          </a:p>
          <a:p>
            <a:pPr>
              <a:spcBef>
                <a:spcPct val="0"/>
              </a:spcBef>
              <a:buFontTx/>
              <a:buNone/>
              <a:defRPr/>
            </a:pPr>
            <a:endParaRPr lang="ja-JP" altLang="en-US" sz="1350" b="1" dirty="0" smtClean="0">
              <a:solidFill>
                <a:srgbClr val="000000"/>
              </a:solidFill>
              <a:latin typeface="Arial" panose="020B0604020202020204" pitchFamily="34" charset="0"/>
            </a:endParaRPr>
          </a:p>
        </p:txBody>
      </p:sp>
      <p:sp>
        <p:nvSpPr>
          <p:cNvPr id="18462" name="Text Box 32"/>
          <p:cNvSpPr txBox="1">
            <a:spLocks noChangeArrowheads="1"/>
          </p:cNvSpPr>
          <p:nvPr/>
        </p:nvSpPr>
        <p:spPr bwMode="auto">
          <a:xfrm>
            <a:off x="827088" y="3895725"/>
            <a:ext cx="1800225"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spcBef>
                <a:spcPct val="0"/>
              </a:spcBef>
              <a:buFontTx/>
              <a:buNone/>
              <a:defRPr/>
            </a:pPr>
            <a:r>
              <a:rPr lang="ja-JP" altLang="en-US" sz="1350" b="1" dirty="0" smtClean="0">
                <a:solidFill>
                  <a:srgbClr val="FF0000"/>
                </a:solidFill>
                <a:latin typeface="Arial" panose="020B0604020202020204" pitchFamily="34" charset="0"/>
              </a:rPr>
              <a:t>ポピューレーションアプローチ</a:t>
            </a:r>
          </a:p>
          <a:p>
            <a:pPr>
              <a:spcBef>
                <a:spcPct val="0"/>
              </a:spcBef>
              <a:buFontTx/>
              <a:buNone/>
              <a:defRPr/>
            </a:pPr>
            <a:endParaRPr lang="ja-JP" altLang="en-US" sz="1350" b="1" dirty="0" smtClean="0">
              <a:solidFill>
                <a:srgbClr val="000000"/>
              </a:solidFill>
              <a:latin typeface="Arial" panose="020B0604020202020204" pitchFamily="34" charset="0"/>
            </a:endParaRPr>
          </a:p>
        </p:txBody>
      </p:sp>
      <p:sp>
        <p:nvSpPr>
          <p:cNvPr id="18463" name="Oval 33"/>
          <p:cNvSpPr>
            <a:spLocks noChangeArrowheads="1"/>
          </p:cNvSpPr>
          <p:nvPr/>
        </p:nvSpPr>
        <p:spPr bwMode="auto">
          <a:xfrm flipV="1">
            <a:off x="7345363" y="4849813"/>
            <a:ext cx="1493837" cy="646112"/>
          </a:xfrm>
          <a:prstGeom prst="ellipse">
            <a:avLst/>
          </a:prstGeom>
          <a:solidFill>
            <a:srgbClr val="C1EBE9"/>
          </a:solidFill>
          <a:ln w="9525">
            <a:solidFill>
              <a:schemeClr val="tx1"/>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spcBef>
                <a:spcPct val="0"/>
              </a:spcBef>
              <a:buFontTx/>
              <a:buNone/>
              <a:defRPr/>
            </a:pPr>
            <a:endParaRPr lang="ja-JP" altLang="en-US" sz="1350" smtClean="0">
              <a:solidFill>
                <a:srgbClr val="000000"/>
              </a:solidFill>
              <a:latin typeface="Arial" panose="020B0604020202020204" pitchFamily="34" charset="0"/>
            </a:endParaRPr>
          </a:p>
        </p:txBody>
      </p:sp>
      <p:sp>
        <p:nvSpPr>
          <p:cNvPr id="18464" name="Text Box 34"/>
          <p:cNvSpPr txBox="1">
            <a:spLocks noChangeArrowheads="1"/>
          </p:cNvSpPr>
          <p:nvPr/>
        </p:nvSpPr>
        <p:spPr bwMode="auto">
          <a:xfrm>
            <a:off x="7524750" y="4864100"/>
            <a:ext cx="122555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spcBef>
                <a:spcPct val="0"/>
              </a:spcBef>
              <a:buFontTx/>
              <a:buNone/>
              <a:defRPr/>
            </a:pPr>
            <a:r>
              <a:rPr lang="ja-JP" altLang="en-US" sz="1350" b="1" dirty="0" smtClean="0">
                <a:solidFill>
                  <a:srgbClr val="000000"/>
                </a:solidFill>
                <a:latin typeface="Arial" panose="020B0604020202020204" pitchFamily="34" charset="0"/>
              </a:rPr>
              <a:t>コミュニティの</a:t>
            </a:r>
          </a:p>
          <a:p>
            <a:pPr>
              <a:spcBef>
                <a:spcPct val="0"/>
              </a:spcBef>
              <a:buFontTx/>
              <a:buNone/>
              <a:defRPr/>
            </a:pPr>
            <a:r>
              <a:rPr lang="ja-JP" altLang="en-US" sz="1350" b="1" dirty="0" smtClean="0">
                <a:solidFill>
                  <a:srgbClr val="000000"/>
                </a:solidFill>
                <a:latin typeface="Arial" panose="020B0604020202020204" pitchFamily="34" charset="0"/>
              </a:rPr>
              <a:t>希薄化</a:t>
            </a:r>
          </a:p>
          <a:p>
            <a:pPr>
              <a:spcBef>
                <a:spcPct val="0"/>
              </a:spcBef>
              <a:buFontTx/>
              <a:buNone/>
              <a:defRPr/>
            </a:pPr>
            <a:endParaRPr lang="ja-JP" altLang="en-US" sz="1350" b="1" dirty="0" smtClean="0">
              <a:solidFill>
                <a:srgbClr val="000000"/>
              </a:solidFill>
              <a:latin typeface="Arial" panose="020B0604020202020204" pitchFamily="34" charset="0"/>
            </a:endParaRPr>
          </a:p>
        </p:txBody>
      </p:sp>
      <p:sp>
        <p:nvSpPr>
          <p:cNvPr id="18465" name="Oval 35"/>
          <p:cNvSpPr>
            <a:spLocks noChangeArrowheads="1"/>
          </p:cNvSpPr>
          <p:nvPr/>
        </p:nvSpPr>
        <p:spPr bwMode="auto">
          <a:xfrm flipV="1">
            <a:off x="5580063" y="4833938"/>
            <a:ext cx="1443037" cy="595312"/>
          </a:xfrm>
          <a:prstGeom prst="ellipse">
            <a:avLst/>
          </a:prstGeom>
          <a:solidFill>
            <a:srgbClr val="C1EBE9"/>
          </a:solidFill>
          <a:ln w="9525">
            <a:solidFill>
              <a:schemeClr val="tx1"/>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spcBef>
                <a:spcPct val="0"/>
              </a:spcBef>
              <a:buFontTx/>
              <a:buNone/>
              <a:defRPr/>
            </a:pPr>
            <a:endParaRPr lang="ja-JP" altLang="en-US" sz="1350" smtClean="0">
              <a:solidFill>
                <a:srgbClr val="000000"/>
              </a:solidFill>
              <a:latin typeface="Arial" panose="020B0604020202020204" pitchFamily="34" charset="0"/>
            </a:endParaRPr>
          </a:p>
        </p:txBody>
      </p:sp>
      <p:sp>
        <p:nvSpPr>
          <p:cNvPr id="18466" name="Text Box 36"/>
          <p:cNvSpPr txBox="1">
            <a:spLocks noChangeArrowheads="1"/>
          </p:cNvSpPr>
          <p:nvPr/>
        </p:nvSpPr>
        <p:spPr bwMode="auto">
          <a:xfrm>
            <a:off x="5761038" y="4864100"/>
            <a:ext cx="1584325"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spcBef>
                <a:spcPct val="0"/>
              </a:spcBef>
              <a:buFontTx/>
              <a:buNone/>
              <a:defRPr/>
            </a:pPr>
            <a:r>
              <a:rPr lang="ja-JP" altLang="en-US" sz="1350" b="1" dirty="0" smtClean="0">
                <a:solidFill>
                  <a:srgbClr val="000000"/>
                </a:solidFill>
                <a:latin typeface="Arial" panose="020B0604020202020204" pitchFamily="34" charset="0"/>
              </a:rPr>
              <a:t>価値観の</a:t>
            </a:r>
          </a:p>
          <a:p>
            <a:pPr>
              <a:spcBef>
                <a:spcPct val="0"/>
              </a:spcBef>
              <a:buFontTx/>
              <a:buNone/>
              <a:defRPr/>
            </a:pPr>
            <a:r>
              <a:rPr lang="ja-JP" altLang="en-US" sz="1350" b="1" dirty="0" smtClean="0">
                <a:solidFill>
                  <a:srgbClr val="000000"/>
                </a:solidFill>
                <a:latin typeface="Arial" panose="020B0604020202020204" pitchFamily="34" charset="0"/>
              </a:rPr>
              <a:t>多様化</a:t>
            </a:r>
          </a:p>
          <a:p>
            <a:pPr>
              <a:spcBef>
                <a:spcPct val="0"/>
              </a:spcBef>
              <a:buFontTx/>
              <a:buNone/>
              <a:defRPr/>
            </a:pPr>
            <a:endParaRPr lang="ja-JP" altLang="en-US" sz="1350" b="1" dirty="0" smtClean="0">
              <a:solidFill>
                <a:srgbClr val="000000"/>
              </a:solidFill>
              <a:latin typeface="Arial" panose="020B0604020202020204" pitchFamily="34" charset="0"/>
            </a:endParaRPr>
          </a:p>
        </p:txBody>
      </p:sp>
      <p:sp>
        <p:nvSpPr>
          <p:cNvPr id="18467" name="Oval 37"/>
          <p:cNvSpPr>
            <a:spLocks noChangeArrowheads="1"/>
          </p:cNvSpPr>
          <p:nvPr/>
        </p:nvSpPr>
        <p:spPr bwMode="auto">
          <a:xfrm flipV="1">
            <a:off x="1835150" y="5103813"/>
            <a:ext cx="1008063" cy="595312"/>
          </a:xfrm>
          <a:prstGeom prst="ellipse">
            <a:avLst/>
          </a:prstGeom>
          <a:solidFill>
            <a:srgbClr val="C1EBE9"/>
          </a:solidFill>
          <a:ln w="9525">
            <a:solidFill>
              <a:schemeClr val="tx1"/>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spcBef>
                <a:spcPct val="0"/>
              </a:spcBef>
              <a:buFontTx/>
              <a:buNone/>
              <a:defRPr/>
            </a:pPr>
            <a:endParaRPr lang="ja-JP" altLang="en-US" sz="1350" smtClean="0">
              <a:solidFill>
                <a:srgbClr val="000000"/>
              </a:solidFill>
              <a:latin typeface="Arial" panose="020B0604020202020204" pitchFamily="34" charset="0"/>
            </a:endParaRPr>
          </a:p>
        </p:txBody>
      </p:sp>
      <p:sp>
        <p:nvSpPr>
          <p:cNvPr id="18468" name="Text Box 38"/>
          <p:cNvSpPr txBox="1">
            <a:spLocks noChangeArrowheads="1"/>
          </p:cNvSpPr>
          <p:nvPr/>
        </p:nvSpPr>
        <p:spPr bwMode="auto">
          <a:xfrm>
            <a:off x="2051050" y="5157788"/>
            <a:ext cx="1585913"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spcBef>
                <a:spcPct val="0"/>
              </a:spcBef>
              <a:buFontTx/>
              <a:buNone/>
              <a:defRPr/>
            </a:pPr>
            <a:r>
              <a:rPr lang="ja-JP" altLang="en-US" sz="1350" b="1" smtClean="0">
                <a:solidFill>
                  <a:srgbClr val="000000"/>
                </a:solidFill>
                <a:latin typeface="Arial" panose="020B0604020202020204" pitchFamily="34" charset="0"/>
              </a:rPr>
              <a:t>財政</a:t>
            </a:r>
          </a:p>
          <a:p>
            <a:pPr>
              <a:spcBef>
                <a:spcPct val="0"/>
              </a:spcBef>
              <a:buFontTx/>
              <a:buNone/>
              <a:defRPr/>
            </a:pPr>
            <a:r>
              <a:rPr lang="ja-JP" altLang="en-US" sz="1350" b="1" smtClean="0">
                <a:solidFill>
                  <a:srgbClr val="000000"/>
                </a:solidFill>
                <a:latin typeface="Arial" panose="020B0604020202020204" pitchFamily="34" charset="0"/>
              </a:rPr>
              <a:t>緊縮</a:t>
            </a:r>
          </a:p>
          <a:p>
            <a:pPr>
              <a:spcBef>
                <a:spcPct val="0"/>
              </a:spcBef>
              <a:buFontTx/>
              <a:buNone/>
              <a:defRPr/>
            </a:pPr>
            <a:endParaRPr lang="ja-JP" altLang="en-US" sz="1350" b="1" smtClean="0">
              <a:solidFill>
                <a:srgbClr val="000000"/>
              </a:solidFill>
              <a:latin typeface="Arial" panose="020B0604020202020204" pitchFamily="34" charset="0"/>
            </a:endParaRPr>
          </a:p>
        </p:txBody>
      </p:sp>
      <p:sp>
        <p:nvSpPr>
          <p:cNvPr id="18469" name="Oval 39"/>
          <p:cNvSpPr>
            <a:spLocks noChangeArrowheads="1"/>
          </p:cNvSpPr>
          <p:nvPr/>
        </p:nvSpPr>
        <p:spPr bwMode="auto">
          <a:xfrm flipV="1">
            <a:off x="177800" y="4510088"/>
            <a:ext cx="1441450" cy="431800"/>
          </a:xfrm>
          <a:prstGeom prst="ellipse">
            <a:avLst/>
          </a:prstGeom>
          <a:solidFill>
            <a:srgbClr val="C1EBE9"/>
          </a:solidFill>
          <a:ln w="9525">
            <a:solidFill>
              <a:schemeClr val="tx1"/>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spcBef>
                <a:spcPct val="0"/>
              </a:spcBef>
              <a:buFontTx/>
              <a:buNone/>
              <a:defRPr/>
            </a:pPr>
            <a:endParaRPr lang="ja-JP" altLang="en-US" sz="1350" smtClean="0">
              <a:solidFill>
                <a:srgbClr val="000000"/>
              </a:solidFill>
              <a:latin typeface="Arial" panose="020B0604020202020204" pitchFamily="34" charset="0"/>
            </a:endParaRPr>
          </a:p>
        </p:txBody>
      </p:sp>
      <p:sp>
        <p:nvSpPr>
          <p:cNvPr id="18470" name="Text Box 40"/>
          <p:cNvSpPr txBox="1">
            <a:spLocks noChangeArrowheads="1"/>
          </p:cNvSpPr>
          <p:nvPr/>
        </p:nvSpPr>
        <p:spPr bwMode="auto">
          <a:xfrm>
            <a:off x="250825" y="4564063"/>
            <a:ext cx="15843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spcBef>
                <a:spcPct val="0"/>
              </a:spcBef>
              <a:buFontTx/>
              <a:buNone/>
              <a:defRPr/>
            </a:pPr>
            <a:r>
              <a:rPr lang="ja-JP" altLang="en-US" sz="1350" b="1" smtClean="0">
                <a:solidFill>
                  <a:srgbClr val="000000"/>
                </a:solidFill>
                <a:latin typeface="Arial" panose="020B0604020202020204" pitchFamily="34" charset="0"/>
              </a:rPr>
              <a:t>過重労働</a:t>
            </a:r>
          </a:p>
          <a:p>
            <a:pPr>
              <a:spcBef>
                <a:spcPct val="0"/>
              </a:spcBef>
              <a:buFontTx/>
              <a:buNone/>
              <a:defRPr/>
            </a:pPr>
            <a:endParaRPr lang="ja-JP" altLang="en-US" sz="1350" b="1" smtClean="0">
              <a:solidFill>
                <a:srgbClr val="000000"/>
              </a:solidFill>
              <a:latin typeface="Arial" panose="020B0604020202020204" pitchFamily="34" charset="0"/>
            </a:endParaRPr>
          </a:p>
        </p:txBody>
      </p:sp>
      <p:sp>
        <p:nvSpPr>
          <p:cNvPr id="18471" name="Oval 41"/>
          <p:cNvSpPr>
            <a:spLocks noChangeArrowheads="1"/>
          </p:cNvSpPr>
          <p:nvPr/>
        </p:nvSpPr>
        <p:spPr bwMode="auto">
          <a:xfrm flipV="1">
            <a:off x="377825" y="2036763"/>
            <a:ext cx="1441450" cy="431800"/>
          </a:xfrm>
          <a:prstGeom prst="ellipse">
            <a:avLst/>
          </a:prstGeom>
          <a:solidFill>
            <a:srgbClr val="C1EBE9"/>
          </a:solidFill>
          <a:ln w="9525">
            <a:solidFill>
              <a:schemeClr val="tx1"/>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spcBef>
                <a:spcPct val="0"/>
              </a:spcBef>
              <a:buFontTx/>
              <a:buNone/>
              <a:defRPr/>
            </a:pPr>
            <a:endParaRPr lang="ja-JP" altLang="en-US" sz="1350" smtClean="0">
              <a:solidFill>
                <a:srgbClr val="000000"/>
              </a:solidFill>
              <a:latin typeface="Arial" panose="020B0604020202020204" pitchFamily="34" charset="0"/>
            </a:endParaRPr>
          </a:p>
        </p:txBody>
      </p:sp>
      <p:sp>
        <p:nvSpPr>
          <p:cNvPr id="18472" name="Text Box 42"/>
          <p:cNvSpPr txBox="1">
            <a:spLocks noChangeArrowheads="1"/>
          </p:cNvSpPr>
          <p:nvPr/>
        </p:nvSpPr>
        <p:spPr bwMode="auto">
          <a:xfrm>
            <a:off x="544513" y="2095500"/>
            <a:ext cx="15875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spcBef>
                <a:spcPct val="0"/>
              </a:spcBef>
              <a:buFontTx/>
              <a:buNone/>
              <a:defRPr/>
            </a:pPr>
            <a:r>
              <a:rPr lang="ja-JP" altLang="en-US" sz="1350" b="1" dirty="0" smtClean="0">
                <a:solidFill>
                  <a:srgbClr val="000000"/>
                </a:solidFill>
                <a:latin typeface="Arial" panose="020B0604020202020204" pitchFamily="34" charset="0"/>
              </a:rPr>
              <a:t>格差社会</a:t>
            </a:r>
          </a:p>
          <a:p>
            <a:pPr>
              <a:spcBef>
                <a:spcPct val="0"/>
              </a:spcBef>
              <a:buFontTx/>
              <a:buNone/>
              <a:defRPr/>
            </a:pPr>
            <a:endParaRPr lang="ja-JP" altLang="en-US" sz="1350" b="1" dirty="0" smtClean="0">
              <a:solidFill>
                <a:srgbClr val="000000"/>
              </a:solidFill>
              <a:latin typeface="Arial" panose="020B0604020202020204" pitchFamily="34" charset="0"/>
            </a:endParaRPr>
          </a:p>
        </p:txBody>
      </p:sp>
      <p:sp>
        <p:nvSpPr>
          <p:cNvPr id="18473" name="Oval 43"/>
          <p:cNvSpPr>
            <a:spLocks noChangeArrowheads="1"/>
          </p:cNvSpPr>
          <p:nvPr/>
        </p:nvSpPr>
        <p:spPr bwMode="auto">
          <a:xfrm flipV="1">
            <a:off x="1884363" y="1855788"/>
            <a:ext cx="1368425" cy="379412"/>
          </a:xfrm>
          <a:prstGeom prst="ellipse">
            <a:avLst/>
          </a:prstGeom>
          <a:solidFill>
            <a:srgbClr val="C1EBE9"/>
          </a:solidFill>
          <a:ln w="9525">
            <a:solidFill>
              <a:schemeClr val="tx1"/>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spcBef>
                <a:spcPct val="0"/>
              </a:spcBef>
              <a:buFontTx/>
              <a:buNone/>
              <a:defRPr/>
            </a:pPr>
            <a:endParaRPr lang="ja-JP" altLang="en-US" sz="1350" smtClean="0">
              <a:solidFill>
                <a:srgbClr val="000000"/>
              </a:solidFill>
              <a:latin typeface="Arial" panose="020B0604020202020204" pitchFamily="34" charset="0"/>
            </a:endParaRPr>
          </a:p>
        </p:txBody>
      </p:sp>
      <p:sp>
        <p:nvSpPr>
          <p:cNvPr id="18474" name="Text Box 44"/>
          <p:cNvSpPr txBox="1">
            <a:spLocks noChangeArrowheads="1"/>
          </p:cNvSpPr>
          <p:nvPr/>
        </p:nvSpPr>
        <p:spPr bwMode="auto">
          <a:xfrm>
            <a:off x="2051050" y="1884363"/>
            <a:ext cx="1585913"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spcBef>
                <a:spcPct val="0"/>
              </a:spcBef>
              <a:buFontTx/>
              <a:buNone/>
              <a:defRPr/>
            </a:pPr>
            <a:r>
              <a:rPr lang="ja-JP" altLang="en-US" sz="1350" b="1" smtClean="0">
                <a:solidFill>
                  <a:srgbClr val="000000"/>
                </a:solidFill>
                <a:latin typeface="Arial" panose="020B0604020202020204" pitchFamily="34" charset="0"/>
              </a:rPr>
              <a:t>少子高齢化</a:t>
            </a:r>
          </a:p>
          <a:p>
            <a:pPr>
              <a:spcBef>
                <a:spcPct val="0"/>
              </a:spcBef>
              <a:buFontTx/>
              <a:buNone/>
              <a:defRPr/>
            </a:pPr>
            <a:endParaRPr lang="ja-JP" altLang="en-US" sz="1350" b="1" smtClean="0">
              <a:solidFill>
                <a:srgbClr val="000000"/>
              </a:solidFill>
              <a:latin typeface="Arial" panose="020B0604020202020204" pitchFamily="34" charset="0"/>
            </a:endParaRPr>
          </a:p>
        </p:txBody>
      </p:sp>
      <p:sp>
        <p:nvSpPr>
          <p:cNvPr id="18475" name="Oval 45"/>
          <p:cNvSpPr>
            <a:spLocks noChangeArrowheads="1"/>
          </p:cNvSpPr>
          <p:nvPr/>
        </p:nvSpPr>
        <p:spPr bwMode="auto">
          <a:xfrm flipV="1">
            <a:off x="1474788" y="2455863"/>
            <a:ext cx="2162175" cy="541337"/>
          </a:xfrm>
          <a:prstGeom prst="ellipse">
            <a:avLst/>
          </a:prstGeom>
          <a:solidFill>
            <a:srgbClr val="F2DCDB"/>
          </a:solidFill>
          <a:ln w="9525">
            <a:solidFill>
              <a:schemeClr val="tx1"/>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spcBef>
                <a:spcPct val="0"/>
              </a:spcBef>
              <a:buFontTx/>
              <a:buNone/>
              <a:defRPr/>
            </a:pPr>
            <a:endParaRPr lang="ja-JP" altLang="en-US" sz="1350" smtClean="0">
              <a:solidFill>
                <a:srgbClr val="000000"/>
              </a:solidFill>
              <a:latin typeface="Arial" panose="020B0604020202020204" pitchFamily="34" charset="0"/>
            </a:endParaRPr>
          </a:p>
        </p:txBody>
      </p:sp>
      <p:sp>
        <p:nvSpPr>
          <p:cNvPr id="18476" name="Text Box 46"/>
          <p:cNvSpPr txBox="1">
            <a:spLocks noChangeArrowheads="1"/>
          </p:cNvSpPr>
          <p:nvPr/>
        </p:nvSpPr>
        <p:spPr bwMode="auto">
          <a:xfrm>
            <a:off x="1762125" y="2511425"/>
            <a:ext cx="1728788"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spcBef>
                <a:spcPct val="0"/>
              </a:spcBef>
              <a:buFontTx/>
              <a:buNone/>
              <a:defRPr/>
            </a:pPr>
            <a:r>
              <a:rPr lang="ja-JP" altLang="en-US" sz="1350" b="1" smtClean="0">
                <a:solidFill>
                  <a:srgbClr val="FF0000"/>
                </a:solidFill>
                <a:latin typeface="Arial" panose="020B0604020202020204" pitchFamily="34" charset="0"/>
              </a:rPr>
              <a:t>地域包括ケアシステム構築</a:t>
            </a:r>
          </a:p>
          <a:p>
            <a:pPr>
              <a:spcBef>
                <a:spcPct val="0"/>
              </a:spcBef>
              <a:buFontTx/>
              <a:buNone/>
              <a:defRPr/>
            </a:pPr>
            <a:endParaRPr lang="ja-JP" altLang="en-US" sz="1350" b="1" smtClean="0">
              <a:solidFill>
                <a:srgbClr val="FF0000"/>
              </a:solidFill>
              <a:latin typeface="Arial" panose="020B0604020202020204" pitchFamily="34" charset="0"/>
            </a:endParaRPr>
          </a:p>
        </p:txBody>
      </p:sp>
      <p:sp>
        <p:nvSpPr>
          <p:cNvPr id="18477" name="テキスト ボックス 47"/>
          <p:cNvSpPr txBox="1">
            <a:spLocks noChangeArrowheads="1"/>
          </p:cNvSpPr>
          <p:nvPr/>
        </p:nvSpPr>
        <p:spPr bwMode="auto">
          <a:xfrm>
            <a:off x="3924300" y="5535613"/>
            <a:ext cx="50419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spcBef>
                <a:spcPct val="0"/>
              </a:spcBef>
              <a:buFontTx/>
              <a:buNone/>
              <a:defRPr/>
            </a:pPr>
            <a:r>
              <a:rPr lang="ja-JP" altLang="en-US" sz="1050" dirty="0" smtClean="0">
                <a:solidFill>
                  <a:srgbClr val="000000"/>
                </a:solidFill>
                <a:latin typeface="Arial" panose="020B0604020202020204" pitchFamily="34" charset="0"/>
              </a:rPr>
              <a:t>北海道大学大学院名誉教授　佐伯和子先生　講義資料一部改編</a:t>
            </a:r>
          </a:p>
        </p:txBody>
      </p:sp>
      <p:sp>
        <p:nvSpPr>
          <p:cNvPr id="249902" name="スライド番号プレースホルダー 1"/>
          <p:cNvSpPr txBox="1">
            <a:spLocks noGrp="1" noChangeArrowheads="1"/>
          </p:cNvSpPr>
          <p:nvPr/>
        </p:nvSpPr>
        <p:spPr bwMode="auto">
          <a:xfrm>
            <a:off x="6553200" y="5624513"/>
            <a:ext cx="2133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gn="r">
              <a:spcBef>
                <a:spcPct val="0"/>
              </a:spcBef>
              <a:buFontTx/>
              <a:buNone/>
            </a:pPr>
            <a:fld id="{DDB7967F-61A0-405B-ADE6-2A94A5AAE0B5}" type="slidenum">
              <a:rPr lang="ja-JP" altLang="en-US" sz="900">
                <a:solidFill>
                  <a:srgbClr val="898989"/>
                </a:solidFill>
              </a:rPr>
              <a:pPr algn="r">
                <a:spcBef>
                  <a:spcPct val="0"/>
                </a:spcBef>
                <a:buFontTx/>
                <a:buNone/>
              </a:pPr>
              <a:t>17</a:t>
            </a:fld>
            <a:endParaRPr lang="ja-JP" altLang="en-US" sz="900">
              <a:solidFill>
                <a:srgbClr val="898989"/>
              </a:solidFill>
            </a:endParaRPr>
          </a:p>
        </p:txBody>
      </p:sp>
      <p:pic>
        <p:nvPicPr>
          <p:cNvPr id="249903" name="図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2805113"/>
            <a:ext cx="1304925"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9904" name="テキスト ボックス 3"/>
          <p:cNvSpPr txBox="1">
            <a:spLocks noChangeArrowheads="1"/>
          </p:cNvSpPr>
          <p:nvPr/>
        </p:nvSpPr>
        <p:spPr bwMode="auto">
          <a:xfrm>
            <a:off x="5978525" y="2776538"/>
            <a:ext cx="12588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50" charset="-128"/>
              </a:defRPr>
            </a:lvl1pPr>
            <a:lvl2pPr marL="742950" indent="-285750">
              <a:defRPr>
                <a:solidFill>
                  <a:schemeClr val="tx1"/>
                </a:solidFill>
                <a:latin typeface="Arial" panose="020B0604020202020204" pitchFamily="34" charset="0"/>
                <a:ea typeface="ＭＳ Ｐゴシック" panose="020B0600070205080204" pitchFamily="50" charset="-128"/>
              </a:defRPr>
            </a:lvl2pPr>
            <a:lvl3pPr marL="1143000" indent="-228600">
              <a:defRPr>
                <a:solidFill>
                  <a:schemeClr val="tx1"/>
                </a:solidFill>
                <a:latin typeface="Arial" panose="020B0604020202020204" pitchFamily="34" charset="0"/>
                <a:ea typeface="ＭＳ Ｐゴシック" panose="020B0600070205080204" pitchFamily="50" charset="-128"/>
              </a:defRPr>
            </a:lvl3pPr>
            <a:lvl4pPr marL="1600200" indent="-228600">
              <a:defRPr>
                <a:solidFill>
                  <a:schemeClr val="tx1"/>
                </a:solidFill>
                <a:latin typeface="Arial" panose="020B0604020202020204" pitchFamily="34" charset="0"/>
                <a:ea typeface="ＭＳ Ｐゴシック" panose="020B0600070205080204" pitchFamily="50" charset="-128"/>
              </a:defRPr>
            </a:lvl4pPr>
            <a:lvl5pPr marL="2057400" indent="-228600">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r>
              <a:rPr kumimoji="1" lang="ja-JP" altLang="en-US">
                <a:solidFill>
                  <a:srgbClr val="FF0000"/>
                </a:solidFill>
              </a:rPr>
              <a:t>健康危機管理</a:t>
            </a:r>
          </a:p>
        </p:txBody>
      </p:sp>
      <p:pic>
        <p:nvPicPr>
          <p:cNvPr id="3" name="オーディオ 2">
            <a:hlinkClick r:id="" action="ppaction://media"/>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89938" y="61039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9938" y="6103938"/>
            <a:ext cx="609600" cy="609600"/>
          </a:xfrm>
          <a:prstGeom prst="rect">
            <a:avLst/>
          </a:prstGeom>
        </p:spPr>
      </p:pic>
    </p:spTree>
  </p:cSld>
  <p:clrMapOvr>
    <a:masterClrMapping/>
  </p:clrMapOvr>
  <p:transition spd="slow" advTm="4039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スライド番号プレースホルダ 5"/>
          <p:cNvSpPr txBox="1">
            <a:spLocks noGrp="1" noChangeArrowheads="1"/>
          </p:cNvSpPr>
          <p:nvPr/>
        </p:nvSpPr>
        <p:spPr bwMode="auto">
          <a:xfrm>
            <a:off x="6553200" y="5624513"/>
            <a:ext cx="2133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gn="r">
              <a:spcBef>
                <a:spcPct val="0"/>
              </a:spcBef>
              <a:buFontTx/>
              <a:buNone/>
              <a:defRPr/>
            </a:pPr>
            <a:fld id="{5CD8659E-55D3-4202-AE94-390F294D09F8}" type="slidenum">
              <a:rPr lang="ja-JP" altLang="en-US" sz="900" smtClean="0">
                <a:solidFill>
                  <a:srgbClr val="898989"/>
                </a:solidFill>
              </a:rPr>
              <a:pPr algn="r">
                <a:spcBef>
                  <a:spcPct val="0"/>
                </a:spcBef>
                <a:buFontTx/>
                <a:buNone/>
                <a:defRPr/>
              </a:pPr>
              <a:t>18</a:t>
            </a:fld>
            <a:endParaRPr lang="ja-JP" altLang="en-US" sz="1350" smtClean="0">
              <a:solidFill>
                <a:srgbClr val="000000"/>
              </a:solidFill>
              <a:latin typeface="Arial" panose="020B0604020202020204" pitchFamily="34" charset="0"/>
            </a:endParaRPr>
          </a:p>
        </p:txBody>
      </p:sp>
      <p:sp>
        <p:nvSpPr>
          <p:cNvPr id="251907" name="コンテンツ プレースホルダ 2"/>
          <p:cNvSpPr>
            <a:spLocks noGrp="1" noChangeArrowheads="1"/>
          </p:cNvSpPr>
          <p:nvPr>
            <p:ph idx="4294967295"/>
          </p:nvPr>
        </p:nvSpPr>
        <p:spPr>
          <a:xfrm>
            <a:off x="177800" y="1700213"/>
            <a:ext cx="8893175" cy="4213225"/>
          </a:xfrm>
        </p:spPr>
        <p:txBody>
          <a:bodyPr/>
          <a:lstStyle/>
          <a:p>
            <a:pPr eaLnBrk="1" hangingPunct="1">
              <a:buFont typeface="Wingdings" panose="05000000000000000000" pitchFamily="2" charset="2"/>
              <a:buNone/>
            </a:pPr>
            <a:r>
              <a:rPr lang="ja-JP" altLang="en-US" b="1" smtClean="0">
                <a:latin typeface="HG丸ｺﾞｼｯｸM-PRO" panose="020F0600000000000000" pitchFamily="50" charset="-128"/>
                <a:ea typeface="HG丸ｺﾞｼｯｸM-PRO" panose="020F0600000000000000" pitchFamily="50" charset="-128"/>
                <a:sym typeface="HG丸ｺﾞｼｯｸM-PRO" panose="020F0600000000000000" pitchFamily="50" charset="-128"/>
              </a:rPr>
              <a:t>　</a:t>
            </a:r>
          </a:p>
        </p:txBody>
      </p:sp>
      <p:sp>
        <p:nvSpPr>
          <p:cNvPr id="251908" name="Rectangle 2"/>
          <p:cNvSpPr>
            <a:spLocks noChangeArrowheads="1"/>
          </p:cNvSpPr>
          <p:nvPr/>
        </p:nvSpPr>
        <p:spPr bwMode="auto">
          <a:xfrm>
            <a:off x="177800" y="998538"/>
            <a:ext cx="81930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algn="ctr">
              <a:lnSpc>
                <a:spcPct val="100000"/>
              </a:lnSpc>
              <a:spcBef>
                <a:spcPct val="0"/>
              </a:spcBef>
              <a:buFontTx/>
              <a:buNone/>
            </a:pPr>
            <a:r>
              <a:rPr kumimoji="0" lang="ja-JP" altLang="en-US" sz="2700">
                <a:solidFill>
                  <a:srgbClr val="0000FF"/>
                </a:solidFill>
                <a:latin typeface="Arial" panose="020B0604020202020204" pitchFamily="34" charset="0"/>
                <a:ea typeface="ＭＳ Ｐゴシック" panose="020B0600070205080204" pitchFamily="50" charset="-128"/>
                <a:sym typeface="Calibri" panose="020F0502020204030204" pitchFamily="34" charset="0"/>
              </a:rPr>
              <a:t>日本国憲法　第25条</a:t>
            </a:r>
          </a:p>
          <a:p>
            <a:pPr algn="ctr">
              <a:lnSpc>
                <a:spcPct val="100000"/>
              </a:lnSpc>
              <a:spcBef>
                <a:spcPct val="0"/>
              </a:spcBef>
              <a:buFontTx/>
              <a:buNone/>
            </a:pPr>
            <a:r>
              <a:rPr kumimoji="0" lang="ja-JP" altLang="en-US" sz="2700">
                <a:solidFill>
                  <a:srgbClr val="0000FF"/>
                </a:solidFill>
                <a:latin typeface="Arial" panose="020B0604020202020204" pitchFamily="34" charset="0"/>
                <a:ea typeface="ＭＳ Ｐゴシック" panose="020B0600070205080204" pitchFamily="50" charset="-128"/>
                <a:sym typeface="Calibri" panose="020F0502020204030204" pitchFamily="34" charset="0"/>
              </a:rPr>
              <a:t>（生存権、国の社会的使命）</a:t>
            </a:r>
          </a:p>
        </p:txBody>
      </p:sp>
      <p:grpSp>
        <p:nvGrpSpPr>
          <p:cNvPr id="251909" name="Group 5"/>
          <p:cNvGrpSpPr>
            <a:grpSpLocks/>
          </p:cNvGrpSpPr>
          <p:nvPr/>
        </p:nvGrpSpPr>
        <p:grpSpPr bwMode="auto">
          <a:xfrm>
            <a:off x="0" y="1862138"/>
            <a:ext cx="9144000" cy="107950"/>
            <a:chOff x="0" y="0"/>
            <a:chExt cx="9144000" cy="142876"/>
          </a:xfrm>
        </p:grpSpPr>
        <p:sp>
          <p:nvSpPr>
            <p:cNvPr id="251914" name="直線コネクタ 16"/>
            <p:cNvSpPr>
              <a:spLocks noChangeShapeType="1"/>
            </p:cNvSpPr>
            <p:nvPr/>
          </p:nvSpPr>
          <p:spPr bwMode="auto">
            <a:xfrm>
              <a:off x="0" y="141289"/>
              <a:ext cx="9144000" cy="1587"/>
            </a:xfrm>
            <a:prstGeom prst="line">
              <a:avLst/>
            </a:prstGeom>
            <a:noFill/>
            <a:ln w="88900">
              <a:solidFill>
                <a:srgbClr val="666666"/>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1915" name="直線コネクタ 17"/>
            <p:cNvSpPr>
              <a:spLocks noChangeShapeType="1"/>
            </p:cNvSpPr>
            <p:nvPr/>
          </p:nvSpPr>
          <p:spPr bwMode="auto">
            <a:xfrm>
              <a:off x="0" y="0"/>
              <a:ext cx="9144000" cy="1588"/>
            </a:xfrm>
            <a:prstGeom prst="line">
              <a:avLst/>
            </a:prstGeom>
            <a:noFill/>
            <a:ln w="889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251910" name="コンテンツ プレースホルダ 2"/>
          <p:cNvSpPr>
            <a:spLocks noGrp="1" noChangeArrowheads="1"/>
          </p:cNvSpPr>
          <p:nvPr/>
        </p:nvSpPr>
        <p:spPr bwMode="auto">
          <a:xfrm>
            <a:off x="36513" y="2241550"/>
            <a:ext cx="9074150" cy="361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80000"/>
              </a:lnSpc>
              <a:spcBef>
                <a:spcPct val="20000"/>
              </a:spcBef>
              <a:buFont typeface="Wingdings" panose="05000000000000000000" pitchFamily="2" charset="2"/>
              <a:buNone/>
            </a:pPr>
            <a:endParaRPr kumimoji="0" lang="ja-JP" altLang="en-US" sz="2700" b="1">
              <a:solidFill>
                <a:srgbClr val="0000FF"/>
              </a:solidFill>
              <a:latin typeface="HG丸ｺﾞｼｯｸM-PRO" panose="020F0600000000000000" pitchFamily="50" charset="-128"/>
              <a:ea typeface="HG丸ｺﾞｼｯｸM-PRO" panose="020F0600000000000000" pitchFamily="50" charset="-128"/>
              <a:sym typeface="HG丸ｺﾞｼｯｸM-PRO" panose="020F0600000000000000" pitchFamily="50" charset="-128"/>
            </a:endParaRPr>
          </a:p>
          <a:p>
            <a:pPr eaLnBrk="1" hangingPunct="1">
              <a:lnSpc>
                <a:spcPct val="80000"/>
              </a:lnSpc>
              <a:spcBef>
                <a:spcPct val="20000"/>
              </a:spcBef>
              <a:buFont typeface="Wingdings" panose="05000000000000000000" pitchFamily="2" charset="2"/>
              <a:buNone/>
            </a:pPr>
            <a:r>
              <a:rPr kumimoji="0" lang="ja-JP" altLang="en-US" sz="2400" b="1">
                <a:solidFill>
                  <a:srgbClr val="000000"/>
                </a:solidFill>
                <a:latin typeface="HG丸ｺﾞｼｯｸM-PRO" panose="020F0600000000000000" pitchFamily="50" charset="-128"/>
                <a:ea typeface="HG丸ｺﾞｼｯｸM-PRO" panose="020F0600000000000000" pitchFamily="50" charset="-128"/>
                <a:sym typeface="HG丸ｺﾞｼｯｸM-PRO" panose="020F0600000000000000" pitchFamily="50" charset="-128"/>
              </a:rPr>
              <a:t>　</a:t>
            </a:r>
            <a:endParaRPr kumimoji="0" lang="ja-JP" altLang="en-US" sz="2700" b="1">
              <a:solidFill>
                <a:srgbClr val="000000"/>
              </a:solidFill>
              <a:latin typeface="HG丸ｺﾞｼｯｸM-PRO" panose="020F0600000000000000" pitchFamily="50" charset="-128"/>
              <a:ea typeface="HG丸ｺﾞｼｯｸM-PRO" panose="020F0600000000000000" pitchFamily="50" charset="-128"/>
              <a:sym typeface="HG丸ｺﾞｼｯｸM-PRO" panose="020F0600000000000000" pitchFamily="50" charset="-128"/>
            </a:endParaRPr>
          </a:p>
        </p:txBody>
      </p:sp>
      <p:sp>
        <p:nvSpPr>
          <p:cNvPr id="251911" name="コンテンツ プレースホルダ 2"/>
          <p:cNvSpPr>
            <a:spLocks noGrp="1" noChangeArrowheads="1"/>
          </p:cNvSpPr>
          <p:nvPr/>
        </p:nvSpPr>
        <p:spPr bwMode="auto">
          <a:xfrm>
            <a:off x="-17463" y="1970088"/>
            <a:ext cx="9124951" cy="3998912"/>
          </a:xfrm>
          <a:prstGeom prst="rect">
            <a:avLst/>
          </a:prstGeom>
          <a:solidFill>
            <a:srgbClr val="B9CDE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80000"/>
              </a:lnSpc>
              <a:spcBef>
                <a:spcPct val="20000"/>
              </a:spcBef>
              <a:buFont typeface="Wingdings" panose="05000000000000000000" pitchFamily="2" charset="2"/>
              <a:buNone/>
            </a:pPr>
            <a:endParaRPr kumimoji="0" lang="ja-JP" altLang="en-US" sz="2700" b="1">
              <a:solidFill>
                <a:srgbClr val="0000FF"/>
              </a:solidFill>
              <a:latin typeface="HG丸ｺﾞｼｯｸM-PRO" panose="020F0600000000000000" pitchFamily="50" charset="-128"/>
              <a:ea typeface="HG丸ｺﾞｼｯｸM-PRO" panose="020F0600000000000000" pitchFamily="50" charset="-128"/>
              <a:sym typeface="HG丸ｺﾞｼｯｸM-PRO" panose="020F0600000000000000" pitchFamily="50" charset="-128"/>
            </a:endParaRPr>
          </a:p>
          <a:p>
            <a:pPr eaLnBrk="1" hangingPunct="1">
              <a:lnSpc>
                <a:spcPct val="80000"/>
              </a:lnSpc>
              <a:spcBef>
                <a:spcPct val="20000"/>
              </a:spcBef>
              <a:buFont typeface="Wingdings" panose="05000000000000000000" pitchFamily="2" charset="2"/>
              <a:buNone/>
            </a:pPr>
            <a:r>
              <a:rPr kumimoji="0" lang="ja-JP" altLang="en-US" sz="2400" b="1">
                <a:solidFill>
                  <a:srgbClr val="000000"/>
                </a:solidFill>
                <a:latin typeface="HG丸ｺﾞｼｯｸM-PRO" panose="020F0600000000000000" pitchFamily="50" charset="-128"/>
                <a:ea typeface="HG丸ｺﾞｼｯｸM-PRO" panose="020F0600000000000000" pitchFamily="50" charset="-128"/>
                <a:sym typeface="HG丸ｺﾞｼｯｸM-PRO" panose="020F0600000000000000" pitchFamily="50" charset="-128"/>
              </a:rPr>
              <a:t>　</a:t>
            </a:r>
          </a:p>
          <a:p>
            <a:pPr eaLnBrk="1" hangingPunct="1">
              <a:lnSpc>
                <a:spcPct val="80000"/>
              </a:lnSpc>
              <a:spcBef>
                <a:spcPct val="20000"/>
              </a:spcBef>
              <a:buFont typeface="Wingdings" panose="05000000000000000000" pitchFamily="2" charset="2"/>
              <a:buNone/>
            </a:pPr>
            <a:r>
              <a:rPr kumimoji="0" lang="ja-JP" altLang="en-US" sz="2400" b="1">
                <a:solidFill>
                  <a:srgbClr val="000000"/>
                </a:solidFill>
                <a:latin typeface="HG丸ｺﾞｼｯｸM-PRO" panose="020F0600000000000000" pitchFamily="50" charset="-128"/>
                <a:ea typeface="HG丸ｺﾞｼｯｸM-PRO" panose="020F0600000000000000" pitchFamily="50" charset="-128"/>
                <a:sym typeface="HG丸ｺﾞｼｯｸM-PRO" panose="020F0600000000000000" pitchFamily="50" charset="-128"/>
              </a:rPr>
              <a:t>　すべての国民は、健康で文化的な最低限度の生活を営む権利を有する。</a:t>
            </a:r>
          </a:p>
          <a:p>
            <a:pPr eaLnBrk="1" hangingPunct="1">
              <a:lnSpc>
                <a:spcPct val="80000"/>
              </a:lnSpc>
              <a:spcBef>
                <a:spcPct val="20000"/>
              </a:spcBef>
              <a:buFont typeface="Wingdings" panose="05000000000000000000" pitchFamily="2" charset="2"/>
              <a:buNone/>
            </a:pPr>
            <a:endParaRPr kumimoji="0" lang="ja-JP" altLang="en-US" sz="2700" b="1">
              <a:solidFill>
                <a:srgbClr val="000000"/>
              </a:solidFill>
              <a:latin typeface="HG丸ｺﾞｼｯｸM-PRO" panose="020F0600000000000000" pitchFamily="50" charset="-128"/>
              <a:ea typeface="HG丸ｺﾞｼｯｸM-PRO" panose="020F0600000000000000" pitchFamily="50" charset="-128"/>
              <a:sym typeface="HG丸ｺﾞｼｯｸM-PRO" panose="020F0600000000000000" pitchFamily="50" charset="-128"/>
            </a:endParaRPr>
          </a:p>
          <a:p>
            <a:pPr eaLnBrk="1" hangingPunct="1">
              <a:lnSpc>
                <a:spcPct val="80000"/>
              </a:lnSpc>
              <a:spcBef>
                <a:spcPct val="20000"/>
              </a:spcBef>
              <a:buFont typeface="Wingdings" panose="05000000000000000000" pitchFamily="2" charset="2"/>
              <a:buNone/>
            </a:pPr>
            <a:r>
              <a:rPr kumimoji="0" lang="ja-JP" altLang="en-US" sz="2700" b="1">
                <a:solidFill>
                  <a:srgbClr val="000000"/>
                </a:solidFill>
                <a:latin typeface="HG丸ｺﾞｼｯｸM-PRO" panose="020F0600000000000000" pitchFamily="50" charset="-128"/>
                <a:ea typeface="HG丸ｺﾞｼｯｸM-PRO" panose="020F0600000000000000" pitchFamily="50" charset="-128"/>
                <a:sym typeface="HG丸ｺﾞｼｯｸM-PRO" panose="020F0600000000000000" pitchFamily="50" charset="-128"/>
              </a:rPr>
              <a:t>　国は、すべての生活部面について、社会福祉、社会保障及び</a:t>
            </a:r>
            <a:r>
              <a:rPr kumimoji="0" lang="ja-JP" altLang="en-US" sz="2700" b="1">
                <a:solidFill>
                  <a:srgbClr val="FF0000"/>
                </a:solidFill>
                <a:latin typeface="HG丸ｺﾞｼｯｸM-PRO" panose="020F0600000000000000" pitchFamily="50" charset="-128"/>
                <a:ea typeface="HG丸ｺﾞｼｯｸM-PRO" panose="020F0600000000000000" pitchFamily="50" charset="-128"/>
                <a:sym typeface="HG丸ｺﾞｼｯｸM-PRO" panose="020F0600000000000000" pitchFamily="50" charset="-128"/>
              </a:rPr>
              <a:t>公衆衛生の向上及び増進</a:t>
            </a:r>
            <a:r>
              <a:rPr kumimoji="0" lang="ja-JP" altLang="en-US" sz="2700" b="1">
                <a:solidFill>
                  <a:srgbClr val="000000"/>
                </a:solidFill>
                <a:latin typeface="HG丸ｺﾞｼｯｸM-PRO" panose="020F0600000000000000" pitchFamily="50" charset="-128"/>
                <a:ea typeface="HG丸ｺﾞｼｯｸM-PRO" panose="020F0600000000000000" pitchFamily="50" charset="-128"/>
                <a:sym typeface="HG丸ｺﾞｼｯｸM-PRO" panose="020F0600000000000000" pitchFamily="50" charset="-128"/>
              </a:rPr>
              <a:t>に努めなければならない。</a:t>
            </a:r>
          </a:p>
        </p:txBody>
      </p:sp>
      <p:sp>
        <p:nvSpPr>
          <p:cNvPr id="251912" name="スライド番号プレースホルダー 1"/>
          <p:cNvSpPr txBox="1">
            <a:spLocks noGrp="1" noChangeArrowheads="1"/>
          </p:cNvSpPr>
          <p:nvPr/>
        </p:nvSpPr>
        <p:spPr bwMode="auto">
          <a:xfrm>
            <a:off x="6553200" y="5624513"/>
            <a:ext cx="2133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algn="r">
              <a:lnSpc>
                <a:spcPct val="100000"/>
              </a:lnSpc>
              <a:spcBef>
                <a:spcPct val="0"/>
              </a:spcBef>
              <a:buFontTx/>
              <a:buNone/>
            </a:pPr>
            <a:fld id="{E39D3C16-22F4-4456-BE5B-1DB9E5CA193D}" type="slidenum">
              <a:rPr kumimoji="0" lang="ja-JP" altLang="en-US" sz="900">
                <a:solidFill>
                  <a:srgbClr val="898989"/>
                </a:solidFill>
                <a:ea typeface="ＭＳ Ｐゴシック" panose="020B0600070205080204" pitchFamily="50" charset="-128"/>
                <a:sym typeface="Calibri" panose="020F0502020204030204" pitchFamily="34" charset="0"/>
              </a:rPr>
              <a:pPr algn="r">
                <a:lnSpc>
                  <a:spcPct val="100000"/>
                </a:lnSpc>
                <a:spcBef>
                  <a:spcPct val="0"/>
                </a:spcBef>
                <a:buFontTx/>
                <a:buNone/>
              </a:pPr>
              <a:t>18</a:t>
            </a:fld>
            <a:endParaRPr kumimoji="0" lang="ja-JP" altLang="en-US" sz="900">
              <a:solidFill>
                <a:srgbClr val="898989"/>
              </a:solidFill>
              <a:ea typeface="ＭＳ Ｐゴシック" panose="020B0600070205080204" pitchFamily="50" charset="-128"/>
              <a:sym typeface="Calibri" panose="020F0502020204030204" pitchFamily="34" charset="0"/>
            </a:endParaRPr>
          </a:p>
        </p:txBody>
      </p:sp>
      <p:pic>
        <p:nvPicPr>
          <p:cNvPr id="3" name="オーディオ 2">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9938" y="61039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9938" y="6103938"/>
            <a:ext cx="609600" cy="609600"/>
          </a:xfrm>
          <a:prstGeom prst="rect">
            <a:avLst/>
          </a:prstGeom>
        </p:spPr>
      </p:pic>
    </p:spTree>
  </p:cSld>
  <p:clrMapOvr>
    <a:masterClrMapping/>
  </p:clrMapOvr>
  <p:transition spd="slow" advTm="202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スライド番号プレースホルダ 5"/>
          <p:cNvSpPr txBox="1">
            <a:spLocks noGrp="1" noChangeArrowheads="1"/>
          </p:cNvSpPr>
          <p:nvPr/>
        </p:nvSpPr>
        <p:spPr bwMode="auto">
          <a:xfrm>
            <a:off x="6553200" y="5624513"/>
            <a:ext cx="2133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gn="r">
              <a:spcBef>
                <a:spcPct val="0"/>
              </a:spcBef>
              <a:buFontTx/>
              <a:buNone/>
              <a:defRPr/>
            </a:pPr>
            <a:fld id="{005E8710-FF69-438B-A203-5577E247EFF2}" type="slidenum">
              <a:rPr lang="ja-JP" altLang="en-US" sz="900" smtClean="0">
                <a:solidFill>
                  <a:srgbClr val="898989"/>
                </a:solidFill>
              </a:rPr>
              <a:pPr algn="r">
                <a:spcBef>
                  <a:spcPct val="0"/>
                </a:spcBef>
                <a:buFontTx/>
                <a:buNone/>
                <a:defRPr/>
              </a:pPr>
              <a:t>19</a:t>
            </a:fld>
            <a:endParaRPr lang="ja-JP" altLang="en-US" sz="1350" smtClean="0">
              <a:solidFill>
                <a:srgbClr val="000000"/>
              </a:solidFill>
              <a:latin typeface="Arial" panose="020B0604020202020204" pitchFamily="34" charset="0"/>
            </a:endParaRPr>
          </a:p>
        </p:txBody>
      </p:sp>
      <p:sp>
        <p:nvSpPr>
          <p:cNvPr id="253955" name="コンテンツ プレースホルダ 2"/>
          <p:cNvSpPr>
            <a:spLocks noGrp="1" noChangeArrowheads="1"/>
          </p:cNvSpPr>
          <p:nvPr>
            <p:ph idx="4294967295"/>
          </p:nvPr>
        </p:nvSpPr>
        <p:spPr>
          <a:xfrm>
            <a:off x="177800" y="1700213"/>
            <a:ext cx="8893175" cy="4213225"/>
          </a:xfrm>
        </p:spPr>
        <p:txBody>
          <a:bodyPr/>
          <a:lstStyle/>
          <a:p>
            <a:pPr eaLnBrk="1" hangingPunct="1">
              <a:buFont typeface="Wingdings" panose="05000000000000000000" pitchFamily="2" charset="2"/>
              <a:buNone/>
            </a:pPr>
            <a:r>
              <a:rPr lang="ja-JP" altLang="en-US" b="1" smtClean="0">
                <a:latin typeface="HG丸ｺﾞｼｯｸM-PRO" panose="020F0600000000000000" pitchFamily="50" charset="-128"/>
                <a:ea typeface="HG丸ｺﾞｼｯｸM-PRO" panose="020F0600000000000000" pitchFamily="50" charset="-128"/>
                <a:sym typeface="HG丸ｺﾞｼｯｸM-PRO" panose="020F0600000000000000" pitchFamily="50" charset="-128"/>
              </a:rPr>
              <a:t>　</a:t>
            </a:r>
          </a:p>
        </p:txBody>
      </p:sp>
      <p:sp>
        <p:nvSpPr>
          <p:cNvPr id="253956" name="Rectangle 2"/>
          <p:cNvSpPr>
            <a:spLocks noChangeArrowheads="1"/>
          </p:cNvSpPr>
          <p:nvPr/>
        </p:nvSpPr>
        <p:spPr bwMode="auto">
          <a:xfrm>
            <a:off x="179388" y="857250"/>
            <a:ext cx="81930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algn="ctr">
              <a:lnSpc>
                <a:spcPct val="100000"/>
              </a:lnSpc>
              <a:spcBef>
                <a:spcPct val="0"/>
              </a:spcBef>
              <a:buFontTx/>
              <a:buNone/>
            </a:pPr>
            <a:r>
              <a:rPr kumimoji="0" lang="ja-JP" altLang="en-US" sz="2700">
                <a:solidFill>
                  <a:srgbClr val="0000FF"/>
                </a:solidFill>
                <a:latin typeface="Arial" panose="020B0604020202020204" pitchFamily="34" charset="0"/>
                <a:ea typeface="ＭＳ Ｐゴシック" panose="020B0600070205080204" pitchFamily="50" charset="-128"/>
                <a:sym typeface="Calibri" panose="020F0502020204030204" pitchFamily="34" charset="0"/>
              </a:rPr>
              <a:t>公衆衛生の概念</a:t>
            </a:r>
          </a:p>
        </p:txBody>
      </p:sp>
      <p:grpSp>
        <p:nvGrpSpPr>
          <p:cNvPr id="253957" name="Group 5"/>
          <p:cNvGrpSpPr>
            <a:grpSpLocks/>
          </p:cNvGrpSpPr>
          <p:nvPr/>
        </p:nvGrpSpPr>
        <p:grpSpPr bwMode="auto">
          <a:xfrm>
            <a:off x="0" y="1484313"/>
            <a:ext cx="9144000" cy="106362"/>
            <a:chOff x="0" y="0"/>
            <a:chExt cx="9144000" cy="142876"/>
          </a:xfrm>
        </p:grpSpPr>
        <p:sp>
          <p:nvSpPr>
            <p:cNvPr id="253961" name="直線コネクタ 16"/>
            <p:cNvSpPr>
              <a:spLocks noChangeShapeType="1"/>
            </p:cNvSpPr>
            <p:nvPr/>
          </p:nvSpPr>
          <p:spPr bwMode="auto">
            <a:xfrm>
              <a:off x="0" y="141289"/>
              <a:ext cx="9144000" cy="1587"/>
            </a:xfrm>
            <a:prstGeom prst="line">
              <a:avLst/>
            </a:prstGeom>
            <a:noFill/>
            <a:ln w="88900">
              <a:solidFill>
                <a:srgbClr val="666666"/>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962" name="直線コネクタ 17"/>
            <p:cNvSpPr>
              <a:spLocks noChangeShapeType="1"/>
            </p:cNvSpPr>
            <p:nvPr/>
          </p:nvSpPr>
          <p:spPr bwMode="auto">
            <a:xfrm>
              <a:off x="0" y="0"/>
              <a:ext cx="9144000" cy="1588"/>
            </a:xfrm>
            <a:prstGeom prst="line">
              <a:avLst/>
            </a:prstGeom>
            <a:noFill/>
            <a:ln w="889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253958" name="コンテンツ プレースホルダ 2"/>
          <p:cNvSpPr>
            <a:spLocks noGrp="1" noChangeArrowheads="1"/>
          </p:cNvSpPr>
          <p:nvPr/>
        </p:nvSpPr>
        <p:spPr bwMode="auto">
          <a:xfrm>
            <a:off x="36513" y="1647825"/>
            <a:ext cx="9002712" cy="4213225"/>
          </a:xfrm>
          <a:prstGeom prst="rect">
            <a:avLst/>
          </a:prstGeom>
          <a:solidFill>
            <a:srgbClr val="C6D9F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80000"/>
              </a:lnSpc>
              <a:spcBef>
                <a:spcPct val="20000"/>
              </a:spcBef>
              <a:buFont typeface="Wingdings" panose="05000000000000000000" pitchFamily="2" charset="2"/>
              <a:buNone/>
            </a:pPr>
            <a:endParaRPr kumimoji="0" lang="ja-JP" altLang="en-US" sz="2700" b="1">
              <a:solidFill>
                <a:srgbClr val="0000FF"/>
              </a:solidFill>
              <a:latin typeface="HG丸ｺﾞｼｯｸM-PRO" panose="020F0600000000000000" pitchFamily="50" charset="-128"/>
              <a:ea typeface="HG丸ｺﾞｼｯｸM-PRO" panose="020F0600000000000000" pitchFamily="50" charset="-128"/>
              <a:sym typeface="HG丸ｺﾞｼｯｸM-PRO" panose="020F0600000000000000" pitchFamily="50" charset="-128"/>
            </a:endParaRPr>
          </a:p>
          <a:p>
            <a:pPr eaLnBrk="1" hangingPunct="1">
              <a:lnSpc>
                <a:spcPct val="80000"/>
              </a:lnSpc>
              <a:spcBef>
                <a:spcPct val="20000"/>
              </a:spcBef>
              <a:buFont typeface="Wingdings" panose="05000000000000000000" pitchFamily="2" charset="2"/>
              <a:buNone/>
            </a:pPr>
            <a:r>
              <a:rPr kumimoji="0" lang="ja-JP" altLang="en-US" sz="2400" b="1">
                <a:solidFill>
                  <a:srgbClr val="000000"/>
                </a:solidFill>
                <a:latin typeface="HG丸ｺﾞｼｯｸM-PRO" panose="020F0600000000000000" pitchFamily="50" charset="-128"/>
                <a:ea typeface="HG丸ｺﾞｼｯｸM-PRO" panose="020F0600000000000000" pitchFamily="50" charset="-128"/>
                <a:sym typeface="HG丸ｺﾞｼｯｸM-PRO" panose="020F0600000000000000" pitchFamily="50" charset="-128"/>
              </a:rPr>
              <a:t>　「公衆衛生とは、環境衛生の改善、伝染病の　</a:t>
            </a:r>
          </a:p>
          <a:p>
            <a:pPr eaLnBrk="1" hangingPunct="1">
              <a:lnSpc>
                <a:spcPct val="80000"/>
              </a:lnSpc>
              <a:spcBef>
                <a:spcPct val="20000"/>
              </a:spcBef>
              <a:buFont typeface="Wingdings" panose="05000000000000000000" pitchFamily="2" charset="2"/>
              <a:buNone/>
            </a:pPr>
            <a:r>
              <a:rPr kumimoji="0" lang="ja-JP" altLang="en-US" sz="2400" b="1">
                <a:solidFill>
                  <a:srgbClr val="000000"/>
                </a:solidFill>
                <a:latin typeface="HG丸ｺﾞｼｯｸM-PRO" panose="020F0600000000000000" pitchFamily="50" charset="-128"/>
                <a:ea typeface="HG丸ｺﾞｼｯｸM-PRO" panose="020F0600000000000000" pitchFamily="50" charset="-128"/>
                <a:sym typeface="HG丸ｺﾞｼｯｸM-PRO" panose="020F0600000000000000" pitchFamily="50" charset="-128"/>
              </a:rPr>
              <a:t>　　予防、個人衛生の原則についての個人の教</a:t>
            </a:r>
          </a:p>
          <a:p>
            <a:pPr eaLnBrk="1" hangingPunct="1">
              <a:lnSpc>
                <a:spcPct val="80000"/>
              </a:lnSpc>
              <a:spcBef>
                <a:spcPct val="20000"/>
              </a:spcBef>
              <a:buFont typeface="Wingdings" panose="05000000000000000000" pitchFamily="2" charset="2"/>
              <a:buNone/>
            </a:pPr>
            <a:r>
              <a:rPr kumimoji="0" lang="ja-JP" altLang="en-US" sz="2400" b="1">
                <a:solidFill>
                  <a:srgbClr val="000000"/>
                </a:solidFill>
                <a:latin typeface="HG丸ｺﾞｼｯｸM-PRO" panose="020F0600000000000000" pitchFamily="50" charset="-128"/>
                <a:ea typeface="HG丸ｺﾞｼｯｸM-PRO" panose="020F0600000000000000" pitchFamily="50" charset="-128"/>
                <a:sym typeface="HG丸ｺﾞｼｯｸM-PRO" panose="020F0600000000000000" pitchFamily="50" charset="-128"/>
              </a:rPr>
              <a:t>　　育、疾病の早期診断と治療のための</a:t>
            </a:r>
            <a:r>
              <a:rPr kumimoji="0" lang="ja-JP" altLang="en-US" sz="2400" b="1">
                <a:solidFill>
                  <a:srgbClr val="FF0000"/>
                </a:solidFill>
                <a:latin typeface="HG丸ｺﾞｼｯｸM-PRO" panose="020F0600000000000000" pitchFamily="50" charset="-128"/>
                <a:ea typeface="HG丸ｺﾞｼｯｸM-PRO" panose="020F0600000000000000" pitchFamily="50" charset="-128"/>
                <a:sym typeface="HG丸ｺﾞｼｯｸM-PRO" panose="020F0600000000000000" pitchFamily="50" charset="-128"/>
              </a:rPr>
              <a:t>医療と</a:t>
            </a:r>
          </a:p>
          <a:p>
            <a:pPr eaLnBrk="1" hangingPunct="1">
              <a:lnSpc>
                <a:spcPct val="80000"/>
              </a:lnSpc>
              <a:spcBef>
                <a:spcPct val="20000"/>
              </a:spcBef>
              <a:buFont typeface="Wingdings" panose="05000000000000000000" pitchFamily="2" charset="2"/>
              <a:buNone/>
            </a:pPr>
            <a:r>
              <a:rPr kumimoji="0" lang="ja-JP" altLang="en-US" sz="2400" b="1">
                <a:solidFill>
                  <a:srgbClr val="FF0000"/>
                </a:solidFill>
                <a:latin typeface="HG丸ｺﾞｼｯｸM-PRO" panose="020F0600000000000000" pitchFamily="50" charset="-128"/>
                <a:ea typeface="HG丸ｺﾞｼｯｸM-PRO" panose="020F0600000000000000" pitchFamily="50" charset="-128"/>
                <a:sym typeface="HG丸ｺﾞｼｯｸM-PRO" panose="020F0600000000000000" pitchFamily="50" charset="-128"/>
              </a:rPr>
              <a:t>　　看護サービスの組織化</a:t>
            </a:r>
            <a:r>
              <a:rPr kumimoji="0" lang="ja-JP" altLang="en-US" sz="2400" b="1">
                <a:solidFill>
                  <a:srgbClr val="000000"/>
                </a:solidFill>
                <a:latin typeface="HG丸ｺﾞｼｯｸM-PRO" panose="020F0600000000000000" pitchFamily="50" charset="-128"/>
                <a:ea typeface="HG丸ｺﾞｼｯｸM-PRO" panose="020F0600000000000000" pitchFamily="50" charset="-128"/>
                <a:sym typeface="HG丸ｺﾞｼｯｸM-PRO" panose="020F0600000000000000" pitchFamily="50" charset="-128"/>
              </a:rPr>
              <a:t>、及び</a:t>
            </a:r>
            <a:r>
              <a:rPr kumimoji="0" lang="ja-JP" altLang="en-US" sz="2400" b="1">
                <a:solidFill>
                  <a:srgbClr val="FF0000"/>
                </a:solidFill>
                <a:latin typeface="HG丸ｺﾞｼｯｸM-PRO" panose="020F0600000000000000" pitchFamily="50" charset="-128"/>
                <a:ea typeface="HG丸ｺﾞｼｯｸM-PRO" panose="020F0600000000000000" pitchFamily="50" charset="-128"/>
                <a:sym typeface="HG丸ｺﾞｼｯｸM-PRO" panose="020F0600000000000000" pitchFamily="50" charset="-128"/>
              </a:rPr>
              <a:t>地域社会のす</a:t>
            </a:r>
          </a:p>
          <a:p>
            <a:pPr eaLnBrk="1" hangingPunct="1">
              <a:lnSpc>
                <a:spcPct val="80000"/>
              </a:lnSpc>
              <a:spcBef>
                <a:spcPct val="20000"/>
              </a:spcBef>
              <a:buFont typeface="Wingdings" panose="05000000000000000000" pitchFamily="2" charset="2"/>
              <a:buNone/>
            </a:pPr>
            <a:r>
              <a:rPr kumimoji="0" lang="ja-JP" altLang="en-US" sz="2400" b="1">
                <a:solidFill>
                  <a:srgbClr val="FF0000"/>
                </a:solidFill>
                <a:latin typeface="HG丸ｺﾞｼｯｸM-PRO" panose="020F0600000000000000" pitchFamily="50" charset="-128"/>
                <a:ea typeface="HG丸ｺﾞｼｯｸM-PRO" panose="020F0600000000000000" pitchFamily="50" charset="-128"/>
                <a:sym typeface="HG丸ｺﾞｼｯｸM-PRO" panose="020F0600000000000000" pitchFamily="50" charset="-128"/>
              </a:rPr>
              <a:t>　　べての人</a:t>
            </a:r>
            <a:r>
              <a:rPr kumimoji="0" lang="ja-JP" altLang="en-US" sz="2400" b="1">
                <a:solidFill>
                  <a:srgbClr val="000000"/>
                </a:solidFill>
                <a:latin typeface="HG丸ｺﾞｼｯｸM-PRO" panose="020F0600000000000000" pitchFamily="50" charset="-128"/>
                <a:ea typeface="HG丸ｺﾞｼｯｸM-PRO" panose="020F0600000000000000" pitchFamily="50" charset="-128"/>
                <a:sym typeface="HG丸ｺﾞｼｯｸM-PRO" panose="020F0600000000000000" pitchFamily="50" charset="-128"/>
              </a:rPr>
              <a:t>に、健康保持のための適切な生活</a:t>
            </a:r>
          </a:p>
          <a:p>
            <a:pPr eaLnBrk="1" hangingPunct="1">
              <a:lnSpc>
                <a:spcPct val="80000"/>
              </a:lnSpc>
              <a:spcBef>
                <a:spcPct val="20000"/>
              </a:spcBef>
              <a:buFont typeface="Wingdings" panose="05000000000000000000" pitchFamily="2" charset="2"/>
              <a:buNone/>
            </a:pPr>
            <a:r>
              <a:rPr kumimoji="0" lang="ja-JP" altLang="en-US" sz="2400" b="1">
                <a:solidFill>
                  <a:srgbClr val="000000"/>
                </a:solidFill>
                <a:latin typeface="HG丸ｺﾞｼｯｸM-PRO" panose="020F0600000000000000" pitchFamily="50" charset="-128"/>
                <a:ea typeface="HG丸ｺﾞｼｯｸM-PRO" panose="020F0600000000000000" pitchFamily="50" charset="-128"/>
                <a:sym typeface="HG丸ｺﾞｼｯｸM-PRO" panose="020F0600000000000000" pitchFamily="50" charset="-128"/>
              </a:rPr>
              <a:t>　　水準を保障する社会制度の発展のために、</a:t>
            </a:r>
          </a:p>
          <a:p>
            <a:pPr eaLnBrk="1" hangingPunct="1">
              <a:lnSpc>
                <a:spcPct val="80000"/>
              </a:lnSpc>
              <a:spcBef>
                <a:spcPct val="20000"/>
              </a:spcBef>
              <a:buFont typeface="Wingdings" panose="05000000000000000000" pitchFamily="2" charset="2"/>
              <a:buNone/>
            </a:pPr>
            <a:r>
              <a:rPr kumimoji="0" lang="ja-JP" altLang="en-US" sz="2400" b="1">
                <a:solidFill>
                  <a:srgbClr val="000000"/>
                </a:solidFill>
                <a:latin typeface="HG丸ｺﾞｼｯｸM-PRO" panose="020F0600000000000000" pitchFamily="50" charset="-128"/>
                <a:ea typeface="HG丸ｺﾞｼｯｸM-PRO" panose="020F0600000000000000" pitchFamily="50" charset="-128"/>
                <a:sym typeface="HG丸ｺﾞｼｯｸM-PRO" panose="020F0600000000000000" pitchFamily="50" charset="-128"/>
              </a:rPr>
              <a:t>　　</a:t>
            </a:r>
            <a:r>
              <a:rPr kumimoji="0" lang="ja-JP" altLang="en-US" sz="2400" b="1">
                <a:solidFill>
                  <a:srgbClr val="FF0000"/>
                </a:solidFill>
                <a:latin typeface="HG丸ｺﾞｼｯｸM-PRO" panose="020F0600000000000000" pitchFamily="50" charset="-128"/>
                <a:ea typeface="HG丸ｺﾞｼｯｸM-PRO" panose="020F0600000000000000" pitchFamily="50" charset="-128"/>
                <a:sym typeface="HG丸ｺﾞｼｯｸM-PRO" panose="020F0600000000000000" pitchFamily="50" charset="-128"/>
              </a:rPr>
              <a:t>共同社会の組織的な努力</a:t>
            </a:r>
            <a:r>
              <a:rPr kumimoji="0" lang="ja-JP" altLang="en-US" sz="2400" b="1">
                <a:solidFill>
                  <a:srgbClr val="000000"/>
                </a:solidFill>
                <a:latin typeface="HG丸ｺﾞｼｯｸM-PRO" panose="020F0600000000000000" pitchFamily="50" charset="-128"/>
                <a:ea typeface="HG丸ｺﾞｼｯｸM-PRO" panose="020F0600000000000000" pitchFamily="50" charset="-128"/>
                <a:sym typeface="HG丸ｺﾞｼｯｸM-PRO" panose="020F0600000000000000" pitchFamily="50" charset="-128"/>
              </a:rPr>
              <a:t>を通じて、疾病を</a:t>
            </a:r>
          </a:p>
          <a:p>
            <a:pPr eaLnBrk="1" hangingPunct="1">
              <a:lnSpc>
                <a:spcPct val="80000"/>
              </a:lnSpc>
              <a:spcBef>
                <a:spcPct val="20000"/>
              </a:spcBef>
              <a:buFont typeface="Wingdings" panose="05000000000000000000" pitchFamily="2" charset="2"/>
              <a:buNone/>
            </a:pPr>
            <a:r>
              <a:rPr kumimoji="0" lang="ja-JP" altLang="en-US" sz="2400" b="1">
                <a:solidFill>
                  <a:srgbClr val="000000"/>
                </a:solidFill>
                <a:latin typeface="HG丸ｺﾞｼｯｸM-PRO" panose="020F0600000000000000" pitchFamily="50" charset="-128"/>
                <a:ea typeface="HG丸ｺﾞｼｯｸM-PRO" panose="020F0600000000000000" pitchFamily="50" charset="-128"/>
                <a:sym typeface="HG丸ｺﾞｼｯｸM-PRO" panose="020F0600000000000000" pitchFamily="50" charset="-128"/>
              </a:rPr>
              <a:t>　　予防し、寿命を延伸し、肉体的、精神的健</a:t>
            </a:r>
          </a:p>
          <a:p>
            <a:pPr eaLnBrk="1" hangingPunct="1">
              <a:lnSpc>
                <a:spcPct val="80000"/>
              </a:lnSpc>
              <a:spcBef>
                <a:spcPct val="20000"/>
              </a:spcBef>
              <a:buFont typeface="Wingdings" panose="05000000000000000000" pitchFamily="2" charset="2"/>
              <a:buNone/>
            </a:pPr>
            <a:r>
              <a:rPr kumimoji="0" lang="ja-JP" altLang="en-US" sz="2400" b="1">
                <a:solidFill>
                  <a:srgbClr val="000000"/>
                </a:solidFill>
                <a:latin typeface="HG丸ｺﾞｼｯｸM-PRO" panose="020F0600000000000000" pitchFamily="50" charset="-128"/>
                <a:ea typeface="HG丸ｺﾞｼｯｸM-PRO" panose="020F0600000000000000" pitchFamily="50" charset="-128"/>
                <a:sym typeface="HG丸ｺﾞｼｯｸM-PRO" panose="020F0600000000000000" pitchFamily="50" charset="-128"/>
              </a:rPr>
              <a:t>　　康の能率をはかる科学であり、技術であ　</a:t>
            </a:r>
            <a:endParaRPr kumimoji="0" lang="en-US" altLang="ja-JP" sz="2400" b="1">
              <a:solidFill>
                <a:srgbClr val="000000"/>
              </a:solidFill>
              <a:latin typeface="HG丸ｺﾞｼｯｸM-PRO" panose="020F0600000000000000" pitchFamily="50" charset="-128"/>
              <a:ea typeface="HG丸ｺﾞｼｯｸM-PRO" panose="020F0600000000000000" pitchFamily="50" charset="-128"/>
              <a:sym typeface="HG丸ｺﾞｼｯｸM-PRO" panose="020F0600000000000000" pitchFamily="50" charset="-128"/>
            </a:endParaRPr>
          </a:p>
          <a:p>
            <a:pPr eaLnBrk="1" hangingPunct="1">
              <a:lnSpc>
                <a:spcPct val="80000"/>
              </a:lnSpc>
              <a:spcBef>
                <a:spcPct val="20000"/>
              </a:spcBef>
              <a:buFont typeface="Wingdings" panose="05000000000000000000" pitchFamily="2" charset="2"/>
              <a:buNone/>
            </a:pPr>
            <a:r>
              <a:rPr kumimoji="0" lang="ja-JP" altLang="en-US" sz="2400" b="1">
                <a:solidFill>
                  <a:srgbClr val="000000"/>
                </a:solidFill>
                <a:latin typeface="HG丸ｺﾞｼｯｸM-PRO" panose="020F0600000000000000" pitchFamily="50" charset="-128"/>
                <a:ea typeface="HG丸ｺﾞｼｯｸM-PRO" panose="020F0600000000000000" pitchFamily="50" charset="-128"/>
                <a:sym typeface="HG丸ｺﾞｼｯｸM-PRO" panose="020F0600000000000000" pitchFamily="50" charset="-128"/>
              </a:rPr>
              <a:t>　　る」</a:t>
            </a:r>
            <a:r>
              <a:rPr kumimoji="0" lang="ja-JP" altLang="en-US" sz="2100" b="1">
                <a:solidFill>
                  <a:srgbClr val="000000"/>
                </a:solidFill>
                <a:latin typeface="HG丸ｺﾞｼｯｸM-PRO" panose="020F0600000000000000" pitchFamily="50" charset="-128"/>
                <a:ea typeface="HG丸ｺﾞｼｯｸM-PRO" panose="020F0600000000000000" pitchFamily="50" charset="-128"/>
                <a:sym typeface="HG丸ｺﾞｼｯｸM-PRO" panose="020F0600000000000000" pitchFamily="50" charset="-128"/>
              </a:rPr>
              <a:t>C.EーA.Winslow（1877～1957）</a:t>
            </a:r>
          </a:p>
        </p:txBody>
      </p:sp>
      <p:sp>
        <p:nvSpPr>
          <p:cNvPr id="253959" name="スライド番号プレースホルダー 1"/>
          <p:cNvSpPr txBox="1">
            <a:spLocks noGrp="1" noChangeArrowheads="1"/>
          </p:cNvSpPr>
          <p:nvPr/>
        </p:nvSpPr>
        <p:spPr bwMode="auto">
          <a:xfrm>
            <a:off x="6553200" y="5624513"/>
            <a:ext cx="2133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algn="r">
              <a:lnSpc>
                <a:spcPct val="100000"/>
              </a:lnSpc>
              <a:spcBef>
                <a:spcPct val="0"/>
              </a:spcBef>
              <a:buFontTx/>
              <a:buNone/>
            </a:pPr>
            <a:fld id="{413D5817-B40A-4B01-928F-0941BC5572F0}" type="slidenum">
              <a:rPr kumimoji="0" lang="ja-JP" altLang="en-US" sz="900">
                <a:solidFill>
                  <a:srgbClr val="898989"/>
                </a:solidFill>
                <a:ea typeface="ＭＳ Ｐゴシック" panose="020B0600070205080204" pitchFamily="50" charset="-128"/>
                <a:sym typeface="Calibri" panose="020F0502020204030204" pitchFamily="34" charset="0"/>
              </a:rPr>
              <a:pPr algn="r">
                <a:lnSpc>
                  <a:spcPct val="100000"/>
                </a:lnSpc>
                <a:spcBef>
                  <a:spcPct val="0"/>
                </a:spcBef>
                <a:buFontTx/>
                <a:buNone/>
              </a:pPr>
              <a:t>19</a:t>
            </a:fld>
            <a:endParaRPr kumimoji="0" lang="ja-JP" altLang="en-US" sz="900">
              <a:solidFill>
                <a:srgbClr val="898989"/>
              </a:solidFill>
              <a:ea typeface="ＭＳ Ｐゴシック" panose="020B0600070205080204" pitchFamily="50" charset="-128"/>
              <a:sym typeface="Calibri" panose="020F0502020204030204" pitchFamily="34" charset="0"/>
            </a:endParaRPr>
          </a:p>
        </p:txBody>
      </p:sp>
      <p:pic>
        <p:nvPicPr>
          <p:cNvPr id="3" name="オーディオ 2">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9938" y="61039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9938" y="6103938"/>
            <a:ext cx="609600" cy="609600"/>
          </a:xfrm>
          <a:prstGeom prst="rect">
            <a:avLst/>
          </a:prstGeom>
        </p:spPr>
      </p:pic>
    </p:spTree>
  </p:cSld>
  <p:clrMapOvr>
    <a:masterClrMapping/>
  </p:clrMapOvr>
  <p:transition spd="slow" advTm="389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爆発 1 34"/>
          <p:cNvSpPr/>
          <p:nvPr/>
        </p:nvSpPr>
        <p:spPr>
          <a:xfrm>
            <a:off x="6397625" y="-438150"/>
            <a:ext cx="2217738" cy="1824038"/>
          </a:xfrm>
          <a:prstGeom prst="irregularSeal1">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06861" eaLnBrk="1" fontAlgn="auto" hangingPunct="1">
              <a:spcBef>
                <a:spcPts val="0"/>
              </a:spcBef>
              <a:spcAft>
                <a:spcPts val="0"/>
              </a:spcAft>
              <a:defRPr/>
            </a:pPr>
            <a:endParaRPr kumimoji="1" lang="ja-JP" altLang="en-US">
              <a:solidFill>
                <a:prstClr val="white"/>
              </a:solidFill>
            </a:endParaRPr>
          </a:p>
        </p:txBody>
      </p:sp>
      <p:sp>
        <p:nvSpPr>
          <p:cNvPr id="2" name="タイトル 1"/>
          <p:cNvSpPr>
            <a:spLocks noGrp="1"/>
          </p:cNvSpPr>
          <p:nvPr>
            <p:ph type="title"/>
          </p:nvPr>
        </p:nvSpPr>
        <p:spPr>
          <a:xfrm>
            <a:off x="457200" y="23813"/>
            <a:ext cx="8229600" cy="1143000"/>
          </a:xfrm>
        </p:spPr>
        <p:txBody>
          <a:bodyPr rtlCol="0">
            <a:normAutofit/>
          </a:bodyPr>
          <a:lstStyle/>
          <a:p>
            <a:pPr algn="l" eaLnBrk="1" fontAlgn="auto" hangingPunct="1">
              <a:spcAft>
                <a:spcPts val="0"/>
              </a:spcAft>
              <a:defRPr/>
            </a:pPr>
            <a:r>
              <a:rPr lang="ja-JP" altLang="en-US" sz="2000" dirty="0" smtClean="0">
                <a:solidFill>
                  <a:schemeClr val="tx2">
                    <a:lumMod val="50000"/>
                  </a:schemeClr>
                </a:solidFill>
                <a:ea typeface="+mj-ea"/>
              </a:rPr>
              <a:t>自己紹介</a:t>
            </a:r>
            <a:r>
              <a:rPr lang="en-US" altLang="ja-JP" sz="2000" dirty="0" smtClean="0">
                <a:solidFill>
                  <a:schemeClr val="tx2">
                    <a:lumMod val="50000"/>
                  </a:schemeClr>
                </a:solidFill>
                <a:ea typeface="+mj-ea"/>
              </a:rPr>
              <a:t/>
            </a:r>
            <a:br>
              <a:rPr lang="en-US" altLang="ja-JP" sz="2000" dirty="0" smtClean="0">
                <a:solidFill>
                  <a:schemeClr val="tx2">
                    <a:lumMod val="50000"/>
                  </a:schemeClr>
                </a:solidFill>
                <a:ea typeface="+mj-ea"/>
              </a:rPr>
            </a:br>
            <a:r>
              <a:rPr lang="ja-JP" altLang="en-US" sz="2000" dirty="0" smtClean="0">
                <a:solidFill>
                  <a:schemeClr val="tx2">
                    <a:lumMod val="50000"/>
                  </a:schemeClr>
                </a:solidFill>
                <a:ea typeface="+mj-ea"/>
              </a:rPr>
              <a:t>　福岡県行政保健師としての歩み</a:t>
            </a:r>
            <a:r>
              <a:rPr lang="en-US" altLang="ja-JP" sz="2000" dirty="0" smtClean="0">
                <a:solidFill>
                  <a:schemeClr val="tx2">
                    <a:lumMod val="50000"/>
                  </a:schemeClr>
                </a:solidFill>
                <a:ea typeface="+mj-ea"/>
              </a:rPr>
              <a:t/>
            </a:r>
            <a:br>
              <a:rPr lang="en-US" altLang="ja-JP" sz="2000" dirty="0" smtClean="0">
                <a:solidFill>
                  <a:schemeClr val="tx2">
                    <a:lumMod val="50000"/>
                  </a:schemeClr>
                </a:solidFill>
                <a:ea typeface="+mj-ea"/>
              </a:rPr>
            </a:br>
            <a:r>
              <a:rPr lang="ja-JP" altLang="en-US" sz="2400" dirty="0">
                <a:solidFill>
                  <a:schemeClr val="tx2">
                    <a:lumMod val="50000"/>
                  </a:schemeClr>
                </a:solidFill>
                <a:ea typeface="+mj-ea"/>
              </a:rPr>
              <a:t>　</a:t>
            </a:r>
            <a:r>
              <a:rPr lang="ja-JP" altLang="en-US" sz="2400" dirty="0" smtClean="0">
                <a:solidFill>
                  <a:schemeClr val="tx2">
                    <a:lumMod val="50000"/>
                  </a:schemeClr>
                </a:solidFill>
                <a:ea typeface="+mj-ea"/>
              </a:rPr>
              <a:t>　</a:t>
            </a:r>
            <a:endParaRPr lang="ja-JP" altLang="en-US" sz="2400" dirty="0">
              <a:solidFill>
                <a:schemeClr val="tx2">
                  <a:lumMod val="50000"/>
                </a:schemeClr>
              </a:solidFill>
              <a:ea typeface="+mj-ea"/>
            </a:endParaRPr>
          </a:p>
        </p:txBody>
      </p:sp>
      <p:sp>
        <p:nvSpPr>
          <p:cNvPr id="219140" name="フッター プレースホルダー 3"/>
          <p:cNvSpPr>
            <a:spLocks noGrp="1"/>
          </p:cNvSpPr>
          <p:nvPr>
            <p:ph type="ftr" sz="quarter" idx="11"/>
          </p:nvPr>
        </p:nvSpPr>
        <p:spPr bwMode="auto">
          <a:xfrm>
            <a:off x="3113088" y="6561138"/>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9pPr>
          </a:lstStyle>
          <a:p>
            <a:pPr>
              <a:spcBef>
                <a:spcPct val="0"/>
              </a:spcBef>
              <a:buFontTx/>
              <a:buNone/>
            </a:pPr>
            <a:r>
              <a:rPr kumimoji="0" lang="en-US" altLang="ja-JP" sz="1200" smtClean="0">
                <a:solidFill>
                  <a:srgbClr val="898989"/>
                </a:solidFill>
                <a:latin typeface="Arial" panose="020B0604020202020204" pitchFamily="34" charset="0"/>
                <a:ea typeface="ＭＳ Ｐゴシック" panose="020B0600070205080204" pitchFamily="50" charset="-128"/>
              </a:rPr>
              <a:t>Japanese</a:t>
            </a:r>
            <a:r>
              <a:rPr kumimoji="0" lang="ja-JP" altLang="en-US" sz="1200" smtClean="0">
                <a:solidFill>
                  <a:srgbClr val="898989"/>
                </a:solidFill>
                <a:latin typeface="Arial" panose="020B0604020202020204" pitchFamily="34" charset="0"/>
                <a:ea typeface="ＭＳ Ｐゴシック" panose="020B0600070205080204" pitchFamily="50" charset="-128"/>
              </a:rPr>
              <a:t>　</a:t>
            </a:r>
            <a:r>
              <a:rPr kumimoji="0" lang="en-US" altLang="ja-JP" sz="1200" smtClean="0">
                <a:solidFill>
                  <a:srgbClr val="898989"/>
                </a:solidFill>
                <a:latin typeface="Arial" panose="020B0604020202020204" pitchFamily="34" charset="0"/>
                <a:ea typeface="ＭＳ Ｐゴシック" panose="020B0600070205080204" pitchFamily="50" charset="-128"/>
              </a:rPr>
              <a:t>Nursing Association</a:t>
            </a:r>
            <a:endParaRPr kumimoji="0" lang="ja-JP" altLang="en-US" sz="1200" smtClean="0">
              <a:solidFill>
                <a:srgbClr val="898989"/>
              </a:solidFill>
              <a:latin typeface="Arial" panose="020B0604020202020204" pitchFamily="34" charset="0"/>
              <a:ea typeface="ＭＳ Ｐゴシック" panose="020B0600070205080204" pitchFamily="50" charset="-128"/>
            </a:endParaRPr>
          </a:p>
        </p:txBody>
      </p:sp>
      <p:sp>
        <p:nvSpPr>
          <p:cNvPr id="219141" name="スライド番号プレースホルダー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9pPr>
          </a:lstStyle>
          <a:p>
            <a:pPr>
              <a:spcBef>
                <a:spcPct val="0"/>
              </a:spcBef>
              <a:buFontTx/>
              <a:buNone/>
            </a:pPr>
            <a:fld id="{16954BCE-A885-41BD-A4F6-8511C4326FA4}" type="slidenum">
              <a:rPr kumimoji="0" lang="ja-JP" altLang="en-US" sz="1200" smtClean="0">
                <a:solidFill>
                  <a:srgbClr val="898989"/>
                </a:solidFill>
                <a:latin typeface="Arial" panose="020B0604020202020204" pitchFamily="34" charset="0"/>
                <a:ea typeface="ＭＳ Ｐゴシック" panose="020B0600070205080204" pitchFamily="50" charset="-128"/>
              </a:rPr>
              <a:pPr>
                <a:spcBef>
                  <a:spcPct val="0"/>
                </a:spcBef>
                <a:buFontTx/>
                <a:buNone/>
              </a:pPr>
              <a:t>2</a:t>
            </a:fld>
            <a:endParaRPr kumimoji="0" lang="ja-JP" altLang="en-US" sz="1200" smtClean="0">
              <a:solidFill>
                <a:srgbClr val="898989"/>
              </a:solidFill>
              <a:latin typeface="Arial" panose="020B0604020202020204" pitchFamily="34" charset="0"/>
              <a:ea typeface="ＭＳ Ｐゴシック" panose="020B0600070205080204" pitchFamily="50" charset="-128"/>
            </a:endParaRPr>
          </a:p>
        </p:txBody>
      </p:sp>
      <p:sp>
        <p:nvSpPr>
          <p:cNvPr id="6" name="Freeform 6"/>
          <p:cNvSpPr>
            <a:spLocks/>
          </p:cNvSpPr>
          <p:nvPr/>
        </p:nvSpPr>
        <p:spPr bwMode="gray">
          <a:xfrm rot="10077962">
            <a:off x="-100013" y="871538"/>
            <a:ext cx="9390063" cy="4956175"/>
          </a:xfrm>
          <a:custGeom>
            <a:avLst/>
            <a:gdLst/>
            <a:ahLst/>
            <a:cxnLst>
              <a:cxn ang="0">
                <a:pos x="580" y="0"/>
              </a:cxn>
              <a:cxn ang="0">
                <a:pos x="578" y="90"/>
              </a:cxn>
              <a:cxn ang="0">
                <a:pos x="568" y="174"/>
              </a:cxn>
              <a:cxn ang="0">
                <a:pos x="552" y="252"/>
              </a:cxn>
              <a:cxn ang="0">
                <a:pos x="526" y="324"/>
              </a:cxn>
              <a:cxn ang="0">
                <a:pos x="494" y="390"/>
              </a:cxn>
              <a:cxn ang="0">
                <a:pos x="452" y="450"/>
              </a:cxn>
              <a:cxn ang="0">
                <a:pos x="402" y="508"/>
              </a:cxn>
              <a:cxn ang="0">
                <a:pos x="342" y="560"/>
              </a:cxn>
              <a:cxn ang="0">
                <a:pos x="270" y="610"/>
              </a:cxn>
              <a:cxn ang="0">
                <a:pos x="188" y="656"/>
              </a:cxn>
              <a:cxn ang="0">
                <a:pos x="188" y="798"/>
              </a:cxn>
              <a:cxn ang="0">
                <a:pos x="0" y="514"/>
              </a:cxn>
              <a:cxn ang="0">
                <a:pos x="188" y="230"/>
              </a:cxn>
              <a:cxn ang="0">
                <a:pos x="188" y="372"/>
              </a:cxn>
              <a:cxn ang="0">
                <a:pos x="224" y="368"/>
              </a:cxn>
              <a:cxn ang="0">
                <a:pos x="264" y="356"/>
              </a:cxn>
              <a:cxn ang="0">
                <a:pos x="306" y="336"/>
              </a:cxn>
              <a:cxn ang="0">
                <a:pos x="348" y="310"/>
              </a:cxn>
              <a:cxn ang="0">
                <a:pos x="392" y="280"/>
              </a:cxn>
              <a:cxn ang="0">
                <a:pos x="432" y="246"/>
              </a:cxn>
              <a:cxn ang="0">
                <a:pos x="472" y="208"/>
              </a:cxn>
              <a:cxn ang="0">
                <a:pos x="506" y="166"/>
              </a:cxn>
              <a:cxn ang="0">
                <a:pos x="536" y="124"/>
              </a:cxn>
              <a:cxn ang="0">
                <a:pos x="558" y="82"/>
              </a:cxn>
              <a:cxn ang="0">
                <a:pos x="574" y="40"/>
              </a:cxn>
              <a:cxn ang="0">
                <a:pos x="578" y="0"/>
              </a:cxn>
              <a:cxn ang="0">
                <a:pos x="580" y="0"/>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flip="none" rotWithShape="1">
            <a:gsLst>
              <a:gs pos="0">
                <a:schemeClr val="accent1">
                  <a:lumMod val="5000"/>
                  <a:lumOff val="95000"/>
                </a:schemeClr>
              </a:gs>
              <a:gs pos="19000">
                <a:schemeClr val="accent1">
                  <a:lumMod val="45000"/>
                  <a:lumOff val="55000"/>
                </a:schemeClr>
              </a:gs>
              <a:gs pos="29000">
                <a:schemeClr val="accent1">
                  <a:lumMod val="45000"/>
                  <a:lumOff val="55000"/>
                </a:schemeClr>
              </a:gs>
              <a:gs pos="46000">
                <a:schemeClr val="accent1">
                  <a:lumMod val="30000"/>
                  <a:lumOff val="70000"/>
                </a:schemeClr>
              </a:gs>
            </a:gsLst>
            <a:lin ang="0" scaled="1"/>
            <a:tileRect/>
          </a:gradFill>
          <a:ln w="0">
            <a:noFill/>
            <a:prstDash val="solid"/>
            <a:round/>
            <a:headEnd/>
            <a:tailEnd/>
          </a:ln>
        </p:spPr>
        <p:txBody>
          <a:bodyPr/>
          <a:lstStyle/>
          <a:p>
            <a:pPr defTabSz="906861" eaLnBrk="1" fontAlgn="auto" hangingPunct="1">
              <a:spcBef>
                <a:spcPts val="0"/>
              </a:spcBef>
              <a:spcAft>
                <a:spcPts val="0"/>
              </a:spcAft>
              <a:defRPr/>
            </a:pPr>
            <a:endParaRPr kumimoji="1" lang="ja-JP" altLang="en-US">
              <a:solidFill>
                <a:prstClr val="black"/>
              </a:solidFill>
              <a:latin typeface="Arial" charset="0"/>
              <a:ea typeface="ＭＳ Ｐゴシック" charset="-128"/>
            </a:endParaRPr>
          </a:p>
        </p:txBody>
      </p:sp>
      <p:sp>
        <p:nvSpPr>
          <p:cNvPr id="219143" name="テキスト ボックス 7"/>
          <p:cNvSpPr txBox="1">
            <a:spLocks noChangeArrowheads="1"/>
          </p:cNvSpPr>
          <p:nvPr/>
        </p:nvSpPr>
        <p:spPr bwMode="auto">
          <a:xfrm>
            <a:off x="66675" y="5997575"/>
            <a:ext cx="13684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06463">
              <a:spcBef>
                <a:spcPct val="20000"/>
              </a:spcBef>
              <a:buFont typeface="Arial" panose="020B0604020202020204" pitchFamily="34" charset="0"/>
              <a:buChar char="•"/>
              <a:defRPr kumimoji="1" sz="3200">
                <a:solidFill>
                  <a:schemeClr val="tx1"/>
                </a:solidFill>
                <a:latin typeface="Calibri" panose="020F0502020204030204" pitchFamily="34" charset="0"/>
                <a:ea typeface="SimSun" panose="02010600030101010101" pitchFamily="2" charset="-122"/>
              </a:defRPr>
            </a:lvl1pPr>
            <a:lvl2pPr marL="742950" indent="-285750" defTabSz="906463">
              <a:spcBef>
                <a:spcPct val="20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2pPr>
            <a:lvl3pPr marL="1143000" indent="-228600" defTabSz="906463">
              <a:spcBef>
                <a:spcPct val="200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3pPr>
            <a:lvl4pPr marL="1600200" indent="-228600" defTabSz="906463">
              <a:spcBef>
                <a:spcPct val="200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4pPr>
            <a:lvl5pPr marL="2057400" indent="-228600" defTabSz="906463">
              <a:spcBef>
                <a:spcPct val="200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5pPr>
            <a:lvl6pPr marL="2514600" indent="-228600" defTabSz="90646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6pPr>
            <a:lvl7pPr marL="2971800" indent="-228600" defTabSz="90646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7pPr>
            <a:lvl8pPr marL="3429000" indent="-228600" defTabSz="90646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8pPr>
            <a:lvl9pPr marL="3886200" indent="-228600" defTabSz="90646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9pPr>
          </a:lstStyle>
          <a:p>
            <a:pPr eaLnBrk="1" hangingPunct="1">
              <a:spcBef>
                <a:spcPct val="0"/>
              </a:spcBef>
              <a:buFontTx/>
              <a:buNone/>
            </a:pPr>
            <a:r>
              <a:rPr lang="ja-JP" altLang="en-US" sz="1800" b="1">
                <a:solidFill>
                  <a:srgbClr val="C00000"/>
                </a:solidFill>
                <a:latin typeface="HG丸ｺﾞｼｯｸM-PRO" panose="020F0600000000000000" pitchFamily="50" charset="-128"/>
                <a:ea typeface="HG丸ｺﾞｼｯｸM-PRO" panose="020F0600000000000000" pitchFamily="50" charset="-128"/>
              </a:rPr>
              <a:t>新任期</a:t>
            </a:r>
          </a:p>
        </p:txBody>
      </p:sp>
      <p:sp>
        <p:nvSpPr>
          <p:cNvPr id="219144" name="テキスト ボックス 11"/>
          <p:cNvSpPr txBox="1">
            <a:spLocks noChangeArrowheads="1"/>
          </p:cNvSpPr>
          <p:nvPr/>
        </p:nvSpPr>
        <p:spPr bwMode="auto">
          <a:xfrm>
            <a:off x="1239838" y="5895975"/>
            <a:ext cx="79041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06463">
              <a:spcBef>
                <a:spcPct val="20000"/>
              </a:spcBef>
              <a:buFont typeface="Arial" panose="020B0604020202020204" pitchFamily="34" charset="0"/>
              <a:buChar char="•"/>
              <a:defRPr kumimoji="1" sz="3200">
                <a:solidFill>
                  <a:schemeClr val="tx1"/>
                </a:solidFill>
                <a:latin typeface="Calibri" panose="020F0502020204030204" pitchFamily="34" charset="0"/>
                <a:ea typeface="SimSun" panose="02010600030101010101" pitchFamily="2" charset="-122"/>
              </a:defRPr>
            </a:lvl1pPr>
            <a:lvl2pPr marL="742950" indent="-285750" defTabSz="906463">
              <a:spcBef>
                <a:spcPct val="20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2pPr>
            <a:lvl3pPr marL="1143000" indent="-228600" defTabSz="906463">
              <a:spcBef>
                <a:spcPct val="200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3pPr>
            <a:lvl4pPr marL="1600200" indent="-228600" defTabSz="906463">
              <a:spcBef>
                <a:spcPct val="200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4pPr>
            <a:lvl5pPr marL="2057400" indent="-228600" defTabSz="906463">
              <a:spcBef>
                <a:spcPct val="200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5pPr>
            <a:lvl6pPr marL="2514600" indent="-228600" defTabSz="90646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6pPr>
            <a:lvl7pPr marL="2971800" indent="-228600" defTabSz="90646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7pPr>
            <a:lvl8pPr marL="3429000" indent="-228600" defTabSz="90646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8pPr>
            <a:lvl9pPr marL="3886200" indent="-228600" defTabSz="90646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9pPr>
          </a:lstStyle>
          <a:p>
            <a:pPr eaLnBrk="1" hangingPunct="1">
              <a:spcBef>
                <a:spcPct val="0"/>
              </a:spcBef>
              <a:buFontTx/>
              <a:buNone/>
            </a:pPr>
            <a:r>
              <a:rPr lang="ja-JP" altLang="en-US" sz="1200">
                <a:solidFill>
                  <a:srgbClr val="000000"/>
                </a:solidFill>
                <a:ea typeface="ＭＳ Ｐゴシック" panose="020B0600070205080204" pitchFamily="50" charset="-128"/>
              </a:rPr>
              <a:t>●</a:t>
            </a:r>
            <a:r>
              <a:rPr lang="ja-JP" altLang="en-US" sz="1200" b="1">
                <a:solidFill>
                  <a:srgbClr val="000000"/>
                </a:solidFill>
                <a:ea typeface="ＭＳ Ｐゴシック" panose="020B0600070205080204" pitchFamily="50" charset="-128"/>
              </a:rPr>
              <a:t>保健所で地区担当</a:t>
            </a:r>
            <a:endParaRPr lang="en-US" altLang="ja-JP" sz="1200" b="1">
              <a:solidFill>
                <a:srgbClr val="000000"/>
              </a:solidFill>
              <a:ea typeface="ＭＳ Ｐゴシック" panose="020B0600070205080204" pitchFamily="50" charset="-128"/>
            </a:endParaRPr>
          </a:p>
          <a:p>
            <a:pPr eaLnBrk="1" hangingPunct="1">
              <a:spcBef>
                <a:spcPct val="0"/>
              </a:spcBef>
              <a:buFontTx/>
              <a:buNone/>
            </a:pPr>
            <a:r>
              <a:rPr lang="ja-JP" altLang="en-US" sz="1200" b="1">
                <a:solidFill>
                  <a:srgbClr val="000000"/>
                </a:solidFill>
                <a:ea typeface="ＭＳ Ｐゴシック" panose="020B0600070205080204" pitchFamily="50" charset="-128"/>
              </a:rPr>
              <a:t>（母子保健･成人・感染症結核対策・精神保健・児童虐待の対応等地域保健の全てを担い、個別支援から地区組織活動）</a:t>
            </a:r>
            <a:endParaRPr lang="en-US" altLang="ja-JP" sz="1200" b="1">
              <a:solidFill>
                <a:srgbClr val="000000"/>
              </a:solidFill>
              <a:ea typeface="ＭＳ Ｐゴシック" panose="020B0600070205080204" pitchFamily="50" charset="-128"/>
            </a:endParaRPr>
          </a:p>
          <a:p>
            <a:pPr eaLnBrk="1" hangingPunct="1">
              <a:spcBef>
                <a:spcPct val="0"/>
              </a:spcBef>
              <a:buFontTx/>
              <a:buNone/>
            </a:pPr>
            <a:r>
              <a:rPr lang="ja-JP" altLang="en-US" sz="1200" b="1">
                <a:solidFill>
                  <a:srgbClr val="000000"/>
                </a:solidFill>
                <a:ea typeface="ＭＳ Ｐゴシック" panose="020B0600070205080204" pitchFamily="50" charset="-128"/>
              </a:rPr>
              <a:t>●精神障害者の家族会設立支援</a:t>
            </a:r>
            <a:endParaRPr lang="en-US" altLang="ja-JP" sz="1200" b="1">
              <a:solidFill>
                <a:srgbClr val="000000"/>
              </a:solidFill>
              <a:ea typeface="ＭＳ Ｐゴシック" panose="020B0600070205080204" pitchFamily="50" charset="-128"/>
            </a:endParaRPr>
          </a:p>
          <a:p>
            <a:pPr eaLnBrk="1" hangingPunct="1">
              <a:spcBef>
                <a:spcPct val="0"/>
              </a:spcBef>
              <a:buFontTx/>
              <a:buNone/>
            </a:pPr>
            <a:r>
              <a:rPr lang="ja-JP" altLang="en-US" sz="1200" b="1">
                <a:solidFill>
                  <a:srgbClr val="000000"/>
                </a:solidFill>
                <a:ea typeface="ＭＳ Ｐゴシック" panose="020B0600070205080204" pitchFamily="50" charset="-128"/>
              </a:rPr>
              <a:t>●精神障害者デイケア開設</a:t>
            </a:r>
          </a:p>
        </p:txBody>
      </p:sp>
      <p:sp>
        <p:nvSpPr>
          <p:cNvPr id="219145" name="テキスト ボックス 14"/>
          <p:cNvSpPr txBox="1">
            <a:spLocks noChangeArrowheads="1"/>
          </p:cNvSpPr>
          <p:nvPr/>
        </p:nvSpPr>
        <p:spPr bwMode="auto">
          <a:xfrm>
            <a:off x="66675" y="5105400"/>
            <a:ext cx="18367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06463">
              <a:spcBef>
                <a:spcPct val="20000"/>
              </a:spcBef>
              <a:buFont typeface="Arial" panose="020B0604020202020204" pitchFamily="34" charset="0"/>
              <a:buChar char="•"/>
              <a:defRPr kumimoji="1" sz="3200">
                <a:solidFill>
                  <a:schemeClr val="tx1"/>
                </a:solidFill>
                <a:latin typeface="Calibri" panose="020F0502020204030204" pitchFamily="34" charset="0"/>
                <a:ea typeface="SimSun" panose="02010600030101010101" pitchFamily="2" charset="-122"/>
              </a:defRPr>
            </a:lvl1pPr>
            <a:lvl2pPr marL="742950" indent="-285750" defTabSz="906463">
              <a:spcBef>
                <a:spcPct val="20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2pPr>
            <a:lvl3pPr marL="1143000" indent="-228600" defTabSz="906463">
              <a:spcBef>
                <a:spcPct val="200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3pPr>
            <a:lvl4pPr marL="1600200" indent="-228600" defTabSz="906463">
              <a:spcBef>
                <a:spcPct val="200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4pPr>
            <a:lvl5pPr marL="2057400" indent="-228600" defTabSz="906463">
              <a:spcBef>
                <a:spcPct val="200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5pPr>
            <a:lvl6pPr marL="2514600" indent="-228600" defTabSz="90646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6pPr>
            <a:lvl7pPr marL="2971800" indent="-228600" defTabSz="90646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7pPr>
            <a:lvl8pPr marL="3429000" indent="-228600" defTabSz="90646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8pPr>
            <a:lvl9pPr marL="3886200" indent="-228600" defTabSz="90646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9pPr>
          </a:lstStyle>
          <a:p>
            <a:pPr eaLnBrk="1" hangingPunct="1">
              <a:spcBef>
                <a:spcPct val="0"/>
              </a:spcBef>
              <a:buFontTx/>
              <a:buNone/>
            </a:pPr>
            <a:r>
              <a:rPr lang="ja-JP" altLang="en-US" sz="1800" b="1">
                <a:solidFill>
                  <a:srgbClr val="C00000"/>
                </a:solidFill>
                <a:latin typeface="HG丸ｺﾞｼｯｸM-PRO" panose="020F0600000000000000" pitchFamily="50" charset="-128"/>
                <a:ea typeface="HG丸ｺﾞｼｯｸM-PRO" panose="020F0600000000000000" pitchFamily="50" charset="-128"/>
              </a:rPr>
              <a:t>係長級</a:t>
            </a:r>
            <a:endParaRPr lang="en-US" altLang="ja-JP" sz="1600" b="1">
              <a:solidFill>
                <a:srgbClr val="C00000"/>
              </a:solidFill>
              <a:latin typeface="HG丸ｺﾞｼｯｸM-PRO" panose="020F0600000000000000" pitchFamily="50" charset="-128"/>
              <a:ea typeface="HG丸ｺﾞｼｯｸM-PRO" panose="020F0600000000000000" pitchFamily="50" charset="-128"/>
            </a:endParaRPr>
          </a:p>
          <a:p>
            <a:pPr eaLnBrk="1" hangingPunct="1">
              <a:spcBef>
                <a:spcPct val="0"/>
              </a:spcBef>
              <a:buFontTx/>
              <a:buNone/>
            </a:pPr>
            <a:r>
              <a:rPr lang="ja-JP" altLang="en-US" sz="1800" b="1">
                <a:solidFill>
                  <a:srgbClr val="C00000"/>
                </a:solidFill>
                <a:latin typeface="HG丸ｺﾞｼｯｸM-PRO" panose="020F0600000000000000" pitchFamily="50" charset="-128"/>
                <a:ea typeface="HG丸ｺﾞｼｯｸM-PRO" panose="020F0600000000000000" pitchFamily="50" charset="-128"/>
              </a:rPr>
              <a:t>中堅期</a:t>
            </a:r>
          </a:p>
        </p:txBody>
      </p:sp>
      <p:sp>
        <p:nvSpPr>
          <p:cNvPr id="219146" name="テキスト ボックス 15"/>
          <p:cNvSpPr txBox="1">
            <a:spLocks noChangeArrowheads="1"/>
          </p:cNvSpPr>
          <p:nvPr/>
        </p:nvSpPr>
        <p:spPr bwMode="auto">
          <a:xfrm>
            <a:off x="1517650" y="5064125"/>
            <a:ext cx="69818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06463">
              <a:spcBef>
                <a:spcPct val="20000"/>
              </a:spcBef>
              <a:buFont typeface="Arial" panose="020B0604020202020204" pitchFamily="34" charset="0"/>
              <a:buChar char="•"/>
              <a:defRPr kumimoji="1" sz="3200">
                <a:solidFill>
                  <a:schemeClr val="tx1"/>
                </a:solidFill>
                <a:latin typeface="Calibri" panose="020F0502020204030204" pitchFamily="34" charset="0"/>
                <a:ea typeface="SimSun" panose="02010600030101010101" pitchFamily="2" charset="-122"/>
              </a:defRPr>
            </a:lvl1pPr>
            <a:lvl2pPr marL="742950" indent="-285750" defTabSz="906463">
              <a:spcBef>
                <a:spcPct val="20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2pPr>
            <a:lvl3pPr marL="1143000" indent="-228600" defTabSz="906463">
              <a:spcBef>
                <a:spcPct val="200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3pPr>
            <a:lvl4pPr marL="1600200" indent="-228600" defTabSz="906463">
              <a:spcBef>
                <a:spcPct val="200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4pPr>
            <a:lvl5pPr marL="2057400" indent="-228600" defTabSz="906463">
              <a:spcBef>
                <a:spcPct val="200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5pPr>
            <a:lvl6pPr marL="2514600" indent="-228600" defTabSz="90646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6pPr>
            <a:lvl7pPr marL="2971800" indent="-228600" defTabSz="90646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7pPr>
            <a:lvl8pPr marL="3429000" indent="-228600" defTabSz="90646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8pPr>
            <a:lvl9pPr marL="3886200" indent="-228600" defTabSz="90646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9pPr>
          </a:lstStyle>
          <a:p>
            <a:pPr eaLnBrk="1" hangingPunct="1">
              <a:spcBef>
                <a:spcPct val="0"/>
              </a:spcBef>
              <a:buFontTx/>
              <a:buNone/>
            </a:pPr>
            <a:r>
              <a:rPr lang="ja-JP" altLang="en-US" sz="1200">
                <a:solidFill>
                  <a:srgbClr val="000000"/>
                </a:solidFill>
                <a:ea typeface="ＭＳ Ｐゴシック" panose="020B0600070205080204" pitchFamily="50" charset="-128"/>
              </a:rPr>
              <a:t>●</a:t>
            </a:r>
            <a:r>
              <a:rPr lang="ja-JP" altLang="en-US" sz="1200" b="1">
                <a:solidFill>
                  <a:srgbClr val="000000"/>
                </a:solidFill>
                <a:ea typeface="ＭＳ Ｐゴシック" panose="020B0600070205080204" pitchFamily="50" charset="-128"/>
              </a:rPr>
              <a:t>保健所で業務担当制に移行：精神保健分野担当</a:t>
            </a:r>
            <a:endParaRPr lang="en-US" altLang="ja-JP" sz="1200" b="1">
              <a:solidFill>
                <a:srgbClr val="000000"/>
              </a:solidFill>
              <a:ea typeface="ＭＳ Ｐゴシック" panose="020B0600070205080204" pitchFamily="50" charset="-128"/>
            </a:endParaRPr>
          </a:p>
          <a:p>
            <a:pPr eaLnBrk="1" hangingPunct="1">
              <a:spcBef>
                <a:spcPct val="0"/>
              </a:spcBef>
              <a:buFontTx/>
              <a:buNone/>
            </a:pPr>
            <a:r>
              <a:rPr lang="ja-JP" altLang="en-US" sz="1200" b="1">
                <a:solidFill>
                  <a:srgbClr val="000000"/>
                </a:solidFill>
                <a:ea typeface="ＭＳ Ｐゴシック" panose="020B0600070205080204" pitchFamily="50" charset="-128"/>
              </a:rPr>
              <a:t>　　　　　　　　　　　　　　　　　　　　精神障害者共同作業所設立支援</a:t>
            </a:r>
            <a:endParaRPr lang="en-US" altLang="ja-JP" sz="1200" b="1">
              <a:solidFill>
                <a:srgbClr val="000000"/>
              </a:solidFill>
              <a:ea typeface="ＭＳ Ｐゴシック" panose="020B0600070205080204" pitchFamily="50" charset="-128"/>
            </a:endParaRPr>
          </a:p>
          <a:p>
            <a:pPr eaLnBrk="1" hangingPunct="1">
              <a:spcBef>
                <a:spcPct val="0"/>
              </a:spcBef>
              <a:buFontTx/>
              <a:buNone/>
            </a:pPr>
            <a:r>
              <a:rPr lang="ja-JP" altLang="en-US" sz="1200" b="1">
                <a:solidFill>
                  <a:srgbClr val="000000"/>
                </a:solidFill>
                <a:ea typeface="ＭＳ Ｐゴシック" panose="020B0600070205080204" pitchFamily="50" charset="-128"/>
              </a:rPr>
              <a:t>　　　　　　　　　　　　　　　　　　　　ボランティア等地域住民と一緒に精神障害者を支援する会設立</a:t>
            </a:r>
            <a:endParaRPr lang="en-US" altLang="ja-JP" sz="1200" b="1">
              <a:solidFill>
                <a:srgbClr val="000000"/>
              </a:solidFill>
              <a:ea typeface="ＭＳ Ｐゴシック" panose="020B0600070205080204" pitchFamily="50" charset="-128"/>
            </a:endParaRPr>
          </a:p>
          <a:p>
            <a:pPr eaLnBrk="1" hangingPunct="1">
              <a:spcBef>
                <a:spcPct val="0"/>
              </a:spcBef>
              <a:buFontTx/>
              <a:buNone/>
            </a:pPr>
            <a:r>
              <a:rPr lang="ja-JP" altLang="en-US" sz="1200" b="1">
                <a:solidFill>
                  <a:srgbClr val="000000"/>
                </a:solidFill>
                <a:ea typeface="ＭＳ Ｐゴシック" panose="020B0600070205080204" pitchFamily="50" charset="-128"/>
              </a:rPr>
              <a:t>●精神保健福祉センター：県下を俯瞰した精神保健対策、働く人のメンタルヘルス対策のための講座開設</a:t>
            </a:r>
            <a:endParaRPr lang="en-US" altLang="ja-JP" sz="1200" b="1">
              <a:solidFill>
                <a:srgbClr val="000000"/>
              </a:solidFill>
              <a:ea typeface="ＭＳ Ｐゴシック" panose="020B0600070205080204" pitchFamily="50" charset="-128"/>
            </a:endParaRPr>
          </a:p>
        </p:txBody>
      </p:sp>
      <p:sp>
        <p:nvSpPr>
          <p:cNvPr id="219147" name="テキスト ボックス 17"/>
          <p:cNvSpPr txBox="1">
            <a:spLocks noChangeArrowheads="1"/>
          </p:cNvSpPr>
          <p:nvPr/>
        </p:nvSpPr>
        <p:spPr bwMode="auto">
          <a:xfrm>
            <a:off x="38100" y="4654550"/>
            <a:ext cx="32369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06463">
              <a:spcBef>
                <a:spcPct val="20000"/>
              </a:spcBef>
              <a:buFont typeface="Arial" panose="020B0604020202020204" pitchFamily="34" charset="0"/>
              <a:buChar char="•"/>
              <a:defRPr kumimoji="1" sz="3200">
                <a:solidFill>
                  <a:schemeClr val="tx1"/>
                </a:solidFill>
                <a:latin typeface="Calibri" panose="020F0502020204030204" pitchFamily="34" charset="0"/>
                <a:ea typeface="SimSun" panose="02010600030101010101" pitchFamily="2" charset="-122"/>
              </a:defRPr>
            </a:lvl1pPr>
            <a:lvl2pPr marL="742950" indent="-285750" defTabSz="906463">
              <a:spcBef>
                <a:spcPct val="20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2pPr>
            <a:lvl3pPr marL="1143000" indent="-228600" defTabSz="906463">
              <a:spcBef>
                <a:spcPct val="200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3pPr>
            <a:lvl4pPr marL="1600200" indent="-228600" defTabSz="906463">
              <a:spcBef>
                <a:spcPct val="200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4pPr>
            <a:lvl5pPr marL="2057400" indent="-228600" defTabSz="906463">
              <a:spcBef>
                <a:spcPct val="200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5pPr>
            <a:lvl6pPr marL="2514600" indent="-228600" defTabSz="90646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6pPr>
            <a:lvl7pPr marL="2971800" indent="-228600" defTabSz="90646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7pPr>
            <a:lvl8pPr marL="3429000" indent="-228600" defTabSz="90646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8pPr>
            <a:lvl9pPr marL="3886200" indent="-228600" defTabSz="90646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9pPr>
          </a:lstStyle>
          <a:p>
            <a:pPr eaLnBrk="1" hangingPunct="1">
              <a:spcBef>
                <a:spcPct val="0"/>
              </a:spcBef>
              <a:buFontTx/>
              <a:buNone/>
            </a:pPr>
            <a:r>
              <a:rPr lang="ja-JP" altLang="en-US" sz="1800" b="1">
                <a:solidFill>
                  <a:srgbClr val="C00000"/>
                </a:solidFill>
                <a:latin typeface="HG丸ｺﾞｼｯｸM-PRO" panose="020F0600000000000000" pitchFamily="50" charset="-128"/>
                <a:ea typeface="HG丸ｺﾞｼｯｸM-PRO" panose="020F0600000000000000" pitchFamily="50" charset="-128"/>
              </a:rPr>
              <a:t>保健所精神保健係長</a:t>
            </a:r>
            <a:endParaRPr lang="ja-JP" altLang="en-US" sz="1600" b="1">
              <a:solidFill>
                <a:srgbClr val="C00000"/>
              </a:solidFill>
              <a:latin typeface="HG丸ｺﾞｼｯｸM-PRO" panose="020F0600000000000000" pitchFamily="50" charset="-128"/>
              <a:ea typeface="HG丸ｺﾞｼｯｸM-PRO" panose="020F0600000000000000" pitchFamily="50" charset="-128"/>
            </a:endParaRPr>
          </a:p>
        </p:txBody>
      </p:sp>
      <p:sp>
        <p:nvSpPr>
          <p:cNvPr id="219148" name="テキスト ボックス 18"/>
          <p:cNvSpPr txBox="1">
            <a:spLocks noChangeArrowheads="1"/>
          </p:cNvSpPr>
          <p:nvPr/>
        </p:nvSpPr>
        <p:spPr bwMode="auto">
          <a:xfrm>
            <a:off x="2960688" y="4718050"/>
            <a:ext cx="5384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06463">
              <a:spcBef>
                <a:spcPct val="20000"/>
              </a:spcBef>
              <a:buFont typeface="Arial" panose="020B0604020202020204" pitchFamily="34" charset="0"/>
              <a:buChar char="•"/>
              <a:defRPr kumimoji="1" sz="3200">
                <a:solidFill>
                  <a:schemeClr val="tx1"/>
                </a:solidFill>
                <a:latin typeface="Calibri" panose="020F0502020204030204" pitchFamily="34" charset="0"/>
                <a:ea typeface="SimSun" panose="02010600030101010101" pitchFamily="2" charset="-122"/>
              </a:defRPr>
            </a:lvl1pPr>
            <a:lvl2pPr marL="742950" indent="-285750" defTabSz="906463">
              <a:spcBef>
                <a:spcPct val="20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2pPr>
            <a:lvl3pPr marL="1143000" indent="-228600" defTabSz="906463">
              <a:spcBef>
                <a:spcPct val="200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3pPr>
            <a:lvl4pPr marL="1600200" indent="-228600" defTabSz="906463">
              <a:spcBef>
                <a:spcPct val="200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4pPr>
            <a:lvl5pPr marL="2057400" indent="-228600" defTabSz="906463">
              <a:spcBef>
                <a:spcPct val="200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5pPr>
            <a:lvl6pPr marL="2514600" indent="-228600" defTabSz="90646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6pPr>
            <a:lvl7pPr marL="2971800" indent="-228600" defTabSz="90646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7pPr>
            <a:lvl8pPr marL="3429000" indent="-228600" defTabSz="90646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8pPr>
            <a:lvl9pPr marL="3886200" indent="-228600" defTabSz="90646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9pPr>
          </a:lstStyle>
          <a:p>
            <a:pPr eaLnBrk="1" hangingPunct="1">
              <a:spcBef>
                <a:spcPct val="0"/>
              </a:spcBef>
              <a:buFontTx/>
              <a:buNone/>
            </a:pPr>
            <a:r>
              <a:rPr lang="ja-JP" altLang="en-US" sz="1200">
                <a:solidFill>
                  <a:srgbClr val="000000"/>
                </a:solidFill>
                <a:ea typeface="ＭＳ Ｐゴシック" panose="020B0600070205080204" pitchFamily="50" charset="-128"/>
              </a:rPr>
              <a:t>●</a:t>
            </a:r>
            <a:r>
              <a:rPr lang="ja-JP" altLang="en-US" sz="1200" b="1">
                <a:solidFill>
                  <a:srgbClr val="000000"/>
                </a:solidFill>
                <a:ea typeface="ＭＳ Ｐゴシック" panose="020B0600070205080204" pitchFamily="50" charset="-128"/>
              </a:rPr>
              <a:t>精神障害者と地域住民の交流事業（文化祭、凧揚げ大会等）</a:t>
            </a:r>
            <a:endParaRPr lang="en-US" altLang="ja-JP" sz="1200" b="1">
              <a:solidFill>
                <a:srgbClr val="000000"/>
              </a:solidFill>
              <a:ea typeface="ＭＳ Ｐゴシック" panose="020B0600070205080204" pitchFamily="50" charset="-128"/>
            </a:endParaRPr>
          </a:p>
        </p:txBody>
      </p:sp>
      <p:sp>
        <p:nvSpPr>
          <p:cNvPr id="219149" name="テキスト ボックス 20"/>
          <p:cNvSpPr txBox="1">
            <a:spLocks noChangeArrowheads="1"/>
          </p:cNvSpPr>
          <p:nvPr/>
        </p:nvSpPr>
        <p:spPr bwMode="auto">
          <a:xfrm>
            <a:off x="38100" y="3098800"/>
            <a:ext cx="34734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06463">
              <a:spcBef>
                <a:spcPct val="20000"/>
              </a:spcBef>
              <a:buFont typeface="Arial" panose="020B0604020202020204" pitchFamily="34" charset="0"/>
              <a:buChar char="•"/>
              <a:defRPr kumimoji="1" sz="3200">
                <a:solidFill>
                  <a:schemeClr val="tx1"/>
                </a:solidFill>
                <a:latin typeface="Calibri" panose="020F0502020204030204" pitchFamily="34" charset="0"/>
                <a:ea typeface="SimSun" panose="02010600030101010101" pitchFamily="2" charset="-122"/>
              </a:defRPr>
            </a:lvl1pPr>
            <a:lvl2pPr marL="742950" indent="-285750" defTabSz="906463">
              <a:spcBef>
                <a:spcPct val="20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2pPr>
            <a:lvl3pPr marL="1143000" indent="-228600" defTabSz="906463">
              <a:spcBef>
                <a:spcPct val="200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3pPr>
            <a:lvl4pPr marL="1600200" indent="-228600" defTabSz="906463">
              <a:spcBef>
                <a:spcPct val="200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4pPr>
            <a:lvl5pPr marL="2057400" indent="-228600" defTabSz="906463">
              <a:spcBef>
                <a:spcPct val="200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5pPr>
            <a:lvl6pPr marL="2514600" indent="-228600" defTabSz="90646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6pPr>
            <a:lvl7pPr marL="2971800" indent="-228600" defTabSz="90646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7pPr>
            <a:lvl8pPr marL="3429000" indent="-228600" defTabSz="90646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8pPr>
            <a:lvl9pPr marL="3886200" indent="-228600" defTabSz="90646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9pPr>
          </a:lstStyle>
          <a:p>
            <a:pPr eaLnBrk="1" hangingPunct="1">
              <a:spcBef>
                <a:spcPct val="0"/>
              </a:spcBef>
              <a:buFontTx/>
              <a:buNone/>
            </a:pPr>
            <a:r>
              <a:rPr lang="ja-JP" altLang="en-US" sz="1800" b="1">
                <a:solidFill>
                  <a:srgbClr val="C00000"/>
                </a:solidFill>
                <a:latin typeface="HG丸ｺﾞｼｯｸM-PRO" panose="020F0600000000000000" pitchFamily="50" charset="-128"/>
                <a:ea typeface="HG丸ｺﾞｼｯｸM-PRO" panose="020F0600000000000000" pitchFamily="50" charset="-128"/>
              </a:rPr>
              <a:t>本庁課長級</a:t>
            </a:r>
            <a:endParaRPr lang="en-US" altLang="ja-JP" sz="1600" b="1">
              <a:solidFill>
                <a:srgbClr val="C00000"/>
              </a:solidFill>
              <a:latin typeface="HG丸ｺﾞｼｯｸM-PRO" panose="020F0600000000000000" pitchFamily="50" charset="-128"/>
              <a:ea typeface="HG丸ｺﾞｼｯｸM-PRO" panose="020F0600000000000000" pitchFamily="50" charset="-128"/>
            </a:endParaRPr>
          </a:p>
          <a:p>
            <a:pPr eaLnBrk="1" hangingPunct="1">
              <a:spcBef>
                <a:spcPct val="0"/>
              </a:spcBef>
              <a:buFontTx/>
              <a:buNone/>
            </a:pPr>
            <a:r>
              <a:rPr lang="ja-JP" altLang="en-US" sz="1800" b="1">
                <a:solidFill>
                  <a:srgbClr val="C00000"/>
                </a:solidFill>
                <a:latin typeface="HG丸ｺﾞｼｯｸM-PRO" panose="020F0600000000000000" pitchFamily="50" charset="-128"/>
                <a:ea typeface="HG丸ｺﾞｼｯｸM-PRO" panose="020F0600000000000000" pitchFamily="50" charset="-128"/>
              </a:rPr>
              <a:t>本庁課長補佐</a:t>
            </a:r>
            <a:endParaRPr lang="en-US" altLang="ja-JP" sz="1600" b="1">
              <a:solidFill>
                <a:srgbClr val="C00000"/>
              </a:solidFill>
              <a:latin typeface="HG丸ｺﾞｼｯｸM-PRO" panose="020F0600000000000000" pitchFamily="50" charset="-128"/>
              <a:ea typeface="HG丸ｺﾞｼｯｸM-PRO" panose="020F0600000000000000" pitchFamily="50" charset="-128"/>
            </a:endParaRPr>
          </a:p>
          <a:p>
            <a:pPr eaLnBrk="1" hangingPunct="1">
              <a:spcBef>
                <a:spcPct val="0"/>
              </a:spcBef>
              <a:buFontTx/>
              <a:buNone/>
            </a:pPr>
            <a:r>
              <a:rPr lang="ja-JP" altLang="en-US" sz="1800" b="1">
                <a:solidFill>
                  <a:srgbClr val="C00000"/>
                </a:solidFill>
                <a:latin typeface="HG丸ｺﾞｼｯｸM-PRO" panose="020F0600000000000000" pitchFamily="50" charset="-128"/>
                <a:ea typeface="HG丸ｺﾞｼｯｸM-PRO" panose="020F0600000000000000" pitchFamily="50" charset="-128"/>
              </a:rPr>
              <a:t>本庁看護指導係長</a:t>
            </a:r>
            <a:endParaRPr lang="ja-JP" altLang="en-US" sz="1600" b="1">
              <a:solidFill>
                <a:srgbClr val="C00000"/>
              </a:solidFill>
              <a:latin typeface="HG丸ｺﾞｼｯｸM-PRO" panose="020F0600000000000000" pitchFamily="50" charset="-128"/>
              <a:ea typeface="HG丸ｺﾞｼｯｸM-PRO" panose="020F0600000000000000" pitchFamily="50" charset="-128"/>
            </a:endParaRPr>
          </a:p>
        </p:txBody>
      </p:sp>
      <p:sp>
        <p:nvSpPr>
          <p:cNvPr id="219150" name="テキスト ボックス 22"/>
          <p:cNvSpPr txBox="1">
            <a:spLocks noChangeArrowheads="1"/>
          </p:cNvSpPr>
          <p:nvPr/>
        </p:nvSpPr>
        <p:spPr bwMode="auto">
          <a:xfrm>
            <a:off x="3490913" y="1219200"/>
            <a:ext cx="22812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06463">
              <a:spcBef>
                <a:spcPct val="20000"/>
              </a:spcBef>
              <a:buFont typeface="Arial" panose="020B0604020202020204" pitchFamily="34" charset="0"/>
              <a:buChar char="•"/>
              <a:defRPr kumimoji="1" sz="3200">
                <a:solidFill>
                  <a:schemeClr val="tx1"/>
                </a:solidFill>
                <a:latin typeface="Calibri" panose="020F0502020204030204" pitchFamily="34" charset="0"/>
                <a:ea typeface="SimSun" panose="02010600030101010101" pitchFamily="2" charset="-122"/>
              </a:defRPr>
            </a:lvl1pPr>
            <a:lvl2pPr marL="742950" indent="-285750" defTabSz="906463">
              <a:spcBef>
                <a:spcPct val="20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2pPr>
            <a:lvl3pPr marL="1143000" indent="-228600" defTabSz="906463">
              <a:spcBef>
                <a:spcPct val="200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3pPr>
            <a:lvl4pPr marL="1600200" indent="-228600" defTabSz="906463">
              <a:spcBef>
                <a:spcPct val="200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4pPr>
            <a:lvl5pPr marL="2057400" indent="-228600" defTabSz="906463">
              <a:spcBef>
                <a:spcPct val="200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5pPr>
            <a:lvl6pPr marL="2514600" indent="-228600" defTabSz="90646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6pPr>
            <a:lvl7pPr marL="2971800" indent="-228600" defTabSz="90646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7pPr>
            <a:lvl8pPr marL="3429000" indent="-228600" defTabSz="90646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8pPr>
            <a:lvl9pPr marL="3886200" indent="-228600" defTabSz="90646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9pPr>
          </a:lstStyle>
          <a:p>
            <a:pPr eaLnBrk="1" hangingPunct="1">
              <a:spcBef>
                <a:spcPct val="0"/>
              </a:spcBef>
              <a:buFontTx/>
              <a:buNone/>
            </a:pPr>
            <a:r>
              <a:rPr lang="ja-JP" altLang="en-US" sz="1800" b="1">
                <a:solidFill>
                  <a:srgbClr val="C00000"/>
                </a:solidFill>
                <a:latin typeface="HG丸ｺﾞｼｯｸM-PRO" panose="020F0600000000000000" pitchFamily="50" charset="-128"/>
                <a:ea typeface="HG丸ｺﾞｼｯｸM-PRO" panose="020F0600000000000000" pitchFamily="50" charset="-128"/>
              </a:rPr>
              <a:t>本庁課長職</a:t>
            </a:r>
            <a:endParaRPr lang="en-US" altLang="ja-JP" sz="1800" b="1">
              <a:solidFill>
                <a:srgbClr val="C00000"/>
              </a:solidFill>
              <a:latin typeface="HG丸ｺﾞｼｯｸM-PRO" panose="020F0600000000000000" pitchFamily="50" charset="-128"/>
              <a:ea typeface="HG丸ｺﾞｼｯｸM-PRO" panose="020F0600000000000000" pitchFamily="50" charset="-128"/>
            </a:endParaRPr>
          </a:p>
          <a:p>
            <a:pPr eaLnBrk="1" hangingPunct="1">
              <a:spcBef>
                <a:spcPct val="0"/>
              </a:spcBef>
              <a:buFontTx/>
              <a:buNone/>
            </a:pPr>
            <a:r>
              <a:rPr lang="ja-JP" altLang="en-US" sz="1800" b="1">
                <a:solidFill>
                  <a:srgbClr val="C00000"/>
                </a:solidFill>
                <a:latin typeface="HG丸ｺﾞｼｯｸM-PRO" panose="020F0600000000000000" pitchFamily="50" charset="-128"/>
                <a:ea typeface="HG丸ｺﾞｼｯｸM-PRO" panose="020F0600000000000000" pitchFamily="50" charset="-128"/>
              </a:rPr>
              <a:t>医師・看護職員確保対策室長</a:t>
            </a:r>
            <a:endParaRPr lang="ja-JP" altLang="en-US" sz="1600" b="1">
              <a:solidFill>
                <a:srgbClr val="C00000"/>
              </a:solidFill>
              <a:latin typeface="HG丸ｺﾞｼｯｸM-PRO" panose="020F0600000000000000" pitchFamily="50" charset="-128"/>
              <a:ea typeface="HG丸ｺﾞｼｯｸM-PRO" panose="020F0600000000000000" pitchFamily="50" charset="-128"/>
            </a:endParaRPr>
          </a:p>
        </p:txBody>
      </p:sp>
      <p:sp>
        <p:nvSpPr>
          <p:cNvPr id="219151" name="テキスト ボックス 23"/>
          <p:cNvSpPr txBox="1">
            <a:spLocks noChangeArrowheads="1"/>
          </p:cNvSpPr>
          <p:nvPr/>
        </p:nvSpPr>
        <p:spPr bwMode="auto">
          <a:xfrm>
            <a:off x="6057900" y="1416050"/>
            <a:ext cx="23352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06463">
              <a:spcBef>
                <a:spcPct val="20000"/>
              </a:spcBef>
              <a:buFont typeface="Arial" panose="020B0604020202020204" pitchFamily="34" charset="0"/>
              <a:buChar char="•"/>
              <a:defRPr kumimoji="1" sz="3200">
                <a:solidFill>
                  <a:schemeClr val="tx1"/>
                </a:solidFill>
                <a:latin typeface="Calibri" panose="020F0502020204030204" pitchFamily="34" charset="0"/>
                <a:ea typeface="SimSun" panose="02010600030101010101" pitchFamily="2" charset="-122"/>
              </a:defRPr>
            </a:lvl1pPr>
            <a:lvl2pPr marL="742950" indent="-285750" defTabSz="906463">
              <a:spcBef>
                <a:spcPct val="20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2pPr>
            <a:lvl3pPr marL="1143000" indent="-228600" defTabSz="906463">
              <a:spcBef>
                <a:spcPct val="200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3pPr>
            <a:lvl4pPr marL="1600200" indent="-228600" defTabSz="906463">
              <a:spcBef>
                <a:spcPct val="200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4pPr>
            <a:lvl5pPr marL="2057400" indent="-228600" defTabSz="906463">
              <a:spcBef>
                <a:spcPct val="200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5pPr>
            <a:lvl6pPr marL="2514600" indent="-228600" defTabSz="90646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6pPr>
            <a:lvl7pPr marL="2971800" indent="-228600" defTabSz="90646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7pPr>
            <a:lvl8pPr marL="3429000" indent="-228600" defTabSz="90646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8pPr>
            <a:lvl9pPr marL="3886200" indent="-228600" defTabSz="90646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9pPr>
          </a:lstStyle>
          <a:p>
            <a:pPr eaLnBrk="1" hangingPunct="1">
              <a:spcBef>
                <a:spcPct val="0"/>
              </a:spcBef>
              <a:buFontTx/>
              <a:buNone/>
            </a:pPr>
            <a:r>
              <a:rPr lang="ja-JP" altLang="en-US" sz="1400">
                <a:solidFill>
                  <a:srgbClr val="000000"/>
                </a:solidFill>
                <a:ea typeface="ＭＳ Ｐゴシック" panose="020B0600070205080204" pitchFamily="50" charset="-128"/>
              </a:rPr>
              <a:t>●</a:t>
            </a:r>
            <a:r>
              <a:rPr lang="ja-JP" altLang="en-US" sz="1400" b="1">
                <a:solidFill>
                  <a:srgbClr val="000000"/>
                </a:solidFill>
                <a:ea typeface="ＭＳ Ｐゴシック" panose="020B0600070205080204" pitchFamily="50" charset="-128"/>
              </a:rPr>
              <a:t>医療・看護行政集大成</a:t>
            </a:r>
            <a:endParaRPr lang="en-US" altLang="ja-JP" sz="1400" b="1">
              <a:solidFill>
                <a:srgbClr val="000000"/>
              </a:solidFill>
              <a:ea typeface="ＭＳ Ｐゴシック" panose="020B0600070205080204" pitchFamily="50" charset="-128"/>
            </a:endParaRPr>
          </a:p>
          <a:p>
            <a:pPr eaLnBrk="1" hangingPunct="1">
              <a:spcBef>
                <a:spcPct val="0"/>
              </a:spcBef>
              <a:buFontTx/>
              <a:buNone/>
            </a:pPr>
            <a:r>
              <a:rPr lang="ja-JP" altLang="en-US" sz="1400" b="1">
                <a:ea typeface="ＭＳ Ｐゴシック" panose="020B0600070205080204" pitchFamily="50" charset="-128"/>
              </a:rPr>
              <a:t>●行政保健師定年退職</a:t>
            </a:r>
            <a:endParaRPr lang="en-US" altLang="ja-JP" sz="1400" b="1">
              <a:ea typeface="ＭＳ Ｐゴシック" panose="020B0600070205080204" pitchFamily="50" charset="-128"/>
            </a:endParaRPr>
          </a:p>
        </p:txBody>
      </p:sp>
      <p:sp>
        <p:nvSpPr>
          <p:cNvPr id="219152" name="テキスト ボックス 28"/>
          <p:cNvSpPr txBox="1">
            <a:spLocks noChangeArrowheads="1"/>
          </p:cNvSpPr>
          <p:nvPr/>
        </p:nvSpPr>
        <p:spPr bwMode="auto">
          <a:xfrm>
            <a:off x="3055938" y="2917825"/>
            <a:ext cx="579755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06463">
              <a:spcBef>
                <a:spcPct val="20000"/>
              </a:spcBef>
              <a:buFont typeface="Arial" panose="020B0604020202020204" pitchFamily="34" charset="0"/>
              <a:buChar char="•"/>
              <a:defRPr kumimoji="1" sz="3200">
                <a:solidFill>
                  <a:schemeClr val="tx1"/>
                </a:solidFill>
                <a:latin typeface="Calibri" panose="020F0502020204030204" pitchFamily="34" charset="0"/>
                <a:ea typeface="SimSun" panose="02010600030101010101" pitchFamily="2" charset="-122"/>
              </a:defRPr>
            </a:lvl1pPr>
            <a:lvl2pPr marL="742950" indent="-285750" defTabSz="906463">
              <a:spcBef>
                <a:spcPct val="20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2pPr>
            <a:lvl3pPr marL="1143000" indent="-228600" defTabSz="906463">
              <a:spcBef>
                <a:spcPct val="200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3pPr>
            <a:lvl4pPr marL="1600200" indent="-228600" defTabSz="906463">
              <a:spcBef>
                <a:spcPct val="200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4pPr>
            <a:lvl5pPr marL="2057400" indent="-228600" defTabSz="906463">
              <a:spcBef>
                <a:spcPct val="200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5pPr>
            <a:lvl6pPr marL="2514600" indent="-228600" defTabSz="90646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6pPr>
            <a:lvl7pPr marL="2971800" indent="-228600" defTabSz="90646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7pPr>
            <a:lvl8pPr marL="3429000" indent="-228600" defTabSz="90646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8pPr>
            <a:lvl9pPr marL="3886200" indent="-228600" defTabSz="90646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9pPr>
          </a:lstStyle>
          <a:p>
            <a:pPr eaLnBrk="1" hangingPunct="1">
              <a:spcBef>
                <a:spcPct val="0"/>
              </a:spcBef>
              <a:buFontTx/>
              <a:buNone/>
            </a:pPr>
            <a:r>
              <a:rPr lang="ja-JP" altLang="en-US" sz="1200">
                <a:solidFill>
                  <a:srgbClr val="000000"/>
                </a:solidFill>
                <a:ea typeface="ＭＳ Ｐゴシック" panose="020B0600070205080204" pitchFamily="50" charset="-128"/>
              </a:rPr>
              <a:t>●</a:t>
            </a:r>
            <a:r>
              <a:rPr lang="ja-JP" altLang="en-US" sz="1200" b="1">
                <a:solidFill>
                  <a:srgbClr val="000000"/>
                </a:solidFill>
                <a:ea typeface="ＭＳ Ｐゴシック" panose="020B0600070205080204" pitchFamily="50" charset="-128"/>
              </a:rPr>
              <a:t>看護行政：保健師助産師看護師法、保健師助産師看護師人材確保法（</a:t>
            </a:r>
            <a:r>
              <a:rPr lang="en-US" altLang="ja-JP" sz="1200" b="1">
                <a:solidFill>
                  <a:srgbClr val="000000"/>
                </a:solidFill>
                <a:ea typeface="ＭＳ Ｐゴシック" panose="020B0600070205080204" pitchFamily="50" charset="-128"/>
              </a:rPr>
              <a:t>H17</a:t>
            </a:r>
            <a:r>
              <a:rPr lang="ja-JP" altLang="en-US" sz="1200" b="1">
                <a:solidFill>
                  <a:srgbClr val="000000"/>
                </a:solidFill>
                <a:ea typeface="ＭＳ Ｐゴシック" panose="020B0600070205080204" pitchFamily="50" charset="-128"/>
              </a:rPr>
              <a:t>～）</a:t>
            </a:r>
            <a:endParaRPr lang="en-US" altLang="ja-JP" sz="1200" b="1">
              <a:solidFill>
                <a:srgbClr val="000000"/>
              </a:solidFill>
              <a:ea typeface="ＭＳ Ｐゴシック" panose="020B0600070205080204" pitchFamily="50" charset="-128"/>
            </a:endParaRPr>
          </a:p>
          <a:p>
            <a:pPr eaLnBrk="1" hangingPunct="1">
              <a:spcBef>
                <a:spcPct val="0"/>
              </a:spcBef>
              <a:buFontTx/>
              <a:buNone/>
            </a:pPr>
            <a:r>
              <a:rPr lang="ja-JP" altLang="en-US" sz="1200" b="1">
                <a:solidFill>
                  <a:srgbClr val="000000"/>
                </a:solidFill>
                <a:ea typeface="ＭＳ Ｐゴシック" panose="020B0600070205080204" pitchFamily="50" charset="-128"/>
              </a:rPr>
              <a:t>　　　・県民が受ける看護の質向上に向け、看護の質と量の確保対策</a:t>
            </a:r>
            <a:endParaRPr lang="en-US" altLang="ja-JP" sz="1200" b="1">
              <a:solidFill>
                <a:srgbClr val="000000"/>
              </a:solidFill>
              <a:ea typeface="ＭＳ Ｐゴシック" panose="020B0600070205080204" pitchFamily="50" charset="-128"/>
            </a:endParaRPr>
          </a:p>
          <a:p>
            <a:pPr eaLnBrk="1" hangingPunct="1">
              <a:spcBef>
                <a:spcPct val="0"/>
              </a:spcBef>
              <a:buFontTx/>
              <a:buNone/>
            </a:pPr>
            <a:r>
              <a:rPr lang="ja-JP" altLang="en-US" sz="1200" b="1">
                <a:solidFill>
                  <a:srgbClr val="000000"/>
                </a:solidFill>
                <a:ea typeface="ＭＳ Ｐゴシック" panose="020B0600070205080204" pitchFamily="50" charset="-128"/>
              </a:rPr>
              <a:t>　　　　（看護師養成所・助産師養成所開設支援、看護教員養成研修</a:t>
            </a:r>
            <a:endParaRPr lang="en-US" altLang="ja-JP" sz="1200" b="1">
              <a:solidFill>
                <a:srgbClr val="000000"/>
              </a:solidFill>
              <a:ea typeface="ＭＳ Ｐゴシック" panose="020B0600070205080204" pitchFamily="50" charset="-128"/>
            </a:endParaRPr>
          </a:p>
          <a:p>
            <a:pPr eaLnBrk="1" hangingPunct="1">
              <a:spcBef>
                <a:spcPct val="0"/>
              </a:spcBef>
              <a:buFontTx/>
              <a:buNone/>
            </a:pPr>
            <a:r>
              <a:rPr lang="ja-JP" altLang="en-US" sz="1200" b="1">
                <a:solidFill>
                  <a:srgbClr val="000000"/>
                </a:solidFill>
                <a:ea typeface="ＭＳ Ｐゴシック" panose="020B0600070205080204" pitchFamily="50" charset="-128"/>
              </a:rPr>
              <a:t>　　　　　新人看護職員研修事業、看護管理者研修）</a:t>
            </a:r>
            <a:endParaRPr lang="en-US" altLang="ja-JP" sz="1200" b="1">
              <a:solidFill>
                <a:srgbClr val="000000"/>
              </a:solidFill>
              <a:ea typeface="ＭＳ Ｐゴシック" panose="020B0600070205080204" pitchFamily="50" charset="-128"/>
            </a:endParaRPr>
          </a:p>
          <a:p>
            <a:pPr eaLnBrk="1" hangingPunct="1">
              <a:spcBef>
                <a:spcPct val="0"/>
              </a:spcBef>
              <a:buFontTx/>
              <a:buNone/>
            </a:pPr>
            <a:r>
              <a:rPr lang="ja-JP" altLang="en-US" sz="1200" b="1">
                <a:solidFill>
                  <a:srgbClr val="000000"/>
                </a:solidFill>
                <a:ea typeface="ＭＳ Ｐゴシック" panose="020B0600070205080204" pitchFamily="50" charset="-128"/>
              </a:rPr>
              <a:t>　　　・看護系大学保健師学生の公衆衛生看護学実習に向けた選択性導入</a:t>
            </a:r>
          </a:p>
          <a:p>
            <a:pPr eaLnBrk="1" hangingPunct="1">
              <a:spcBef>
                <a:spcPct val="0"/>
              </a:spcBef>
              <a:buFontTx/>
              <a:buNone/>
            </a:pPr>
            <a:r>
              <a:rPr lang="ja-JP" altLang="en-US" sz="1200" b="1">
                <a:solidFill>
                  <a:srgbClr val="000000"/>
                </a:solidFill>
                <a:ea typeface="ＭＳ Ｐゴシック" panose="020B0600070205080204" pitchFamily="50" charset="-128"/>
              </a:rPr>
              <a:t>●保健所を中核とした在宅医療体制整備→地域包括ケアシステムの基盤（</a:t>
            </a:r>
            <a:r>
              <a:rPr lang="en-US" altLang="ja-JP" sz="1200" b="1">
                <a:solidFill>
                  <a:srgbClr val="000000"/>
                </a:solidFill>
                <a:ea typeface="ＭＳ Ｐゴシック" panose="020B0600070205080204" pitchFamily="50" charset="-128"/>
              </a:rPr>
              <a:t>H17</a:t>
            </a:r>
            <a:r>
              <a:rPr lang="ja-JP" altLang="en-US" sz="1200" b="1">
                <a:solidFill>
                  <a:srgbClr val="000000"/>
                </a:solidFill>
                <a:ea typeface="ＭＳ Ｐゴシック" panose="020B0600070205080204" pitchFamily="50" charset="-128"/>
              </a:rPr>
              <a:t>～）</a:t>
            </a:r>
            <a:endParaRPr lang="en-US" altLang="ja-JP" sz="1200" b="1">
              <a:solidFill>
                <a:srgbClr val="000000"/>
              </a:solidFill>
              <a:ea typeface="ＭＳ Ｐゴシック" panose="020B0600070205080204" pitchFamily="50" charset="-128"/>
            </a:endParaRPr>
          </a:p>
          <a:p>
            <a:pPr eaLnBrk="1" hangingPunct="1">
              <a:spcBef>
                <a:spcPct val="0"/>
              </a:spcBef>
              <a:buFontTx/>
              <a:buNone/>
            </a:pPr>
            <a:r>
              <a:rPr lang="ja-JP" altLang="en-US" sz="1200" b="1">
                <a:solidFill>
                  <a:srgbClr val="000000"/>
                </a:solidFill>
                <a:ea typeface="ＭＳ Ｐゴシック" panose="020B0600070205080204" pitchFamily="50" charset="-128"/>
              </a:rPr>
              <a:t>　　　地域在宅医療支援センター設置、訪問看護推進</a:t>
            </a:r>
            <a:endParaRPr lang="en-US" altLang="ja-JP" sz="1200" b="1">
              <a:solidFill>
                <a:srgbClr val="000000"/>
              </a:solidFill>
              <a:ea typeface="ＭＳ Ｐゴシック" panose="020B0600070205080204" pitchFamily="50" charset="-128"/>
            </a:endParaRPr>
          </a:p>
          <a:p>
            <a:pPr eaLnBrk="1" hangingPunct="1">
              <a:spcBef>
                <a:spcPct val="0"/>
              </a:spcBef>
              <a:buFontTx/>
              <a:buNone/>
            </a:pPr>
            <a:r>
              <a:rPr lang="ja-JP" altLang="en-US" sz="1200" b="1">
                <a:solidFill>
                  <a:srgbClr val="000000"/>
                </a:solidFill>
                <a:ea typeface="ＭＳ Ｐゴシック" panose="020B0600070205080204" pitchFamily="50" charset="-128"/>
              </a:rPr>
              <a:t>●保健師人材育成の一環として、保健師を厚労省へ派遣及び県保健師と市町村保健</a:t>
            </a:r>
            <a:endParaRPr lang="en-US" altLang="ja-JP" sz="1200" b="1">
              <a:solidFill>
                <a:srgbClr val="000000"/>
              </a:solidFill>
              <a:ea typeface="ＭＳ Ｐゴシック" panose="020B0600070205080204" pitchFamily="50" charset="-128"/>
            </a:endParaRPr>
          </a:p>
          <a:p>
            <a:pPr eaLnBrk="1" hangingPunct="1">
              <a:spcBef>
                <a:spcPct val="0"/>
              </a:spcBef>
              <a:buFontTx/>
              <a:buNone/>
            </a:pPr>
            <a:r>
              <a:rPr lang="ja-JP" altLang="en-US" sz="1200" b="1">
                <a:solidFill>
                  <a:srgbClr val="000000"/>
                </a:solidFill>
                <a:ea typeface="ＭＳ Ｐゴシック" panose="020B0600070205080204" pitchFamily="50" charset="-128"/>
              </a:rPr>
              <a:t>　　師の人事交流開始に向けた人事課との折衝</a:t>
            </a:r>
            <a:endParaRPr lang="en-US" altLang="ja-JP" sz="1200" b="1">
              <a:solidFill>
                <a:srgbClr val="000000"/>
              </a:solidFill>
              <a:ea typeface="ＭＳ Ｐゴシック" panose="020B0600070205080204" pitchFamily="50" charset="-128"/>
            </a:endParaRPr>
          </a:p>
        </p:txBody>
      </p:sp>
      <p:sp>
        <p:nvSpPr>
          <p:cNvPr id="219153" name="テキスト ボックス 31"/>
          <p:cNvSpPr txBox="1">
            <a:spLocks noChangeArrowheads="1"/>
          </p:cNvSpPr>
          <p:nvPr/>
        </p:nvSpPr>
        <p:spPr bwMode="auto">
          <a:xfrm>
            <a:off x="4140200" y="2081213"/>
            <a:ext cx="43592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06463">
              <a:spcBef>
                <a:spcPct val="20000"/>
              </a:spcBef>
              <a:buFont typeface="Arial" panose="020B0604020202020204" pitchFamily="34" charset="0"/>
              <a:buChar char="•"/>
              <a:defRPr kumimoji="1" sz="3200">
                <a:solidFill>
                  <a:schemeClr val="tx1"/>
                </a:solidFill>
                <a:latin typeface="Calibri" panose="020F0502020204030204" pitchFamily="34" charset="0"/>
                <a:ea typeface="SimSun" panose="02010600030101010101" pitchFamily="2" charset="-122"/>
              </a:defRPr>
            </a:lvl1pPr>
            <a:lvl2pPr marL="742950" indent="-285750" defTabSz="906463">
              <a:spcBef>
                <a:spcPct val="20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2pPr>
            <a:lvl3pPr marL="1143000" indent="-228600" defTabSz="906463">
              <a:spcBef>
                <a:spcPct val="200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3pPr>
            <a:lvl4pPr marL="1600200" indent="-228600" defTabSz="906463">
              <a:spcBef>
                <a:spcPct val="200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4pPr>
            <a:lvl5pPr marL="2057400" indent="-228600" defTabSz="906463">
              <a:spcBef>
                <a:spcPct val="200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5pPr>
            <a:lvl6pPr marL="2514600" indent="-228600" defTabSz="90646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6pPr>
            <a:lvl7pPr marL="2971800" indent="-228600" defTabSz="90646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7pPr>
            <a:lvl8pPr marL="3429000" indent="-228600" defTabSz="90646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8pPr>
            <a:lvl9pPr marL="3886200" indent="-228600" defTabSz="90646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9pPr>
          </a:lstStyle>
          <a:p>
            <a:pPr eaLnBrk="1" hangingPunct="1">
              <a:spcBef>
                <a:spcPct val="0"/>
              </a:spcBef>
              <a:buFontTx/>
              <a:buNone/>
            </a:pPr>
            <a:r>
              <a:rPr lang="ja-JP" altLang="en-US" sz="1200">
                <a:solidFill>
                  <a:srgbClr val="000000"/>
                </a:solidFill>
                <a:ea typeface="ＭＳ Ｐゴシック" panose="020B0600070205080204" pitchFamily="50" charset="-128"/>
              </a:rPr>
              <a:t>●</a:t>
            </a:r>
            <a:r>
              <a:rPr lang="ja-JP" altLang="en-US" sz="1200" b="1">
                <a:solidFill>
                  <a:srgbClr val="000000"/>
                </a:solidFill>
                <a:ea typeface="ＭＳ Ｐゴシック" panose="020B0600070205080204" pitchFamily="50" charset="-128"/>
              </a:rPr>
              <a:t>在宅医療体制整備を基盤に、地域包括ケアシステムの構築に</a:t>
            </a:r>
            <a:endParaRPr lang="en-US" altLang="ja-JP" sz="1200" b="1">
              <a:solidFill>
                <a:srgbClr val="000000"/>
              </a:solidFill>
              <a:ea typeface="ＭＳ Ｐゴシック" panose="020B0600070205080204" pitchFamily="50" charset="-128"/>
            </a:endParaRPr>
          </a:p>
          <a:p>
            <a:pPr eaLnBrk="1" hangingPunct="1">
              <a:spcBef>
                <a:spcPct val="0"/>
              </a:spcBef>
              <a:buFontTx/>
              <a:buNone/>
            </a:pPr>
            <a:r>
              <a:rPr lang="ja-JP" altLang="en-US" sz="1200" b="1">
                <a:solidFill>
                  <a:srgbClr val="000000"/>
                </a:solidFill>
                <a:ea typeface="ＭＳ Ｐゴシック" panose="020B0600070205080204" pitchFamily="50" charset="-128"/>
              </a:rPr>
              <a:t>　向け、管内の市・医師会・歯科医師会・薬剤師会・保健所との五</a:t>
            </a:r>
            <a:endParaRPr lang="en-US" altLang="ja-JP" sz="1200" b="1">
              <a:solidFill>
                <a:srgbClr val="000000"/>
              </a:solidFill>
              <a:ea typeface="ＭＳ Ｐゴシック" panose="020B0600070205080204" pitchFamily="50" charset="-128"/>
            </a:endParaRPr>
          </a:p>
          <a:p>
            <a:pPr eaLnBrk="1" hangingPunct="1">
              <a:spcBef>
                <a:spcPct val="0"/>
              </a:spcBef>
              <a:buFontTx/>
              <a:buNone/>
            </a:pPr>
            <a:r>
              <a:rPr lang="ja-JP" altLang="en-US" sz="1200" b="1">
                <a:solidFill>
                  <a:srgbClr val="000000"/>
                </a:solidFill>
                <a:ea typeface="ＭＳ Ｐゴシック" panose="020B0600070205080204" pitchFamily="50" charset="-128"/>
              </a:rPr>
              <a:t>　者連携協定</a:t>
            </a:r>
            <a:endParaRPr lang="en-US" altLang="ja-JP" sz="1200" b="1">
              <a:solidFill>
                <a:srgbClr val="000000"/>
              </a:solidFill>
              <a:ea typeface="ＭＳ Ｐゴシック" panose="020B0600070205080204" pitchFamily="50" charset="-128"/>
            </a:endParaRPr>
          </a:p>
          <a:p>
            <a:pPr eaLnBrk="1" hangingPunct="1">
              <a:spcBef>
                <a:spcPct val="0"/>
              </a:spcBef>
              <a:buFontTx/>
              <a:buNone/>
            </a:pPr>
            <a:r>
              <a:rPr lang="ja-JP" altLang="en-US" sz="1200" b="1">
                <a:ea typeface="ＭＳ Ｐゴシック" panose="020B0600070205080204" pitchFamily="50" charset="-128"/>
              </a:rPr>
              <a:t>●全国の行政保健師管理職との交流</a:t>
            </a:r>
          </a:p>
        </p:txBody>
      </p:sp>
      <p:sp>
        <p:nvSpPr>
          <p:cNvPr id="219154" name="テキスト ボックス 33"/>
          <p:cNvSpPr txBox="1">
            <a:spLocks noChangeArrowheads="1"/>
          </p:cNvSpPr>
          <p:nvPr/>
        </p:nvSpPr>
        <p:spPr bwMode="auto">
          <a:xfrm>
            <a:off x="6462713" y="306388"/>
            <a:ext cx="23145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06463">
              <a:spcBef>
                <a:spcPct val="20000"/>
              </a:spcBef>
              <a:buFont typeface="Arial" panose="020B0604020202020204" pitchFamily="34" charset="0"/>
              <a:buChar char="•"/>
              <a:defRPr kumimoji="1" sz="3200">
                <a:solidFill>
                  <a:schemeClr val="tx1"/>
                </a:solidFill>
                <a:latin typeface="Calibri" panose="020F0502020204030204" pitchFamily="34" charset="0"/>
                <a:ea typeface="SimSun" panose="02010600030101010101" pitchFamily="2" charset="-122"/>
              </a:defRPr>
            </a:lvl1pPr>
            <a:lvl2pPr marL="742950" indent="-285750" defTabSz="906463">
              <a:spcBef>
                <a:spcPct val="20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2pPr>
            <a:lvl3pPr marL="1143000" indent="-228600" defTabSz="906463">
              <a:spcBef>
                <a:spcPct val="200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3pPr>
            <a:lvl4pPr marL="1600200" indent="-228600" defTabSz="906463">
              <a:spcBef>
                <a:spcPct val="200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4pPr>
            <a:lvl5pPr marL="2057400" indent="-228600" defTabSz="906463">
              <a:spcBef>
                <a:spcPct val="200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5pPr>
            <a:lvl6pPr marL="2514600" indent="-228600" defTabSz="90646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6pPr>
            <a:lvl7pPr marL="2971800" indent="-228600" defTabSz="90646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7pPr>
            <a:lvl8pPr marL="3429000" indent="-228600" defTabSz="90646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8pPr>
            <a:lvl9pPr marL="3886200" indent="-228600" defTabSz="90646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9pPr>
          </a:lstStyle>
          <a:p>
            <a:pPr eaLnBrk="1" hangingPunct="1">
              <a:spcBef>
                <a:spcPct val="0"/>
              </a:spcBef>
              <a:buFontTx/>
              <a:buNone/>
            </a:pPr>
            <a:r>
              <a:rPr lang="ja-JP" altLang="en-US" sz="1600" b="1">
                <a:solidFill>
                  <a:srgbClr val="FF0000"/>
                </a:solidFill>
                <a:latin typeface="HGP創英角ｺﾞｼｯｸUB" panose="020B0900000000000000" pitchFamily="50" charset="-128"/>
                <a:ea typeface="HGP創英角ｺﾞｼｯｸUB" panose="020B0900000000000000" pitchFamily="50" charset="-128"/>
              </a:rPr>
              <a:t>新しい取り組みは苦労も多いが、やりがいもある</a:t>
            </a:r>
          </a:p>
        </p:txBody>
      </p:sp>
      <p:sp>
        <p:nvSpPr>
          <p:cNvPr id="219155" name="テキスト ボックス 21"/>
          <p:cNvSpPr txBox="1">
            <a:spLocks noChangeArrowheads="1"/>
          </p:cNvSpPr>
          <p:nvPr/>
        </p:nvSpPr>
        <p:spPr bwMode="auto">
          <a:xfrm>
            <a:off x="647700" y="2097088"/>
            <a:ext cx="38179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06463">
              <a:spcBef>
                <a:spcPct val="20000"/>
              </a:spcBef>
              <a:buFont typeface="Arial" panose="020B0604020202020204" pitchFamily="34" charset="0"/>
              <a:buChar char="•"/>
              <a:defRPr kumimoji="1" sz="3200">
                <a:solidFill>
                  <a:schemeClr val="tx1"/>
                </a:solidFill>
                <a:latin typeface="Calibri" panose="020F0502020204030204" pitchFamily="34" charset="0"/>
                <a:ea typeface="SimSun" panose="02010600030101010101" pitchFamily="2" charset="-122"/>
              </a:defRPr>
            </a:lvl1pPr>
            <a:lvl2pPr marL="742950" indent="-285750" defTabSz="906463">
              <a:spcBef>
                <a:spcPct val="20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2pPr>
            <a:lvl3pPr marL="1143000" indent="-228600" defTabSz="906463">
              <a:spcBef>
                <a:spcPct val="200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3pPr>
            <a:lvl4pPr marL="1600200" indent="-228600" defTabSz="906463">
              <a:spcBef>
                <a:spcPct val="200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4pPr>
            <a:lvl5pPr marL="2057400" indent="-228600" defTabSz="906463">
              <a:spcBef>
                <a:spcPct val="200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5pPr>
            <a:lvl6pPr marL="2514600" indent="-228600" defTabSz="90646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6pPr>
            <a:lvl7pPr marL="2971800" indent="-228600" defTabSz="90646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7pPr>
            <a:lvl8pPr marL="3429000" indent="-228600" defTabSz="90646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8pPr>
            <a:lvl9pPr marL="3886200" indent="-228600" defTabSz="90646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9pPr>
          </a:lstStyle>
          <a:p>
            <a:pPr eaLnBrk="1" hangingPunct="1">
              <a:spcBef>
                <a:spcPct val="0"/>
              </a:spcBef>
              <a:buFontTx/>
              <a:buNone/>
            </a:pPr>
            <a:r>
              <a:rPr lang="ja-JP" altLang="en-US" sz="1800" b="1">
                <a:solidFill>
                  <a:srgbClr val="C00000"/>
                </a:solidFill>
                <a:latin typeface="HG丸ｺﾞｼｯｸM-PRO" panose="020F0600000000000000" pitchFamily="50" charset="-128"/>
                <a:ea typeface="HG丸ｺﾞｼｯｸM-PRO" panose="020F0600000000000000" pitchFamily="50" charset="-128"/>
              </a:rPr>
              <a:t>保健所副所長</a:t>
            </a:r>
            <a:endParaRPr lang="en-US" altLang="ja-JP" sz="1600" b="1">
              <a:solidFill>
                <a:srgbClr val="C00000"/>
              </a:solidFill>
              <a:latin typeface="HG丸ｺﾞｼｯｸM-PRO" panose="020F0600000000000000" pitchFamily="50" charset="-128"/>
              <a:ea typeface="HG丸ｺﾞｼｯｸM-PRO" panose="020F0600000000000000" pitchFamily="50" charset="-128"/>
            </a:endParaRPr>
          </a:p>
          <a:p>
            <a:pPr eaLnBrk="1" hangingPunct="1">
              <a:spcBef>
                <a:spcPct val="0"/>
              </a:spcBef>
              <a:buFontTx/>
              <a:buNone/>
            </a:pPr>
            <a:r>
              <a:rPr lang="ja-JP" altLang="en-US" sz="1800" b="1">
                <a:solidFill>
                  <a:srgbClr val="0070C0"/>
                </a:solidFill>
                <a:latin typeface="HG丸ｺﾞｼｯｸM-PRO" panose="020F0600000000000000" pitchFamily="50" charset="-128"/>
                <a:ea typeface="HG丸ｺﾞｼｯｸM-PRO" panose="020F0600000000000000" pitchFamily="50" charset="-128"/>
              </a:rPr>
              <a:t>全国保健師長会会長</a:t>
            </a:r>
            <a:endParaRPr lang="ja-JP" altLang="en-US" sz="1600" b="1">
              <a:solidFill>
                <a:srgbClr val="0070C0"/>
              </a:solidFill>
              <a:latin typeface="HG丸ｺﾞｼｯｸM-PRO" panose="020F0600000000000000" pitchFamily="50" charset="-128"/>
              <a:ea typeface="HG丸ｺﾞｼｯｸM-PRO" panose="020F0600000000000000" pitchFamily="50" charset="-128"/>
            </a:endParaRPr>
          </a:p>
        </p:txBody>
      </p:sp>
      <p:pic>
        <p:nvPicPr>
          <p:cNvPr id="7" name="オーディオ 6">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9938" y="61039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9938" y="6103938"/>
            <a:ext cx="609600" cy="609600"/>
          </a:xfrm>
          <a:prstGeom prst="rect">
            <a:avLst/>
          </a:prstGeom>
        </p:spPr>
      </p:pic>
    </p:spTree>
  </p:cSld>
  <p:clrMapOvr>
    <a:masterClrMapping/>
  </p:clrMapOvr>
  <p:transition spd="slow" advTm="3651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idx="4294967295"/>
          </p:nvPr>
        </p:nvSpPr>
        <p:spPr>
          <a:xfrm>
            <a:off x="457200" y="1314450"/>
            <a:ext cx="8458200" cy="857250"/>
          </a:xfrm>
        </p:spPr>
        <p:txBody>
          <a:bodyPr lIns="69056" tIns="34529" rIns="69056" bIns="34529"/>
          <a:lstStyle/>
          <a:p>
            <a:pPr eaLnBrk="1" hangingPunct="1">
              <a:defRPr/>
            </a:pPr>
            <a:r>
              <a:rPr lang="zh-CN" altLang="ja-JP" sz="4050" b="1">
                <a:solidFill>
                  <a:srgbClr val="0070C0"/>
                </a:solidFill>
              </a:rPr>
              <a:t>地域のケアサービスを</a:t>
            </a:r>
            <a:br>
              <a:rPr lang="zh-CN" altLang="ja-JP" sz="4050" b="1">
                <a:solidFill>
                  <a:srgbClr val="0070C0"/>
                </a:solidFill>
              </a:rPr>
            </a:br>
            <a:r>
              <a:rPr lang="zh-CN" altLang="ja-JP" sz="4050" b="1">
                <a:solidFill>
                  <a:srgbClr val="0070C0"/>
                </a:solidFill>
              </a:rPr>
              <a:t>作り出すことは</a:t>
            </a:r>
          </a:p>
        </p:txBody>
      </p:sp>
      <p:sp>
        <p:nvSpPr>
          <p:cNvPr id="256003" name="Rectangle 3"/>
          <p:cNvSpPr>
            <a:spLocks noGrp="1" noChangeArrowheads="1"/>
          </p:cNvSpPr>
          <p:nvPr>
            <p:ph type="body" idx="4294967295"/>
          </p:nvPr>
        </p:nvSpPr>
        <p:spPr>
          <a:xfrm>
            <a:off x="973138" y="2862263"/>
            <a:ext cx="7340600" cy="2338387"/>
          </a:xfrm>
        </p:spPr>
        <p:txBody>
          <a:bodyPr lIns="69056" tIns="34529" rIns="69056" bIns="34529"/>
          <a:lstStyle/>
          <a:p>
            <a:pPr eaLnBrk="1" hangingPunct="1">
              <a:lnSpc>
                <a:spcPct val="90000"/>
              </a:lnSpc>
              <a:spcBef>
                <a:spcPct val="5000"/>
              </a:spcBef>
              <a:spcAft>
                <a:spcPct val="40000"/>
              </a:spcAft>
            </a:pPr>
            <a:r>
              <a:rPr lang="zh-CN" altLang="ja-JP" sz="3000" b="1" smtClean="0"/>
              <a:t>健康で文化的な生活の保障</a:t>
            </a:r>
          </a:p>
          <a:p>
            <a:pPr algn="ctr" eaLnBrk="1" hangingPunct="1">
              <a:lnSpc>
                <a:spcPct val="90000"/>
              </a:lnSpc>
              <a:spcBef>
                <a:spcPct val="5000"/>
              </a:spcBef>
              <a:spcAft>
                <a:spcPct val="15000"/>
              </a:spcAft>
              <a:buFontTx/>
              <a:buNone/>
            </a:pPr>
            <a:r>
              <a:rPr lang="zh-CN" altLang="ja-JP" sz="2700" b="1" smtClean="0"/>
              <a:t>（憲法２５条）</a:t>
            </a:r>
          </a:p>
          <a:p>
            <a:pPr algn="ctr" eaLnBrk="1" hangingPunct="1">
              <a:lnSpc>
                <a:spcPct val="60000"/>
              </a:lnSpc>
              <a:spcBef>
                <a:spcPct val="5000"/>
              </a:spcBef>
              <a:spcAft>
                <a:spcPct val="40000"/>
              </a:spcAft>
              <a:buFontTx/>
              <a:buNone/>
            </a:pPr>
            <a:endParaRPr lang="zh-CN" altLang="ja-JP" sz="2700" b="1" smtClean="0"/>
          </a:p>
          <a:p>
            <a:pPr eaLnBrk="1" hangingPunct="1">
              <a:lnSpc>
                <a:spcPct val="90000"/>
              </a:lnSpc>
              <a:spcBef>
                <a:spcPct val="5000"/>
              </a:spcBef>
              <a:spcAft>
                <a:spcPct val="40000"/>
              </a:spcAft>
            </a:pPr>
            <a:r>
              <a:rPr lang="zh-CN" altLang="ja-JP" sz="3000" b="1" smtClean="0"/>
              <a:t>健康および福祉の保持</a:t>
            </a:r>
          </a:p>
          <a:p>
            <a:pPr lvl="1" algn="ctr" eaLnBrk="1" hangingPunct="1">
              <a:lnSpc>
                <a:spcPct val="80000"/>
              </a:lnSpc>
              <a:spcBef>
                <a:spcPct val="5000"/>
              </a:spcBef>
              <a:spcAft>
                <a:spcPct val="40000"/>
              </a:spcAft>
              <a:buFontTx/>
              <a:buNone/>
            </a:pPr>
            <a:r>
              <a:rPr lang="zh-CN" altLang="ja-JP" sz="2700" b="1" smtClean="0"/>
              <a:t>（地方自治法第２条）</a:t>
            </a:r>
          </a:p>
        </p:txBody>
      </p:sp>
      <p:pic>
        <p:nvPicPr>
          <p:cNvPr id="3" name="オーディオ 2">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9938" y="61039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9938" y="6103938"/>
            <a:ext cx="609600" cy="609600"/>
          </a:xfrm>
          <a:prstGeom prst="rect">
            <a:avLst/>
          </a:prstGeom>
        </p:spPr>
      </p:pic>
    </p:spTree>
  </p:cSld>
  <p:clrMapOvr>
    <a:masterClrMapping/>
  </p:clrMapOvr>
  <p:transition spd="slow" advTm="2225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a:xfrm>
            <a:off x="179388" y="188913"/>
            <a:ext cx="8964612" cy="1143000"/>
          </a:xfrm>
        </p:spPr>
        <p:txBody>
          <a:bodyPr/>
          <a:lstStyle/>
          <a:p>
            <a:pPr eaLnBrk="1" hangingPunct="1"/>
            <a:r>
              <a:rPr lang="ja-JP" altLang="en-US" sz="4500" b="1" smtClean="0">
                <a:solidFill>
                  <a:srgbClr val="0000CC"/>
                </a:solidFill>
                <a:ea typeface="ＭＳ Ｐゴシック" panose="020B0600070205080204" pitchFamily="50" charset="-128"/>
              </a:rPr>
              <a:t>人々をどのように看取っていくか</a:t>
            </a:r>
            <a:r>
              <a:rPr lang="en-US" altLang="ja-JP" sz="4500" b="1" smtClean="0">
                <a:solidFill>
                  <a:srgbClr val="0000CC"/>
                </a:solidFill>
                <a:ea typeface="ＭＳ Ｐゴシック" panose="020B0600070205080204" pitchFamily="50" charset="-128"/>
              </a:rPr>
              <a:t/>
            </a:r>
            <a:br>
              <a:rPr lang="en-US" altLang="ja-JP" sz="4500" b="1" smtClean="0">
                <a:solidFill>
                  <a:srgbClr val="0000CC"/>
                </a:solidFill>
                <a:ea typeface="ＭＳ Ｐゴシック" panose="020B0600070205080204" pitchFamily="50" charset="-128"/>
              </a:rPr>
            </a:br>
            <a:r>
              <a:rPr lang="ja-JP" altLang="en-US" sz="4500" b="1" smtClean="0">
                <a:solidFill>
                  <a:srgbClr val="0000CC"/>
                </a:solidFill>
                <a:ea typeface="ＭＳ Ｐゴシック" panose="020B0600070205080204" pitchFamily="50" charset="-128"/>
              </a:rPr>
              <a:t>地域包括ケアをどう推進するか？</a:t>
            </a:r>
          </a:p>
        </p:txBody>
      </p:sp>
      <p:sp>
        <p:nvSpPr>
          <p:cNvPr id="258051" name="Rectangle 3"/>
          <p:cNvSpPr>
            <a:spLocks noGrp="1" noChangeArrowheads="1"/>
          </p:cNvSpPr>
          <p:nvPr>
            <p:ph type="body" idx="1"/>
          </p:nvPr>
        </p:nvSpPr>
        <p:spPr>
          <a:xfrm>
            <a:off x="144463" y="1600200"/>
            <a:ext cx="8891587" cy="4525963"/>
          </a:xfrm>
        </p:spPr>
        <p:txBody>
          <a:bodyPr/>
          <a:lstStyle/>
          <a:p>
            <a:pPr eaLnBrk="1" hangingPunct="1">
              <a:buFontTx/>
              <a:buNone/>
            </a:pPr>
            <a:r>
              <a:rPr lang="ja-JP" altLang="en-US" sz="3600" b="1" smtClean="0">
                <a:ea typeface="ＭＳ Ｐゴシック" panose="020B0600070205080204" pitchFamily="50" charset="-128"/>
              </a:rPr>
              <a:t>これは、公衆衛生（人々の生を衛る）で、現代の日本に課せられた緊急の課題。</a:t>
            </a:r>
            <a:endParaRPr lang="en-US" altLang="ja-JP" sz="3600" b="1" smtClean="0">
              <a:ea typeface="ＭＳ Ｐゴシック" panose="020B0600070205080204" pitchFamily="50" charset="-128"/>
            </a:endParaRPr>
          </a:p>
          <a:p>
            <a:pPr eaLnBrk="1" hangingPunct="1">
              <a:buFontTx/>
              <a:buNone/>
            </a:pPr>
            <a:r>
              <a:rPr lang="ja-JP" altLang="en-US" sz="3600" b="1" smtClean="0">
                <a:ea typeface="ＭＳ Ｐゴシック" panose="020B0600070205080204" pitchFamily="50" charset="-128"/>
              </a:rPr>
              <a:t>この未曽有の事態に対し、保健医療福祉の専門職は、その持てる力を十分に発揮し、人々のより良い生を護る事が必要。</a:t>
            </a:r>
            <a:endParaRPr lang="en-US" altLang="ja-JP" sz="3600" b="1" smtClean="0">
              <a:ea typeface="ＭＳ Ｐゴシック" panose="020B0600070205080204" pitchFamily="50" charset="-128"/>
            </a:endParaRPr>
          </a:p>
          <a:p>
            <a:pPr eaLnBrk="1" hangingPunct="1">
              <a:buFontTx/>
              <a:buNone/>
            </a:pPr>
            <a:r>
              <a:rPr lang="ja-JP" altLang="en-US" sz="3600" b="1" smtClean="0">
                <a:ea typeface="ＭＳ Ｐゴシック" panose="020B0600070205080204" pitchFamily="50" charset="-128"/>
              </a:rPr>
              <a:t>そのためには、日々の保健医療福祉活動を良く行う他に、看護職同士・多職種との</a:t>
            </a:r>
            <a:r>
              <a:rPr lang="ja-JP" altLang="en-US" sz="3600" b="1" u="sng" smtClean="0">
                <a:solidFill>
                  <a:srgbClr val="FF0066"/>
                </a:solidFill>
                <a:ea typeface="ＭＳ Ｐゴシック" panose="020B0600070205080204" pitchFamily="50" charset="-128"/>
              </a:rPr>
              <a:t>ネットワークを強化</a:t>
            </a:r>
            <a:r>
              <a:rPr lang="ja-JP" altLang="en-US" sz="3600" b="1" smtClean="0">
                <a:ea typeface="ＭＳ Ｐゴシック" panose="020B0600070205080204" pitchFamily="50" charset="-128"/>
              </a:rPr>
              <a:t>し、</a:t>
            </a:r>
            <a:r>
              <a:rPr lang="ja-JP" altLang="en-US" sz="3600" b="1" u="sng" smtClean="0">
                <a:solidFill>
                  <a:srgbClr val="FF0066"/>
                </a:solidFill>
                <a:ea typeface="ＭＳ Ｐゴシック" panose="020B0600070205080204" pitchFamily="50" charset="-128"/>
              </a:rPr>
              <a:t>地域力を上げて</a:t>
            </a:r>
            <a:r>
              <a:rPr lang="ja-JP" altLang="en-US" sz="3600" b="1" smtClean="0">
                <a:ea typeface="ＭＳ Ｐゴシック" panose="020B0600070205080204" pitchFamily="50" charset="-128"/>
              </a:rPr>
              <a:t>、総合的に対処する必要がある。</a:t>
            </a:r>
          </a:p>
        </p:txBody>
      </p:sp>
      <p:pic>
        <p:nvPicPr>
          <p:cNvPr id="258052" name="図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78438" y="6516688"/>
            <a:ext cx="37480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8053" name="図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32763" y="6235700"/>
            <a:ext cx="798512"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オーディオ 4">
            <a:hlinkClick r:id="" action="ppaction://media"/>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89938" y="61039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9938" y="6103938"/>
            <a:ext cx="609600" cy="609600"/>
          </a:xfrm>
          <a:prstGeom prst="rect">
            <a:avLst/>
          </a:prstGeom>
        </p:spPr>
      </p:pic>
    </p:spTree>
  </p:cSld>
  <p:clrMapOvr>
    <a:masterClrMapping/>
  </p:clrMapOvr>
  <p:transition spd="slow" advTm="7554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タイトル 1"/>
          <p:cNvSpPr>
            <a:spLocks noGrp="1" noChangeArrowheads="1"/>
          </p:cNvSpPr>
          <p:nvPr>
            <p:ph type="title" idx="4294967295"/>
          </p:nvPr>
        </p:nvSpPr>
        <p:spPr>
          <a:xfrm>
            <a:off x="0" y="0"/>
            <a:ext cx="9144000" cy="779463"/>
          </a:xfrm>
        </p:spPr>
        <p:txBody>
          <a:bodyPr/>
          <a:lstStyle/>
          <a:p>
            <a:pPr eaLnBrk="1" hangingPunct="1"/>
            <a:r>
              <a:rPr lang="ja-JP" altLang="en-US" sz="2800" smtClean="0">
                <a:latin typeface="HGPｺﾞｼｯｸE" panose="020B0900000000000000" pitchFamily="50" charset="-128"/>
                <a:ea typeface="HGPｺﾞｼｯｸE" panose="020B0900000000000000" pitchFamily="50" charset="-128"/>
                <a:sym typeface="HGPｺﾞｼｯｸE" panose="020B0900000000000000" pitchFamily="50" charset="-128"/>
              </a:rPr>
              <a:t>ソーシャルキャピタル醸成過程のモデル</a:t>
            </a:r>
            <a:r>
              <a:rPr lang="ja-JP" altLang="en-US" sz="2000" smtClean="0">
                <a:latin typeface="HGPｺﾞｼｯｸE" panose="020B0900000000000000" pitchFamily="50" charset="-128"/>
                <a:ea typeface="HGPｺﾞｼｯｸE" panose="020B0900000000000000" pitchFamily="50" charset="-128"/>
                <a:sym typeface="HGPｺﾞｼｯｸE" panose="020B0900000000000000" pitchFamily="50" charset="-128"/>
              </a:rPr>
              <a:t>　</a:t>
            </a:r>
            <a:r>
              <a:rPr lang="en-US" altLang="ja-JP" sz="2000" smtClean="0">
                <a:latin typeface="HGPｺﾞｼｯｸE" panose="020B0900000000000000" pitchFamily="50" charset="-128"/>
                <a:ea typeface="HGPｺﾞｼｯｸE" panose="020B0900000000000000" pitchFamily="50" charset="-128"/>
                <a:sym typeface="HGPｺﾞｼｯｸE" panose="020B0900000000000000" pitchFamily="50" charset="-128"/>
              </a:rPr>
              <a:t/>
            </a:r>
            <a:br>
              <a:rPr lang="en-US" altLang="ja-JP" sz="2000" smtClean="0">
                <a:latin typeface="HGPｺﾞｼｯｸE" panose="020B0900000000000000" pitchFamily="50" charset="-128"/>
                <a:ea typeface="HGPｺﾞｼｯｸE" panose="020B0900000000000000" pitchFamily="50" charset="-128"/>
                <a:sym typeface="HGPｺﾞｼｯｸE" panose="020B0900000000000000" pitchFamily="50" charset="-128"/>
              </a:rPr>
            </a:br>
            <a:r>
              <a:rPr lang="ja-JP" altLang="en-US" sz="2000" smtClean="0">
                <a:latin typeface="HGPｺﾞｼｯｸE" panose="020B0900000000000000" pitchFamily="50" charset="-128"/>
                <a:ea typeface="HGPｺﾞｼｯｸE" panose="020B0900000000000000" pitchFamily="50" charset="-128"/>
                <a:sym typeface="HGPｺﾞｼｯｸE" panose="020B0900000000000000" pitchFamily="50" charset="-128"/>
              </a:rPr>
              <a:t>　　　　　　　　　　　</a:t>
            </a:r>
            <a:r>
              <a:rPr lang="en-US" altLang="ja-JP" sz="2000" smtClean="0">
                <a:latin typeface="HGPｺﾞｼｯｸE" panose="020B0900000000000000" pitchFamily="50" charset="-128"/>
                <a:ea typeface="HGPｺﾞｼｯｸE" panose="020B0900000000000000" pitchFamily="50" charset="-128"/>
                <a:sym typeface="HGPｺﾞｼｯｸE" panose="020B0900000000000000" pitchFamily="50" charset="-128"/>
              </a:rPr>
              <a:t>H26</a:t>
            </a:r>
            <a:r>
              <a:rPr lang="ja-JP" altLang="en-US" sz="2000" smtClean="0">
                <a:latin typeface="HGPｺﾞｼｯｸE" panose="020B0900000000000000" pitchFamily="50" charset="-128"/>
                <a:ea typeface="HGPｺﾞｼｯｸE" panose="020B0900000000000000" pitchFamily="50" charset="-128"/>
                <a:sym typeface="HGPｺﾞｼｯｸE" panose="020B0900000000000000" pitchFamily="50" charset="-128"/>
              </a:rPr>
              <a:t>年度地域保健総合推進事業（全国保健師長会実施）</a:t>
            </a:r>
            <a:endParaRPr lang="ja-JP" altLang="en-US" sz="2000" smtClean="0"/>
          </a:p>
        </p:txBody>
      </p:sp>
      <p:pic>
        <p:nvPicPr>
          <p:cNvPr id="260099" name="Picture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900" y="1158875"/>
            <a:ext cx="9320213" cy="569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0100" name="AutoShape 27"/>
          <p:cNvSpPr>
            <a:spLocks noChangeArrowheads="1"/>
          </p:cNvSpPr>
          <p:nvPr/>
        </p:nvSpPr>
        <p:spPr bwMode="auto">
          <a:xfrm>
            <a:off x="8243888" y="1851025"/>
            <a:ext cx="381000" cy="3665538"/>
          </a:xfrm>
          <a:prstGeom prst="curvedLeftArrow">
            <a:avLst>
              <a:gd name="adj1" fmla="val 48193"/>
              <a:gd name="adj2" fmla="val 165247"/>
              <a:gd name="adj3" fmla="val 33329"/>
            </a:avLst>
          </a:prstGeom>
          <a:solidFill>
            <a:srgbClr val="FF0000"/>
          </a:solidFill>
          <a:ln w="9525">
            <a:solidFill>
              <a:srgbClr val="000000"/>
            </a:solidFill>
            <a:miter lim="800000"/>
            <a:headEnd/>
            <a:tailEnd/>
          </a:ln>
        </p:spPr>
        <p:txBody>
          <a:bodyPr lIns="74295" tIns="8890" rIns="74295" bIns="889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eaLnBrk="1" hangingPunct="1">
              <a:spcBef>
                <a:spcPct val="0"/>
              </a:spcBef>
              <a:buFontTx/>
              <a:buNone/>
            </a:pPr>
            <a:endParaRPr lang="ja-JP" altLang="ja-JP" sz="1800">
              <a:solidFill>
                <a:srgbClr val="000000"/>
              </a:solidFill>
              <a:sym typeface="ＭＳ Ｐゴシック" panose="020B0600070205080204" pitchFamily="50" charset="-128"/>
            </a:endParaRPr>
          </a:p>
        </p:txBody>
      </p:sp>
      <p:sp>
        <p:nvSpPr>
          <p:cNvPr id="260101" name="Text Box 29"/>
          <p:cNvSpPr>
            <a:spLocks noChangeArrowheads="1"/>
          </p:cNvSpPr>
          <p:nvPr/>
        </p:nvSpPr>
        <p:spPr bwMode="auto">
          <a:xfrm>
            <a:off x="7510463" y="1195388"/>
            <a:ext cx="14684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gn="just" eaLnBrk="1" hangingPunct="1">
              <a:spcBef>
                <a:spcPct val="0"/>
              </a:spcBef>
              <a:buFontTx/>
              <a:buNone/>
            </a:pPr>
            <a:r>
              <a:rPr lang="ja-JP" altLang="en-US" sz="1600" b="1">
                <a:solidFill>
                  <a:srgbClr val="FF0000"/>
                </a:solidFill>
                <a:latin typeface="Century" panose="02040604050505020304" pitchFamily="18" charset="0"/>
                <a:sym typeface="Times New Roman" panose="02020603050405020304" pitchFamily="18" charset="0"/>
              </a:rPr>
              <a:t>想像を超えた効果に気づく</a:t>
            </a:r>
            <a:endParaRPr lang="ja-JP" altLang="en-US" sz="1800">
              <a:solidFill>
                <a:srgbClr val="000000"/>
              </a:solidFill>
              <a:latin typeface="Arial" panose="020B0604020202020204" pitchFamily="34" charset="0"/>
            </a:endParaRPr>
          </a:p>
        </p:txBody>
      </p:sp>
      <p:sp>
        <p:nvSpPr>
          <p:cNvPr id="260102" name="テキスト ボックス 1"/>
          <p:cNvSpPr txBox="1">
            <a:spLocks noChangeArrowheads="1"/>
          </p:cNvSpPr>
          <p:nvPr/>
        </p:nvSpPr>
        <p:spPr bwMode="auto">
          <a:xfrm>
            <a:off x="4572000" y="1317625"/>
            <a:ext cx="357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spcBef>
                <a:spcPct val="0"/>
              </a:spcBef>
              <a:buFontTx/>
              <a:buNone/>
            </a:pPr>
            <a:r>
              <a:rPr kumimoji="1" lang="ja-JP" altLang="en-US" sz="2400">
                <a:solidFill>
                  <a:srgbClr val="FF0000"/>
                </a:solidFill>
                <a:latin typeface="Arial" panose="020B0604020202020204" pitchFamily="34" charset="0"/>
              </a:rPr>
              <a:t>＊</a:t>
            </a:r>
          </a:p>
        </p:txBody>
      </p:sp>
      <p:pic>
        <p:nvPicPr>
          <p:cNvPr id="3" name="オーディオ 2">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89938" y="61039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9938" y="6103938"/>
            <a:ext cx="609600" cy="609600"/>
          </a:xfrm>
          <a:prstGeom prst="rect">
            <a:avLst/>
          </a:prstGeom>
        </p:spPr>
      </p:pic>
    </p:spTree>
  </p:cSld>
  <p:clrMapOvr>
    <a:masterClrMapping/>
  </p:clrMapOvr>
  <p:transition spd="slow" advTm="5204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3"/>
          <p:cNvSpPr>
            <a:spLocks noGrp="1" noChangeArrowheads="1"/>
          </p:cNvSpPr>
          <p:nvPr>
            <p:ph type="body" idx="4294967295"/>
          </p:nvPr>
        </p:nvSpPr>
        <p:spPr>
          <a:xfrm>
            <a:off x="220663" y="922338"/>
            <a:ext cx="8686800" cy="4641850"/>
          </a:xfrm>
        </p:spPr>
        <p:txBody>
          <a:bodyPr/>
          <a:lstStyle/>
          <a:p>
            <a:pPr eaLnBrk="1" hangingPunct="1"/>
            <a:r>
              <a:rPr lang="zh-CN" altLang="ja-JP" sz="2800" b="1" smtClean="0"/>
              <a:t>個人・家族だけでなく、地域全体を視野に入れ</a:t>
            </a:r>
            <a:r>
              <a:rPr lang="zh-CN" altLang="ja-JP" sz="2800" b="1" smtClean="0">
                <a:solidFill>
                  <a:srgbClr val="FF0000"/>
                </a:solidFill>
              </a:rPr>
              <a:t>（みる）、</a:t>
            </a:r>
            <a:r>
              <a:rPr lang="zh-CN" altLang="ja-JP" sz="2800" b="1" smtClean="0"/>
              <a:t>個人・家族の課題を地域全体の課題としてとらえ、地域に働きかけ、共通認識の場を持ち、地域全体が機能するように</a:t>
            </a:r>
            <a:r>
              <a:rPr lang="zh-CN" altLang="ja-JP" sz="2800" b="1" smtClean="0">
                <a:solidFill>
                  <a:srgbClr val="FF0000"/>
                </a:solidFill>
              </a:rPr>
              <a:t>ケアシステムを構築する（動かす）</a:t>
            </a:r>
            <a:r>
              <a:rPr lang="zh-CN" altLang="ja-JP" sz="2800" b="1" smtClean="0"/>
              <a:t>。</a:t>
            </a:r>
          </a:p>
          <a:p>
            <a:pPr eaLnBrk="1" hangingPunct="1"/>
            <a:r>
              <a:rPr lang="zh-CN" altLang="ja-JP" sz="2800" b="1" smtClean="0"/>
              <a:t>個人、集団、関係者が</a:t>
            </a:r>
            <a:r>
              <a:rPr lang="zh-CN" altLang="ja-JP" sz="2800" b="1" smtClean="0">
                <a:solidFill>
                  <a:srgbClr val="FF0000"/>
                </a:solidFill>
              </a:rPr>
              <a:t>つながり</a:t>
            </a:r>
            <a:r>
              <a:rPr lang="zh-CN" altLang="ja-JP" sz="2800" b="1" smtClean="0"/>
              <a:t>、顔の見える関係で協議し、健康・社会活動・経済的側面等から生活を統合的にとらえ支援する。</a:t>
            </a:r>
          </a:p>
          <a:p>
            <a:pPr eaLnBrk="1" hangingPunct="1"/>
            <a:r>
              <a:rPr lang="zh-CN" altLang="ja-JP" sz="2800" b="1" smtClean="0"/>
              <a:t>保健師活動を展開した結果、個人・家族の健康レベルの向上にとどまらず、地域全体の健康レベルが向上し、その地域の人々の望む生活を支援できる。</a:t>
            </a:r>
            <a:endParaRPr lang="zh-CN" altLang="ja-JP" sz="2800" smtClean="0"/>
          </a:p>
        </p:txBody>
      </p:sp>
      <p:sp>
        <p:nvSpPr>
          <p:cNvPr id="262147" name="タイトル 1"/>
          <p:cNvSpPr>
            <a:spLocks noChangeArrowheads="1"/>
          </p:cNvSpPr>
          <p:nvPr/>
        </p:nvSpPr>
        <p:spPr bwMode="auto">
          <a:xfrm>
            <a:off x="250825" y="0"/>
            <a:ext cx="8229600" cy="777875"/>
          </a:xfrm>
          <a:prstGeom prst="rect">
            <a:avLst/>
          </a:prstGeom>
          <a:gradFill rotWithShape="1">
            <a:gsLst>
              <a:gs pos="0">
                <a:srgbClr val="8488C4"/>
              </a:gs>
              <a:gs pos="53000">
                <a:srgbClr val="D4DEFF"/>
              </a:gs>
              <a:gs pos="82999">
                <a:srgbClr val="D4DEFF"/>
              </a:gs>
              <a:gs pos="100000">
                <a:srgbClr val="96AB94"/>
              </a:gs>
            </a:gsLst>
            <a:lin ang="5400000" scaled="1"/>
          </a:gradFill>
          <a:ln w="28575">
            <a:solidFill>
              <a:srgbClr val="0070C0"/>
            </a:solidFill>
            <a:miter lim="800000"/>
            <a:headEnd/>
            <a:tailEnd/>
          </a:ln>
        </p:spPr>
        <p:txBody>
          <a:bodyPr lIns="91413" tIns="45707" rIns="91413" bIns="45707"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gn="ctr" eaLnBrk="1" hangingPunct="1">
              <a:spcBef>
                <a:spcPct val="0"/>
              </a:spcBef>
              <a:buFontTx/>
              <a:buNone/>
            </a:pPr>
            <a:r>
              <a:rPr lang="ja-JP" altLang="en-US" sz="4400" b="1" i="1">
                <a:solidFill>
                  <a:srgbClr val="000000"/>
                </a:solidFill>
                <a:sym typeface="ＭＳ Ｐゴシック" panose="020B0600070205080204" pitchFamily="50" charset="-128"/>
              </a:rPr>
              <a:t>　保健師活動の特徴</a:t>
            </a:r>
            <a:endParaRPr lang="ja-JP" altLang="en-US" sz="1800">
              <a:solidFill>
                <a:srgbClr val="000000"/>
              </a:solidFill>
              <a:latin typeface="Arial" panose="020B0604020202020204" pitchFamily="34" charset="0"/>
            </a:endParaRPr>
          </a:p>
        </p:txBody>
      </p:sp>
      <p:pic>
        <p:nvPicPr>
          <p:cNvPr id="2" name="オーディオ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9938" y="61039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9938" y="6103938"/>
            <a:ext cx="609600" cy="609600"/>
          </a:xfrm>
          <a:prstGeom prst="rect">
            <a:avLst/>
          </a:prstGeom>
        </p:spPr>
      </p:pic>
    </p:spTree>
  </p:cSld>
  <p:clrMapOvr>
    <a:masterClrMapping/>
  </p:clrMapOvr>
  <p:transition spd="slow" advTm="1714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スライド番号プレースホルダ 24"/>
          <p:cNvSpPr txBox="1">
            <a:spLocks/>
          </p:cNvSpPr>
          <p:nvPr/>
        </p:nvSpPr>
        <p:spPr>
          <a:xfrm>
            <a:off x="0" y="6597650"/>
            <a:ext cx="9144000" cy="260350"/>
          </a:xfrm>
          <a:prstGeom prst="rect">
            <a:avLst/>
          </a:prstGeom>
          <a:solidFill>
            <a:schemeClr val="bg1">
              <a:lumMod val="50000"/>
            </a:schemeClr>
          </a:solidFill>
        </p:spPr>
        <p:txBody>
          <a:bodyPr anchor="ctr"/>
          <a:lstStyle/>
          <a:p>
            <a:pPr algn="r" eaLnBrk="1" fontAlgn="auto" hangingPunct="1">
              <a:spcBef>
                <a:spcPts val="0"/>
              </a:spcBef>
              <a:spcAft>
                <a:spcPts val="0"/>
              </a:spcAft>
              <a:defRPr/>
            </a:pPr>
            <a:fld id="{523D0967-3E83-4D11-ACD8-1C6B6FF60549}" type="slidenum">
              <a:rPr kumimoji="1" lang="ja-JP" altLang="en-US" sz="1200" b="1">
                <a:solidFill>
                  <a:prstClr val="white"/>
                </a:solidFill>
                <a:latin typeface="Calibri" panose="020F0502020204030204"/>
              </a:rPr>
              <a:pPr algn="r" eaLnBrk="1" fontAlgn="auto" hangingPunct="1">
                <a:spcBef>
                  <a:spcPts val="0"/>
                </a:spcBef>
                <a:spcAft>
                  <a:spcPts val="0"/>
                </a:spcAft>
                <a:defRPr/>
              </a:pPr>
              <a:t>24</a:t>
            </a:fld>
            <a:endParaRPr kumimoji="1" lang="ja-JP" altLang="en-US" sz="1200" b="1" dirty="0">
              <a:solidFill>
                <a:prstClr val="white"/>
              </a:solidFill>
              <a:latin typeface="Calibri" panose="020F0502020204030204"/>
            </a:endParaRPr>
          </a:p>
        </p:txBody>
      </p:sp>
      <p:sp>
        <p:nvSpPr>
          <p:cNvPr id="13" name="正方形/長方形 12"/>
          <p:cNvSpPr/>
          <p:nvPr/>
        </p:nvSpPr>
        <p:spPr>
          <a:xfrm>
            <a:off x="0" y="0"/>
            <a:ext cx="9144000" cy="66833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anchor="b"/>
          <a:lstStyle/>
          <a:p>
            <a:pPr eaLnBrk="1" fontAlgn="auto" hangingPunct="1">
              <a:spcBef>
                <a:spcPts val="0"/>
              </a:spcBef>
              <a:spcAft>
                <a:spcPts val="0"/>
              </a:spcAft>
              <a:defRPr/>
            </a:pPr>
            <a:r>
              <a:rPr kumimoji="1" lang="en-US" altLang="ja-JP" sz="3300" b="1" dirty="0">
                <a:solidFill>
                  <a:prstClr val="white"/>
                </a:solidFill>
                <a:latin typeface="メイリオ" pitchFamily="50" charset="-128"/>
                <a:ea typeface="メイリオ" pitchFamily="50" charset="-128"/>
                <a:cs typeface="メイリオ" pitchFamily="50" charset="-128"/>
              </a:rPr>
              <a:t> </a:t>
            </a:r>
            <a:r>
              <a:rPr kumimoji="1" lang="ja-JP" altLang="en-US" sz="3200" b="1" dirty="0">
                <a:solidFill>
                  <a:prstClr val="white"/>
                </a:solidFill>
                <a:latin typeface="メイリオ" pitchFamily="50" charset="-128"/>
                <a:ea typeface="メイリオ" pitchFamily="50" charset="-128"/>
                <a:cs typeface="メイリオ" pitchFamily="50" charset="-128"/>
              </a:rPr>
              <a:t>視点の広がり：政策と地域を理解する必要性</a:t>
            </a:r>
            <a:endParaRPr kumimoji="1" lang="ja-JP" altLang="en-US" sz="2800" b="1" dirty="0">
              <a:solidFill>
                <a:prstClr val="white"/>
              </a:solidFill>
              <a:latin typeface="メイリオ" pitchFamily="50" charset="-128"/>
              <a:ea typeface="メイリオ" pitchFamily="50" charset="-128"/>
              <a:cs typeface="メイリオ" pitchFamily="50" charset="-128"/>
            </a:endParaRPr>
          </a:p>
        </p:txBody>
      </p:sp>
      <p:grpSp>
        <p:nvGrpSpPr>
          <p:cNvPr id="264196" name="グループ化 5"/>
          <p:cNvGrpSpPr>
            <a:grpSpLocks/>
          </p:cNvGrpSpPr>
          <p:nvPr/>
        </p:nvGrpSpPr>
        <p:grpSpPr bwMode="auto">
          <a:xfrm>
            <a:off x="250825" y="1887538"/>
            <a:ext cx="5808663" cy="4410075"/>
            <a:chOff x="251520" y="1916832"/>
            <a:chExt cx="6096000" cy="4552281"/>
          </a:xfrm>
        </p:grpSpPr>
        <p:graphicFrame>
          <p:nvGraphicFramePr>
            <p:cNvPr id="2" name="図表 1"/>
            <p:cNvGraphicFramePr/>
            <p:nvPr/>
          </p:nvGraphicFramePr>
          <p:xfrm>
            <a:off x="251520" y="1916832"/>
            <a:ext cx="6096000" cy="45522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64208" name="テキスト ボックス 20"/>
            <p:cNvSpPr txBox="1">
              <a:spLocks noChangeArrowheads="1"/>
            </p:cNvSpPr>
            <p:nvPr/>
          </p:nvSpPr>
          <p:spPr bwMode="auto">
            <a:xfrm>
              <a:off x="2700836" y="5403875"/>
              <a:ext cx="1752905" cy="412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100000"/>
                </a:lnSpc>
                <a:spcBef>
                  <a:spcPct val="0"/>
                </a:spcBef>
                <a:buFontTx/>
                <a:buNone/>
              </a:pPr>
              <a:r>
                <a:rPr lang="ja-JP" altLang="en-US" sz="2000" b="1">
                  <a:solidFill>
                    <a:srgbClr val="000000"/>
                  </a:solidFill>
                  <a:latin typeface="Meiryo UI" panose="020B0604030504040204" pitchFamily="50" charset="-128"/>
                  <a:ea typeface="Meiryo UI" panose="020B0604030504040204" pitchFamily="50" charset="-128"/>
                </a:rPr>
                <a:t>看護部門</a:t>
              </a:r>
            </a:p>
          </p:txBody>
        </p:sp>
        <p:sp>
          <p:nvSpPr>
            <p:cNvPr id="264209" name="テキスト ボックス 21"/>
            <p:cNvSpPr txBox="1">
              <a:spLocks noChangeArrowheads="1"/>
            </p:cNvSpPr>
            <p:nvPr/>
          </p:nvSpPr>
          <p:spPr bwMode="auto">
            <a:xfrm>
              <a:off x="2915578" y="4879528"/>
              <a:ext cx="1008112" cy="412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100000"/>
                </a:lnSpc>
                <a:spcBef>
                  <a:spcPct val="0"/>
                </a:spcBef>
                <a:buFontTx/>
                <a:buNone/>
              </a:pPr>
              <a:r>
                <a:rPr lang="ja-JP" altLang="en-US" sz="2000" b="1">
                  <a:solidFill>
                    <a:srgbClr val="000000"/>
                  </a:solidFill>
                  <a:latin typeface="Meiryo UI" panose="020B0604030504040204" pitchFamily="50" charset="-128"/>
                  <a:ea typeface="Meiryo UI" panose="020B0604030504040204" pitchFamily="50" charset="-128"/>
                </a:rPr>
                <a:t>病院</a:t>
              </a:r>
            </a:p>
          </p:txBody>
        </p:sp>
        <p:sp>
          <p:nvSpPr>
            <p:cNvPr id="264210" name="テキスト ボックス 23"/>
            <p:cNvSpPr txBox="1">
              <a:spLocks noChangeArrowheads="1"/>
            </p:cNvSpPr>
            <p:nvPr/>
          </p:nvSpPr>
          <p:spPr bwMode="auto">
            <a:xfrm>
              <a:off x="950483" y="4214400"/>
              <a:ext cx="4811811" cy="635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algn="ctr" eaLnBrk="1" hangingPunct="1">
                <a:lnSpc>
                  <a:spcPct val="100000"/>
                </a:lnSpc>
                <a:spcBef>
                  <a:spcPct val="0"/>
                </a:spcBef>
                <a:buFontTx/>
                <a:buNone/>
              </a:pPr>
              <a:r>
                <a:rPr lang="ja-JP" altLang="en-US" sz="2000" b="1">
                  <a:solidFill>
                    <a:srgbClr val="000000"/>
                  </a:solidFill>
                  <a:latin typeface="Meiryo UI" panose="020B0604030504040204" pitchFamily="50" charset="-128"/>
                  <a:ea typeface="Meiryo UI" panose="020B0604030504040204" pitchFamily="50" charset="-128"/>
                </a:rPr>
                <a:t>病院関連施設</a:t>
              </a:r>
              <a:endParaRPr lang="en-US" altLang="ja-JP" sz="1400" b="1">
                <a:solidFill>
                  <a:srgbClr val="000000"/>
                </a:solidFill>
                <a:latin typeface="Meiryo UI" panose="020B0604030504040204" pitchFamily="50" charset="-128"/>
                <a:ea typeface="Meiryo UI" panose="020B0604030504040204" pitchFamily="50" charset="-128"/>
              </a:endParaRPr>
            </a:p>
            <a:p>
              <a:pPr eaLnBrk="1" hangingPunct="1">
                <a:lnSpc>
                  <a:spcPct val="100000"/>
                </a:lnSpc>
                <a:spcBef>
                  <a:spcPct val="0"/>
                </a:spcBef>
                <a:buFontTx/>
                <a:buNone/>
              </a:pPr>
              <a:r>
                <a:rPr lang="ja-JP" altLang="en-US" sz="1400" b="1">
                  <a:solidFill>
                    <a:srgbClr val="000000"/>
                  </a:solidFill>
                  <a:latin typeface="Meiryo UI" panose="020B0604030504040204" pitchFamily="50" charset="-128"/>
                  <a:ea typeface="Meiryo UI" panose="020B0604030504040204" pitchFamily="50" charset="-128"/>
                </a:rPr>
                <a:t>（附属訪問看護ステーション、附属介護老人保健施設）</a:t>
              </a:r>
            </a:p>
          </p:txBody>
        </p:sp>
        <p:sp>
          <p:nvSpPr>
            <p:cNvPr id="264211" name="テキスト ボックス 25"/>
            <p:cNvSpPr txBox="1">
              <a:spLocks noChangeArrowheads="1"/>
            </p:cNvSpPr>
            <p:nvPr/>
          </p:nvSpPr>
          <p:spPr bwMode="auto">
            <a:xfrm>
              <a:off x="2594596" y="3119702"/>
              <a:ext cx="1819224" cy="412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100000"/>
                </a:lnSpc>
                <a:spcBef>
                  <a:spcPct val="0"/>
                </a:spcBef>
                <a:buFontTx/>
                <a:buNone/>
              </a:pPr>
              <a:r>
                <a:rPr lang="ja-JP" altLang="en-US" sz="2000" b="1">
                  <a:solidFill>
                    <a:srgbClr val="000000"/>
                  </a:solidFill>
                  <a:latin typeface="Meiryo UI" panose="020B0604030504040204" pitchFamily="50" charset="-128"/>
                  <a:ea typeface="Meiryo UI" panose="020B0604030504040204" pitchFamily="50" charset="-128"/>
                </a:rPr>
                <a:t>二次医療圏</a:t>
              </a:r>
            </a:p>
          </p:txBody>
        </p:sp>
        <p:sp>
          <p:nvSpPr>
            <p:cNvPr id="264212" name="テキスト ボックス 26"/>
            <p:cNvSpPr txBox="1">
              <a:spLocks noChangeArrowheads="1"/>
            </p:cNvSpPr>
            <p:nvPr/>
          </p:nvSpPr>
          <p:spPr bwMode="auto">
            <a:xfrm>
              <a:off x="2755294" y="3713040"/>
              <a:ext cx="2520280" cy="412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100000"/>
                </a:lnSpc>
                <a:spcBef>
                  <a:spcPct val="0"/>
                </a:spcBef>
                <a:buFontTx/>
                <a:buNone/>
              </a:pPr>
              <a:r>
                <a:rPr lang="ja-JP" altLang="en-US" sz="2000" b="1">
                  <a:solidFill>
                    <a:srgbClr val="000000"/>
                  </a:solidFill>
                  <a:latin typeface="Meiryo UI" panose="020B0604030504040204" pitchFamily="50" charset="-128"/>
                  <a:ea typeface="Meiryo UI" panose="020B0604030504040204" pitchFamily="50" charset="-128"/>
                </a:rPr>
                <a:t>市町村</a:t>
              </a:r>
            </a:p>
          </p:txBody>
        </p:sp>
        <p:sp>
          <p:nvSpPr>
            <p:cNvPr id="264213" name="テキスト ボックス 27"/>
            <p:cNvSpPr txBox="1">
              <a:spLocks noChangeArrowheads="1"/>
            </p:cNvSpPr>
            <p:nvPr/>
          </p:nvSpPr>
          <p:spPr bwMode="auto">
            <a:xfrm>
              <a:off x="2733372" y="2496459"/>
              <a:ext cx="1973444" cy="412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100000"/>
                </a:lnSpc>
                <a:spcBef>
                  <a:spcPct val="0"/>
                </a:spcBef>
                <a:buFontTx/>
                <a:buNone/>
              </a:pPr>
              <a:r>
                <a:rPr lang="ja-JP" altLang="en-US" sz="2000" b="1">
                  <a:solidFill>
                    <a:srgbClr val="000000"/>
                  </a:solidFill>
                  <a:latin typeface="Meiryo UI" panose="020B0604030504040204" pitchFamily="50" charset="-128"/>
                  <a:ea typeface="Meiryo UI" panose="020B0604030504040204" pitchFamily="50" charset="-128"/>
                </a:rPr>
                <a:t>都道府県</a:t>
              </a:r>
            </a:p>
          </p:txBody>
        </p:sp>
        <p:sp>
          <p:nvSpPr>
            <p:cNvPr id="264214" name="テキスト ボックス 3"/>
            <p:cNvSpPr txBox="1">
              <a:spLocks noChangeArrowheads="1"/>
            </p:cNvSpPr>
            <p:nvPr/>
          </p:nvSpPr>
          <p:spPr bwMode="auto">
            <a:xfrm>
              <a:off x="2388234" y="5928222"/>
              <a:ext cx="1936310" cy="412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algn="ctr" eaLnBrk="1" hangingPunct="1">
                <a:lnSpc>
                  <a:spcPct val="100000"/>
                </a:lnSpc>
                <a:spcBef>
                  <a:spcPct val="0"/>
                </a:spcBef>
                <a:buFontTx/>
                <a:buNone/>
              </a:pPr>
              <a:r>
                <a:rPr lang="ja-JP" altLang="en-US" sz="2000" b="1">
                  <a:solidFill>
                    <a:srgbClr val="000000"/>
                  </a:solidFill>
                  <a:latin typeface="Meiryo UI" panose="020B0604030504040204" pitchFamily="50" charset="-128"/>
                  <a:ea typeface="Meiryo UI" panose="020B0604030504040204" pitchFamily="50" charset="-128"/>
                </a:rPr>
                <a:t>病棟・外来等</a:t>
              </a:r>
            </a:p>
          </p:txBody>
        </p:sp>
        <p:sp>
          <p:nvSpPr>
            <p:cNvPr id="264215" name="テキスト ボックス 28"/>
            <p:cNvSpPr txBox="1">
              <a:spLocks noChangeArrowheads="1"/>
            </p:cNvSpPr>
            <p:nvPr/>
          </p:nvSpPr>
          <p:spPr bwMode="auto">
            <a:xfrm>
              <a:off x="3031499" y="1942692"/>
              <a:ext cx="776272" cy="412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100000"/>
                </a:lnSpc>
                <a:spcBef>
                  <a:spcPct val="0"/>
                </a:spcBef>
                <a:buFontTx/>
                <a:buNone/>
              </a:pPr>
              <a:r>
                <a:rPr lang="ja-JP" altLang="en-US" sz="2000" b="1">
                  <a:solidFill>
                    <a:srgbClr val="000000"/>
                  </a:solidFill>
                  <a:latin typeface="Meiryo UI" panose="020B0604030504040204" pitchFamily="50" charset="-128"/>
                  <a:ea typeface="Meiryo UI" panose="020B0604030504040204" pitchFamily="50" charset="-128"/>
                </a:rPr>
                <a:t>国</a:t>
              </a:r>
            </a:p>
          </p:txBody>
        </p:sp>
      </p:grpSp>
      <p:sp>
        <p:nvSpPr>
          <p:cNvPr id="3" name="右中かっこ 2"/>
          <p:cNvSpPr/>
          <p:nvPr/>
        </p:nvSpPr>
        <p:spPr>
          <a:xfrm>
            <a:off x="5278438" y="4394200"/>
            <a:ext cx="649287" cy="198755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kumimoji="1" lang="ja-JP" altLang="en-US">
              <a:solidFill>
                <a:prstClr val="black"/>
              </a:solidFill>
            </a:endParaRPr>
          </a:p>
        </p:txBody>
      </p:sp>
      <p:sp>
        <p:nvSpPr>
          <p:cNvPr id="30" name="右中かっこ 29"/>
          <p:cNvSpPr/>
          <p:nvPr/>
        </p:nvSpPr>
        <p:spPr>
          <a:xfrm>
            <a:off x="6149975" y="1844675"/>
            <a:ext cx="647700" cy="244475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kumimoji="1" lang="ja-JP" altLang="en-US">
              <a:solidFill>
                <a:prstClr val="black"/>
              </a:solidFill>
            </a:endParaRPr>
          </a:p>
        </p:txBody>
      </p:sp>
      <p:sp>
        <p:nvSpPr>
          <p:cNvPr id="5" name="角丸四角形 4"/>
          <p:cNvSpPr/>
          <p:nvPr/>
        </p:nvSpPr>
        <p:spPr>
          <a:xfrm>
            <a:off x="6894513" y="2847975"/>
            <a:ext cx="1662112" cy="72548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1" lang="ja-JP" altLang="en-US" dirty="0">
                <a:solidFill>
                  <a:srgbClr val="FFFF00"/>
                </a:solidFill>
              </a:rPr>
              <a:t>マクロ的視点</a:t>
            </a:r>
            <a:endParaRPr kumimoji="1" lang="en-US" altLang="ja-JP" dirty="0">
              <a:solidFill>
                <a:srgbClr val="FFFF00"/>
              </a:solidFill>
            </a:endParaRPr>
          </a:p>
          <a:p>
            <a:pPr algn="ctr" eaLnBrk="1" fontAlgn="auto" hangingPunct="1">
              <a:spcBef>
                <a:spcPts val="0"/>
              </a:spcBef>
              <a:spcAft>
                <a:spcPts val="0"/>
              </a:spcAft>
              <a:defRPr/>
            </a:pPr>
            <a:r>
              <a:rPr kumimoji="1" lang="ja-JP" altLang="en-US" dirty="0">
                <a:solidFill>
                  <a:srgbClr val="FFFF00"/>
                </a:solidFill>
              </a:rPr>
              <a:t>（行政保健師）</a:t>
            </a:r>
          </a:p>
        </p:txBody>
      </p:sp>
      <p:sp>
        <p:nvSpPr>
          <p:cNvPr id="31" name="角丸四角形 30"/>
          <p:cNvSpPr/>
          <p:nvPr/>
        </p:nvSpPr>
        <p:spPr>
          <a:xfrm>
            <a:off x="6026150" y="4846638"/>
            <a:ext cx="2590800" cy="81915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1" lang="ja-JP" altLang="en-US" dirty="0">
                <a:solidFill>
                  <a:srgbClr val="FFFF00"/>
                </a:solidFill>
              </a:rPr>
              <a:t>ミクロ的視点</a:t>
            </a:r>
            <a:endParaRPr kumimoji="1" lang="en-US" altLang="ja-JP" dirty="0">
              <a:solidFill>
                <a:srgbClr val="FFFF00"/>
              </a:solidFill>
            </a:endParaRPr>
          </a:p>
          <a:p>
            <a:pPr algn="ctr" eaLnBrk="1" fontAlgn="auto" hangingPunct="1">
              <a:spcBef>
                <a:spcPts val="0"/>
              </a:spcBef>
              <a:spcAft>
                <a:spcPts val="0"/>
              </a:spcAft>
              <a:defRPr/>
            </a:pPr>
            <a:r>
              <a:rPr kumimoji="1" lang="ja-JP" altLang="en-US" dirty="0">
                <a:solidFill>
                  <a:srgbClr val="FFFF00"/>
                </a:solidFill>
              </a:rPr>
              <a:t>（医療現場・関連施設）</a:t>
            </a:r>
            <a:endParaRPr kumimoji="1" lang="en-US" altLang="ja-JP" dirty="0">
              <a:solidFill>
                <a:srgbClr val="FFFF00"/>
              </a:solidFill>
            </a:endParaRPr>
          </a:p>
          <a:p>
            <a:pPr algn="ctr" eaLnBrk="1" fontAlgn="auto" hangingPunct="1">
              <a:spcBef>
                <a:spcPts val="0"/>
              </a:spcBef>
              <a:spcAft>
                <a:spcPts val="0"/>
              </a:spcAft>
              <a:defRPr/>
            </a:pPr>
            <a:endParaRPr kumimoji="1" lang="ja-JP" altLang="en-US" dirty="0">
              <a:solidFill>
                <a:srgbClr val="FFFF00"/>
              </a:solidFill>
            </a:endParaRPr>
          </a:p>
        </p:txBody>
      </p:sp>
      <p:sp>
        <p:nvSpPr>
          <p:cNvPr id="264201" name="正方形/長方形 31"/>
          <p:cNvSpPr>
            <a:spLocks noChangeArrowheads="1"/>
          </p:cNvSpPr>
          <p:nvPr/>
        </p:nvSpPr>
        <p:spPr bwMode="auto">
          <a:xfrm>
            <a:off x="107950" y="796925"/>
            <a:ext cx="89281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100000"/>
              </a:lnSpc>
              <a:spcBef>
                <a:spcPct val="0"/>
              </a:spcBef>
              <a:buFontTx/>
              <a:buNone/>
            </a:pPr>
            <a:r>
              <a:rPr lang="ja-JP" altLang="en-US" sz="2400" b="1">
                <a:solidFill>
                  <a:srgbClr val="002060"/>
                </a:solidFill>
                <a:latin typeface="メイリオ" panose="020B0604030504040204" pitchFamily="50" charset="-128"/>
                <a:ea typeface="メイリオ" panose="020B0604030504040204" pitchFamily="50" charset="-128"/>
              </a:rPr>
              <a:t>地域包括ケアシステムにおける、</a:t>
            </a:r>
            <a:endParaRPr lang="en-US" altLang="ja-JP" sz="2400" b="1">
              <a:solidFill>
                <a:srgbClr val="002060"/>
              </a:solidFill>
              <a:latin typeface="メイリオ" panose="020B0604030504040204" pitchFamily="50" charset="-128"/>
              <a:ea typeface="メイリオ" panose="020B0604030504040204" pitchFamily="50" charset="-128"/>
            </a:endParaRPr>
          </a:p>
          <a:p>
            <a:pPr eaLnBrk="1" hangingPunct="1">
              <a:lnSpc>
                <a:spcPct val="100000"/>
              </a:lnSpc>
              <a:spcBef>
                <a:spcPct val="0"/>
              </a:spcBef>
              <a:buFontTx/>
              <a:buNone/>
            </a:pPr>
            <a:r>
              <a:rPr lang="ja-JP" altLang="en-US" sz="2400" b="1">
                <a:solidFill>
                  <a:srgbClr val="002060"/>
                </a:solidFill>
                <a:latin typeface="メイリオ" panose="020B0604030504040204" pitchFamily="50" charset="-128"/>
                <a:ea typeface="メイリオ" panose="020B0604030504040204" pitchFamily="50" charset="-128"/>
              </a:rPr>
              <a:t>地域住民への看護サービスの提供体制や質の管理を考える。</a:t>
            </a:r>
            <a:endParaRPr lang="en-US" altLang="ja-JP" sz="2400" b="1">
              <a:solidFill>
                <a:srgbClr val="002060"/>
              </a:solidFill>
              <a:latin typeface="メイリオ" panose="020B0604030504040204" pitchFamily="50" charset="-128"/>
              <a:ea typeface="メイリオ" panose="020B0604030504040204" pitchFamily="50" charset="-128"/>
            </a:endParaRPr>
          </a:p>
        </p:txBody>
      </p:sp>
      <p:sp>
        <p:nvSpPr>
          <p:cNvPr id="264202" name="テキスト ボックス 8"/>
          <p:cNvSpPr txBox="1">
            <a:spLocks noChangeArrowheads="1"/>
          </p:cNvSpPr>
          <p:nvPr/>
        </p:nvSpPr>
        <p:spPr bwMode="auto">
          <a:xfrm>
            <a:off x="3829050" y="2498725"/>
            <a:ext cx="29718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100000"/>
              </a:lnSpc>
              <a:spcBef>
                <a:spcPct val="0"/>
              </a:spcBef>
              <a:buFontTx/>
              <a:buNone/>
            </a:pPr>
            <a:r>
              <a:rPr lang="ja-JP" altLang="en-US" sz="1400" b="1">
                <a:solidFill>
                  <a:srgbClr val="000000"/>
                </a:solidFill>
                <a:latin typeface="Meiryo UI" panose="020B0604030504040204" pitchFamily="50" charset="-128"/>
                <a:ea typeface="Meiryo UI" panose="020B0604030504040204" pitchFamily="50" charset="-128"/>
              </a:rPr>
              <a:t>（医療計画、地域包括ケアシステム）</a:t>
            </a:r>
          </a:p>
        </p:txBody>
      </p:sp>
      <p:sp>
        <p:nvSpPr>
          <p:cNvPr id="264203" name="テキスト ボックス 32"/>
          <p:cNvSpPr txBox="1">
            <a:spLocks noChangeArrowheads="1"/>
          </p:cNvSpPr>
          <p:nvPr/>
        </p:nvSpPr>
        <p:spPr bwMode="auto">
          <a:xfrm>
            <a:off x="3270250" y="1981200"/>
            <a:ext cx="4178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100000"/>
              </a:lnSpc>
              <a:spcBef>
                <a:spcPct val="0"/>
              </a:spcBef>
              <a:buFontTx/>
              <a:buNone/>
            </a:pPr>
            <a:r>
              <a:rPr lang="ja-JP" altLang="en-US" sz="1400" b="1">
                <a:solidFill>
                  <a:srgbClr val="000000"/>
                </a:solidFill>
                <a:latin typeface="Meiryo UI" panose="020B0604030504040204" pitchFamily="50" charset="-128"/>
                <a:ea typeface="Meiryo UI" panose="020B0604030504040204" pitchFamily="50" charset="-128"/>
              </a:rPr>
              <a:t>（法律、診療報酬、政策・施策、補助金、研究費等）</a:t>
            </a:r>
          </a:p>
        </p:txBody>
      </p:sp>
      <p:sp>
        <p:nvSpPr>
          <p:cNvPr id="6" name="上下矢印 5"/>
          <p:cNvSpPr/>
          <p:nvPr/>
        </p:nvSpPr>
        <p:spPr>
          <a:xfrm>
            <a:off x="7381875" y="3627438"/>
            <a:ext cx="576263" cy="11303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solidFill>
                <a:prstClr val="white"/>
              </a:solidFill>
            </a:endParaRPr>
          </a:p>
        </p:txBody>
      </p:sp>
      <p:sp>
        <p:nvSpPr>
          <p:cNvPr id="264205" name="テキスト ボックス 8"/>
          <p:cNvSpPr txBox="1">
            <a:spLocks noChangeArrowheads="1"/>
          </p:cNvSpPr>
          <p:nvPr/>
        </p:nvSpPr>
        <p:spPr bwMode="auto">
          <a:xfrm>
            <a:off x="7439025" y="3914775"/>
            <a:ext cx="461963"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a:lnSpc>
                <a:spcPct val="100000"/>
              </a:lnSpc>
              <a:spcBef>
                <a:spcPct val="0"/>
              </a:spcBef>
              <a:buFontTx/>
              <a:buNone/>
            </a:pPr>
            <a:r>
              <a:rPr lang="ja-JP" altLang="en-US" sz="1800">
                <a:solidFill>
                  <a:srgbClr val="FFFF00"/>
                </a:solidFill>
                <a:latin typeface="Arial" panose="020B0604020202020204" pitchFamily="34" charset="0"/>
                <a:ea typeface="ＭＳ Ｐゴシック" panose="020B0600070205080204" pitchFamily="50" charset="-128"/>
              </a:rPr>
              <a:t>連携</a:t>
            </a:r>
          </a:p>
        </p:txBody>
      </p:sp>
      <p:pic>
        <p:nvPicPr>
          <p:cNvPr id="4" name="オーディオ 3">
            <a:hlinkClick r:id="" action="ppaction://media"/>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389938" y="61039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89938" y="6103938"/>
            <a:ext cx="609600" cy="609600"/>
          </a:xfrm>
          <a:prstGeom prst="rect">
            <a:avLst/>
          </a:prstGeom>
        </p:spPr>
      </p:pic>
    </p:spTree>
  </p:cSld>
  <p:clrMapOvr>
    <a:masterClrMapping/>
  </p:clrMapOvr>
  <p:transition spd="slow" advTm="588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24"/>
          <p:cNvSpPr txBox="1">
            <a:spLocks/>
          </p:cNvSpPr>
          <p:nvPr/>
        </p:nvSpPr>
        <p:spPr>
          <a:xfrm>
            <a:off x="0" y="6597650"/>
            <a:ext cx="9144000" cy="260350"/>
          </a:xfrm>
          <a:prstGeom prst="rect">
            <a:avLst/>
          </a:prstGeom>
          <a:solidFill>
            <a:schemeClr val="bg1">
              <a:lumMod val="50000"/>
            </a:schemeClr>
          </a:solidFill>
        </p:spPr>
        <p:txBody>
          <a:bodyPr anchor="ctr"/>
          <a:lstStyle/>
          <a:p>
            <a:pPr algn="r" eaLnBrk="1" fontAlgn="auto" hangingPunct="1">
              <a:spcBef>
                <a:spcPts val="0"/>
              </a:spcBef>
              <a:spcAft>
                <a:spcPts val="0"/>
              </a:spcAft>
              <a:defRPr/>
            </a:pPr>
            <a:fld id="{67A9EEE5-2F93-4083-9478-7E07A9C34F61}" type="slidenum">
              <a:rPr kumimoji="1" lang="ja-JP" altLang="en-US" sz="1200" b="1">
                <a:solidFill>
                  <a:prstClr val="white"/>
                </a:solidFill>
                <a:latin typeface="Calibri" panose="020F0502020204030204"/>
              </a:rPr>
              <a:pPr algn="r" eaLnBrk="1" fontAlgn="auto" hangingPunct="1">
                <a:spcBef>
                  <a:spcPts val="0"/>
                </a:spcBef>
                <a:spcAft>
                  <a:spcPts val="0"/>
                </a:spcAft>
                <a:defRPr/>
              </a:pPr>
              <a:t>25</a:t>
            </a:fld>
            <a:endParaRPr kumimoji="1" lang="ja-JP" altLang="en-US" sz="1200" b="1" dirty="0">
              <a:solidFill>
                <a:prstClr val="white"/>
              </a:solidFill>
              <a:latin typeface="Calibri" panose="020F0502020204030204"/>
            </a:endParaRPr>
          </a:p>
        </p:txBody>
      </p:sp>
      <p:sp>
        <p:nvSpPr>
          <p:cNvPr id="266243" name="テキスト ボックス 10"/>
          <p:cNvSpPr txBox="1">
            <a:spLocks noChangeArrowheads="1"/>
          </p:cNvSpPr>
          <p:nvPr/>
        </p:nvSpPr>
        <p:spPr bwMode="auto">
          <a:xfrm>
            <a:off x="198438" y="342900"/>
            <a:ext cx="8945562"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120000"/>
              </a:lnSpc>
              <a:spcBef>
                <a:spcPct val="0"/>
              </a:spcBef>
              <a:buFontTx/>
              <a:buNone/>
            </a:pPr>
            <a:endParaRPr lang="en-US" altLang="ja-JP" sz="1600" b="1">
              <a:solidFill>
                <a:srgbClr val="404040"/>
              </a:solidFill>
              <a:ea typeface="ＭＳ Ｐゴシック" panose="020B0600070205080204" pitchFamily="50" charset="-128"/>
            </a:endParaRPr>
          </a:p>
          <a:p>
            <a:pPr eaLnBrk="1" hangingPunct="1">
              <a:lnSpc>
                <a:spcPct val="120000"/>
              </a:lnSpc>
              <a:spcBef>
                <a:spcPct val="0"/>
              </a:spcBef>
              <a:buFontTx/>
              <a:buNone/>
            </a:pPr>
            <a:r>
              <a:rPr lang="ja-JP" altLang="en-US" sz="2400">
                <a:solidFill>
                  <a:srgbClr val="595959"/>
                </a:solidFill>
                <a:latin typeface="メイリオ" panose="020B0604030504040204" pitchFamily="50" charset="-128"/>
                <a:ea typeface="メイリオ" panose="020B0604030504040204" pitchFamily="50" charset="-128"/>
              </a:rPr>
              <a:t> </a:t>
            </a:r>
            <a:r>
              <a:rPr lang="ja-JP" altLang="en-US" sz="2400">
                <a:solidFill>
                  <a:srgbClr val="002060"/>
                </a:solidFill>
                <a:latin typeface="メイリオ" panose="020B0604030504040204" pitchFamily="50" charset="-128"/>
                <a:ea typeface="メイリオ" panose="020B0604030504040204" pitchFamily="50" charset="-128"/>
              </a:rPr>
              <a:t>人口減少時代において、医療・看護提供体制の変化が起きて</a:t>
            </a:r>
            <a:endParaRPr lang="en-US" altLang="ja-JP" sz="2400">
              <a:solidFill>
                <a:srgbClr val="002060"/>
              </a:solidFill>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ja-JP" altLang="en-US" sz="2400">
                <a:solidFill>
                  <a:srgbClr val="002060"/>
                </a:solidFill>
                <a:latin typeface="メイリオ" panose="020B0604030504040204" pitchFamily="50" charset="-128"/>
                <a:ea typeface="メイリオ" panose="020B0604030504040204" pitchFamily="50" charset="-128"/>
              </a:rPr>
              <a:t> いる今、看護管理者は「将来のための今を考える」視点で</a:t>
            </a:r>
            <a:endParaRPr lang="en-US" altLang="ja-JP" sz="2400">
              <a:solidFill>
                <a:srgbClr val="002060"/>
              </a:solidFill>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ja-JP" altLang="en-US" sz="2400">
                <a:solidFill>
                  <a:srgbClr val="002060"/>
                </a:solidFill>
                <a:latin typeface="メイリオ" panose="020B0604030504040204" pitchFamily="50" charset="-128"/>
                <a:ea typeface="メイリオ" panose="020B0604030504040204" pitchFamily="50" charset="-128"/>
              </a:rPr>
              <a:t>「</a:t>
            </a:r>
            <a:r>
              <a:rPr lang="ja-JP" altLang="en-US" sz="2400" b="1" u="sng">
                <a:solidFill>
                  <a:srgbClr val="002060"/>
                </a:solidFill>
                <a:latin typeface="メイリオ" panose="020B0604030504040204" pitchFamily="50" charset="-128"/>
                <a:ea typeface="メイリオ" panose="020B0604030504040204" pitchFamily="50" charset="-128"/>
              </a:rPr>
              <a:t>これからの看護に求められることは何か？　何に注力すべき</a:t>
            </a:r>
            <a:endParaRPr lang="en-US" altLang="ja-JP" sz="2400" b="1" u="sng">
              <a:solidFill>
                <a:srgbClr val="002060"/>
              </a:solidFill>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ja-JP" altLang="en-US" sz="2400">
                <a:solidFill>
                  <a:srgbClr val="002060"/>
                </a:solidFill>
                <a:latin typeface="メイリオ" panose="020B0604030504040204" pitchFamily="50" charset="-128"/>
                <a:ea typeface="メイリオ" panose="020B0604030504040204" pitchFamily="50" charset="-128"/>
              </a:rPr>
              <a:t>　</a:t>
            </a:r>
            <a:r>
              <a:rPr lang="ja-JP" altLang="en-US" sz="2400" b="1" u="sng">
                <a:solidFill>
                  <a:srgbClr val="002060"/>
                </a:solidFill>
                <a:latin typeface="メイリオ" panose="020B0604030504040204" pitchFamily="50" charset="-128"/>
                <a:ea typeface="メイリオ" panose="020B0604030504040204" pitchFamily="50" charset="-128"/>
              </a:rPr>
              <a:t>か？</a:t>
            </a:r>
            <a:r>
              <a:rPr lang="ja-JP" altLang="en-US" sz="2400">
                <a:solidFill>
                  <a:srgbClr val="002060"/>
                </a:solidFill>
                <a:latin typeface="メイリオ" panose="020B0604030504040204" pitchFamily="50" charset="-128"/>
                <a:ea typeface="メイリオ" panose="020B0604030504040204" pitchFamily="50" charset="-128"/>
              </a:rPr>
              <a:t>」を検討する。</a:t>
            </a:r>
            <a:endParaRPr lang="en-US" altLang="ja-JP" sz="1800">
              <a:solidFill>
                <a:srgbClr val="002060"/>
              </a:solidFill>
              <a:latin typeface="メイリオ" panose="020B0604030504040204" pitchFamily="50" charset="-128"/>
              <a:ea typeface="メイリオ" panose="020B0604030504040204" pitchFamily="50" charset="-128"/>
            </a:endParaRPr>
          </a:p>
        </p:txBody>
      </p:sp>
      <p:sp>
        <p:nvSpPr>
          <p:cNvPr id="8" name="正方形/長方形 7"/>
          <p:cNvSpPr/>
          <p:nvPr/>
        </p:nvSpPr>
        <p:spPr>
          <a:xfrm>
            <a:off x="0" y="0"/>
            <a:ext cx="9144000" cy="63817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eaLnBrk="1" fontAlgn="auto" hangingPunct="1">
              <a:spcBef>
                <a:spcPts val="0"/>
              </a:spcBef>
              <a:spcAft>
                <a:spcPts val="0"/>
              </a:spcAft>
              <a:defRPr/>
            </a:pPr>
            <a:r>
              <a:rPr kumimoji="1" lang="en-US" altLang="ja-JP" sz="3200" b="1" dirty="0">
                <a:solidFill>
                  <a:prstClr val="white"/>
                </a:solidFill>
                <a:latin typeface="メイリオ" pitchFamily="50" charset="-128"/>
                <a:ea typeface="メイリオ" pitchFamily="50" charset="-128"/>
                <a:cs typeface="メイリオ" pitchFamily="50" charset="-128"/>
              </a:rPr>
              <a:t> </a:t>
            </a:r>
            <a:r>
              <a:rPr kumimoji="1" lang="ja-JP" altLang="en-US" sz="2400" b="1" dirty="0">
                <a:solidFill>
                  <a:prstClr val="white"/>
                </a:solidFill>
                <a:latin typeface="メイリオ" pitchFamily="50" charset="-128"/>
                <a:ea typeface="メイリオ" pitchFamily="50" charset="-128"/>
                <a:cs typeface="メイリオ" pitchFamily="50" charset="-128"/>
              </a:rPr>
              <a:t>看護現場を知ろう・・看護管理者の立場による視点の違い</a:t>
            </a:r>
          </a:p>
        </p:txBody>
      </p:sp>
      <p:sp>
        <p:nvSpPr>
          <p:cNvPr id="266245" name="テキスト ボックス 17"/>
          <p:cNvSpPr txBox="1">
            <a:spLocks noChangeArrowheads="1"/>
          </p:cNvSpPr>
          <p:nvPr/>
        </p:nvSpPr>
        <p:spPr bwMode="auto">
          <a:xfrm>
            <a:off x="-38100" y="6351588"/>
            <a:ext cx="92202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685800" indent="-22860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algn="r" eaLnBrk="1" hangingPunct="1">
              <a:lnSpc>
                <a:spcPct val="100000"/>
              </a:lnSpc>
              <a:spcBef>
                <a:spcPct val="0"/>
              </a:spcBef>
              <a:buFontTx/>
              <a:buNone/>
            </a:pPr>
            <a:r>
              <a:rPr lang="ja-JP" altLang="en-US" sz="1000">
                <a:solidFill>
                  <a:srgbClr val="3A4652"/>
                </a:solidFill>
                <a:latin typeface="Meiryo UI" panose="020B0604030504040204" pitchFamily="50" charset="-128"/>
                <a:ea typeface="Meiryo UI" panose="020B0604030504040204" pitchFamily="50" charset="-128"/>
              </a:rPr>
              <a:t>引用：井上貴裕 他：戦略的病院経営マネジメント</a:t>
            </a:r>
            <a:r>
              <a:rPr lang="en-US" altLang="ja-JP" sz="1000">
                <a:solidFill>
                  <a:srgbClr val="3A4652"/>
                </a:solidFill>
                <a:latin typeface="Meiryo UI" panose="020B0604030504040204" pitchFamily="50" charset="-128"/>
                <a:ea typeface="Meiryo UI" panose="020B0604030504040204" pitchFamily="50" charset="-128"/>
              </a:rPr>
              <a:t>~</a:t>
            </a:r>
            <a:r>
              <a:rPr lang="ja-JP" altLang="en-US" sz="1000">
                <a:solidFill>
                  <a:srgbClr val="3A4652"/>
                </a:solidFill>
                <a:latin typeface="Meiryo UI" panose="020B0604030504040204" pitchFamily="50" charset="-128"/>
                <a:ea typeface="Meiryo UI" panose="020B0604030504040204" pitchFamily="50" charset="-128"/>
              </a:rPr>
              <a:t>医療の質と経済性の両立を目指す</a:t>
            </a:r>
            <a:r>
              <a:rPr lang="en-US" altLang="ja-JP" sz="1000">
                <a:solidFill>
                  <a:srgbClr val="3A4652"/>
                </a:solidFill>
                <a:latin typeface="Meiryo UI" panose="020B0604030504040204" pitchFamily="50" charset="-128"/>
                <a:ea typeface="Meiryo UI" panose="020B0604030504040204" pitchFamily="50" charset="-128"/>
              </a:rPr>
              <a:t>~,</a:t>
            </a:r>
            <a:r>
              <a:rPr lang="ja-JP" altLang="en-US" sz="1000">
                <a:solidFill>
                  <a:srgbClr val="3A4652"/>
                </a:solidFill>
                <a:latin typeface="Meiryo UI" panose="020B0604030504040204" pitchFamily="50" charset="-128"/>
                <a:ea typeface="Meiryo UI" panose="020B0604030504040204" pitchFamily="50" charset="-128"/>
              </a:rPr>
              <a:t>清文社</a:t>
            </a:r>
            <a:r>
              <a:rPr lang="en-US" altLang="ja-JP" sz="1000">
                <a:solidFill>
                  <a:srgbClr val="3A4652"/>
                </a:solidFill>
                <a:latin typeface="Meiryo UI" panose="020B0604030504040204" pitchFamily="50" charset="-128"/>
                <a:ea typeface="Meiryo UI" panose="020B0604030504040204" pitchFamily="50" charset="-128"/>
              </a:rPr>
              <a:t>,2014  </a:t>
            </a:r>
            <a:r>
              <a:rPr lang="ja-JP" altLang="en-US" sz="1000">
                <a:solidFill>
                  <a:srgbClr val="3A4652"/>
                </a:solidFill>
                <a:latin typeface="Meiryo UI" panose="020B0604030504040204" pitchFamily="50" charset="-128"/>
                <a:ea typeface="Meiryo UI" panose="020B0604030504040204" pitchFamily="50" charset="-128"/>
              </a:rPr>
              <a:t>を基に作成</a:t>
            </a:r>
          </a:p>
        </p:txBody>
      </p:sp>
      <p:sp>
        <p:nvSpPr>
          <p:cNvPr id="266246" name="テキスト ボックス 17"/>
          <p:cNvSpPr txBox="1">
            <a:spLocks noChangeArrowheads="1"/>
          </p:cNvSpPr>
          <p:nvPr/>
        </p:nvSpPr>
        <p:spPr bwMode="auto">
          <a:xfrm>
            <a:off x="5359400" y="2865438"/>
            <a:ext cx="36052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120000"/>
              </a:lnSpc>
              <a:spcBef>
                <a:spcPct val="0"/>
              </a:spcBef>
              <a:buFontTx/>
              <a:buNone/>
            </a:pPr>
            <a:r>
              <a:rPr lang="ja-JP" altLang="en-US" sz="2000">
                <a:solidFill>
                  <a:srgbClr val="595959"/>
                </a:solidFill>
                <a:latin typeface="メイリオ" panose="020B0604030504040204" pitchFamily="50" charset="-128"/>
                <a:ea typeface="メイリオ" panose="020B0604030504040204" pitchFamily="50" charset="-128"/>
              </a:rPr>
              <a:t>●例えば、</a:t>
            </a:r>
            <a:endParaRPr lang="en-US" altLang="ja-JP" sz="2000">
              <a:solidFill>
                <a:srgbClr val="595959"/>
              </a:solidFill>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ja-JP" altLang="en-US" sz="2000">
                <a:solidFill>
                  <a:srgbClr val="595959"/>
                </a:solidFill>
                <a:latin typeface="メイリオ" panose="020B0604030504040204" pitchFamily="50" charset="-128"/>
                <a:ea typeface="メイリオ" panose="020B0604030504040204" pitchFamily="50" charset="-128"/>
              </a:rPr>
              <a:t>　人員配置や採用、教育計画</a:t>
            </a:r>
            <a:endParaRPr lang="en-US" altLang="ja-JP" sz="2000">
              <a:solidFill>
                <a:srgbClr val="595959"/>
              </a:solidFill>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ja-JP" altLang="en-US" sz="2000">
                <a:solidFill>
                  <a:srgbClr val="595959"/>
                </a:solidFill>
                <a:latin typeface="メイリオ" panose="020B0604030504040204" pitchFamily="50" charset="-128"/>
                <a:ea typeface="メイリオ" panose="020B0604030504040204" pitchFamily="50" charset="-128"/>
              </a:rPr>
              <a:t>　の見直しが必要になったら、</a:t>
            </a:r>
            <a:endParaRPr lang="en-US" altLang="ja-JP" sz="2000">
              <a:solidFill>
                <a:srgbClr val="595959"/>
              </a:solidFill>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ja-JP" altLang="en-US" sz="2000">
                <a:solidFill>
                  <a:srgbClr val="595959"/>
                </a:solidFill>
                <a:latin typeface="メイリオ" panose="020B0604030504040204" pitchFamily="50" charset="-128"/>
                <a:ea typeface="メイリオ" panose="020B0604030504040204" pitchFamily="50" charset="-128"/>
              </a:rPr>
              <a:t>　今いる看護職員の働く場と</a:t>
            </a:r>
            <a:endParaRPr lang="en-US" altLang="ja-JP" sz="2000">
              <a:solidFill>
                <a:srgbClr val="595959"/>
              </a:solidFill>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ja-JP" altLang="en-US" sz="2000">
                <a:solidFill>
                  <a:srgbClr val="595959"/>
                </a:solidFill>
                <a:latin typeface="メイリオ" panose="020B0604030504040204" pitchFamily="50" charset="-128"/>
                <a:ea typeface="メイリオ" panose="020B0604030504040204" pitchFamily="50" charset="-128"/>
              </a:rPr>
              <a:t>　看護の機能をどのように考</a:t>
            </a:r>
            <a:endParaRPr lang="en-US" altLang="ja-JP" sz="2000">
              <a:solidFill>
                <a:srgbClr val="595959"/>
              </a:solidFill>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ja-JP" altLang="en-US" sz="2000">
                <a:solidFill>
                  <a:srgbClr val="595959"/>
                </a:solidFill>
                <a:latin typeface="メイリオ" panose="020B0604030504040204" pitchFamily="50" charset="-128"/>
                <a:ea typeface="メイリオ" panose="020B0604030504040204" pitchFamily="50" charset="-128"/>
              </a:rPr>
              <a:t>　え、対応策をとるか？</a:t>
            </a:r>
            <a:endParaRPr lang="en-US" altLang="ja-JP" sz="1600">
              <a:solidFill>
                <a:srgbClr val="404040"/>
              </a:solidFill>
              <a:latin typeface="メイリオ" panose="020B0604030504040204" pitchFamily="50" charset="-128"/>
              <a:ea typeface="メイリオ" panose="020B0604030504040204" pitchFamily="50" charset="-128"/>
            </a:endParaRPr>
          </a:p>
        </p:txBody>
      </p:sp>
      <p:pic>
        <p:nvPicPr>
          <p:cNvPr id="266247" name="図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8438" y="2608263"/>
            <a:ext cx="5021262" cy="384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オーディオ 1">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89938" y="61039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9938" y="6103938"/>
            <a:ext cx="609600" cy="609600"/>
          </a:xfrm>
          <a:prstGeom prst="rect">
            <a:avLst/>
          </a:prstGeom>
        </p:spPr>
      </p:pic>
    </p:spTree>
  </p:cSld>
  <p:clrMapOvr>
    <a:masterClrMapping/>
  </p:clrMapOvr>
  <p:transition spd="slow" advTm="5597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スライド番号プレースホルダ 24"/>
          <p:cNvSpPr txBox="1">
            <a:spLocks/>
          </p:cNvSpPr>
          <p:nvPr/>
        </p:nvSpPr>
        <p:spPr>
          <a:xfrm>
            <a:off x="0" y="6597650"/>
            <a:ext cx="9144000" cy="260350"/>
          </a:xfrm>
          <a:prstGeom prst="rect">
            <a:avLst/>
          </a:prstGeom>
          <a:solidFill>
            <a:schemeClr val="bg1">
              <a:lumMod val="50000"/>
            </a:schemeClr>
          </a:solidFill>
        </p:spPr>
        <p:txBody>
          <a:bodyPr anchor="ctr"/>
          <a:lstStyle/>
          <a:p>
            <a:pPr algn="r" eaLnBrk="1" fontAlgn="auto" hangingPunct="1">
              <a:spcBef>
                <a:spcPts val="0"/>
              </a:spcBef>
              <a:spcAft>
                <a:spcPts val="0"/>
              </a:spcAft>
              <a:defRPr/>
            </a:pPr>
            <a:fld id="{8CB03F26-2BFA-41C0-8BBC-5A67EC4AB151}" type="slidenum">
              <a:rPr kumimoji="1" lang="ja-JP" altLang="en-US" sz="1200" b="1">
                <a:solidFill>
                  <a:prstClr val="white"/>
                </a:solidFill>
                <a:latin typeface="Calibri" panose="020F0502020204030204"/>
              </a:rPr>
              <a:pPr algn="r" eaLnBrk="1" fontAlgn="auto" hangingPunct="1">
                <a:spcBef>
                  <a:spcPts val="0"/>
                </a:spcBef>
                <a:spcAft>
                  <a:spcPts val="0"/>
                </a:spcAft>
                <a:defRPr/>
              </a:pPr>
              <a:t>26</a:t>
            </a:fld>
            <a:endParaRPr kumimoji="1" lang="ja-JP" altLang="en-US" sz="1200" b="1" dirty="0">
              <a:solidFill>
                <a:prstClr val="white"/>
              </a:solidFill>
              <a:latin typeface="Calibri" panose="020F0502020204030204"/>
            </a:endParaRPr>
          </a:p>
        </p:txBody>
      </p:sp>
      <p:sp>
        <p:nvSpPr>
          <p:cNvPr id="13" name="正方形/長方形 12"/>
          <p:cNvSpPr/>
          <p:nvPr/>
        </p:nvSpPr>
        <p:spPr>
          <a:xfrm>
            <a:off x="0" y="0"/>
            <a:ext cx="9144000" cy="66833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anchor="b"/>
          <a:lstStyle/>
          <a:p>
            <a:pPr eaLnBrk="1" fontAlgn="auto" hangingPunct="1">
              <a:spcBef>
                <a:spcPts val="0"/>
              </a:spcBef>
              <a:spcAft>
                <a:spcPts val="0"/>
              </a:spcAft>
              <a:defRPr/>
            </a:pPr>
            <a:r>
              <a:rPr kumimoji="1" lang="ja-JP" altLang="en-US" sz="3300" b="1" dirty="0">
                <a:solidFill>
                  <a:prstClr val="white"/>
                </a:solidFill>
                <a:latin typeface="メイリオ" pitchFamily="50" charset="-128"/>
                <a:ea typeface="メイリオ" pitchFamily="50" charset="-128"/>
                <a:cs typeface="メイリオ" pitchFamily="50" charset="-128"/>
              </a:rPr>
              <a:t>　　「看護」とは</a:t>
            </a:r>
            <a:endParaRPr kumimoji="1" lang="ja-JP" altLang="en-US" sz="3200" b="1" dirty="0">
              <a:solidFill>
                <a:prstClr val="white"/>
              </a:solidFill>
              <a:latin typeface="メイリオ" pitchFamily="50" charset="-128"/>
              <a:ea typeface="メイリオ" pitchFamily="50" charset="-128"/>
              <a:cs typeface="メイリオ" pitchFamily="50" charset="-128"/>
            </a:endParaRPr>
          </a:p>
        </p:txBody>
      </p:sp>
      <p:sp>
        <p:nvSpPr>
          <p:cNvPr id="25" name="Rectangle 3"/>
          <p:cNvSpPr txBox="1">
            <a:spLocks noChangeArrowheads="1"/>
          </p:cNvSpPr>
          <p:nvPr/>
        </p:nvSpPr>
        <p:spPr>
          <a:xfrm>
            <a:off x="336550" y="1773238"/>
            <a:ext cx="8472488" cy="5276850"/>
          </a:xfrm>
          <a:prstGeom prst="rect">
            <a:avLst/>
          </a:prstGeom>
        </p:spPr>
        <p:txBody>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fontAlgn="auto">
              <a:spcAft>
                <a:spcPts val="0"/>
              </a:spcAft>
              <a:defRPr/>
            </a:pPr>
            <a:r>
              <a:rPr lang="ja-JP" altLang="en-US" sz="2800" b="1" dirty="0">
                <a:solidFill>
                  <a:srgbClr val="002060"/>
                </a:solidFill>
                <a:latin typeface="メイリオ" pitchFamily="50" charset="-128"/>
                <a:ea typeface="メイリオ" pitchFamily="50" charset="-128"/>
                <a:cs typeface="メイリオ" pitchFamily="50" charset="-128"/>
              </a:rPr>
              <a:t>看護は「医療」の視点だけではなく、生きていく営みである「生活」の視点を持って、“人”をみることに、その専門職としての価値をおく。        </a:t>
            </a:r>
            <a:r>
              <a:rPr lang="ja-JP" altLang="en-US" sz="2400" dirty="0">
                <a:solidFill>
                  <a:prstClr val="black">
                    <a:lumMod val="65000"/>
                    <a:lumOff val="35000"/>
                  </a:prstClr>
                </a:solidFill>
                <a:latin typeface="メイリオ" panose="020B0604030504040204" pitchFamily="50" charset="-128"/>
                <a:ea typeface="メイリオ" panose="020B0604030504040204" pitchFamily="50" charset="-128"/>
                <a:cs typeface="メイリオ" panose="020B0604030504040204" pitchFamily="50" charset="-128"/>
              </a:rPr>
              <a:t>常に予防的視点に立ち、どのような健康状態であっても</a:t>
            </a:r>
            <a:endParaRPr lang="en-US" altLang="ja-JP" sz="2400" dirty="0">
              <a:solidFill>
                <a:prstClr val="black">
                  <a:lumMod val="65000"/>
                  <a:lumOff val="35000"/>
                </a:prstClr>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fontAlgn="auto">
              <a:spcAft>
                <a:spcPts val="0"/>
              </a:spcAft>
              <a:buFont typeface="Arial" pitchFamily="34" charset="0"/>
              <a:buNone/>
              <a:defRPr/>
            </a:pPr>
            <a:r>
              <a:rPr lang="ja-JP" altLang="en-US" sz="2400" dirty="0">
                <a:solidFill>
                  <a:prstClr val="black">
                    <a:lumMod val="65000"/>
                    <a:lumOff val="35000"/>
                  </a:prstClr>
                </a:solidFill>
                <a:latin typeface="メイリオ" panose="020B0604030504040204" pitchFamily="50" charset="-128"/>
                <a:ea typeface="メイリオ" panose="020B0604030504040204" pitchFamily="50" charset="-128"/>
                <a:cs typeface="メイリオ" panose="020B0604030504040204" pitchFamily="50" charset="-128"/>
              </a:rPr>
              <a:t>　その人らしく暮らすことを支援していく。</a:t>
            </a:r>
            <a:endParaRPr lang="en-US" altLang="ja-JP" sz="2400" dirty="0">
              <a:solidFill>
                <a:prstClr val="black">
                  <a:lumMod val="65000"/>
                  <a:lumOff val="35000"/>
                </a:prstClr>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fontAlgn="auto">
              <a:spcAft>
                <a:spcPts val="0"/>
              </a:spcAft>
              <a:buFont typeface="Arial" pitchFamily="34" charset="0"/>
              <a:buNone/>
              <a:defRPr/>
            </a:pPr>
            <a:r>
              <a:rPr lang="ja-JP" altLang="en-US" sz="2400" dirty="0">
                <a:solidFill>
                  <a:prstClr val="black">
                    <a:lumMod val="65000"/>
                    <a:lumOff val="35000"/>
                  </a:prstClr>
                </a:solidFill>
                <a:latin typeface="メイリオ" panose="020B0604030504040204" pitchFamily="50" charset="-128"/>
                <a:ea typeface="メイリオ" panose="020B0604030504040204" pitchFamily="50" charset="-128"/>
                <a:cs typeface="メイリオ" panose="020B0604030504040204" pitchFamily="50" charset="-128"/>
              </a:rPr>
              <a:t>   医師など多職種と連携して医療を提供するとともに、   </a:t>
            </a:r>
            <a:endParaRPr lang="en-US" altLang="ja-JP" sz="2400" dirty="0">
              <a:solidFill>
                <a:prstClr val="black">
                  <a:lumMod val="65000"/>
                  <a:lumOff val="35000"/>
                </a:prstClr>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fontAlgn="auto">
              <a:spcAft>
                <a:spcPts val="0"/>
              </a:spcAft>
              <a:buFont typeface="Arial" pitchFamily="34" charset="0"/>
              <a:buNone/>
              <a:defRPr/>
            </a:pPr>
            <a:r>
              <a:rPr lang="en-US" altLang="ja-JP" sz="2400" dirty="0">
                <a:solidFill>
                  <a:prstClr val="black">
                    <a:lumMod val="65000"/>
                    <a:lumOff val="35000"/>
                  </a:prst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400" dirty="0">
                <a:solidFill>
                  <a:prstClr val="black">
                    <a:lumMod val="65000"/>
                    <a:lumOff val="35000"/>
                  </a:prstClr>
                </a:solidFill>
                <a:latin typeface="メイリオ" panose="020B0604030504040204" pitchFamily="50" charset="-128"/>
                <a:ea typeface="メイリオ" panose="020B0604030504040204" pitchFamily="50" charset="-128"/>
                <a:cs typeface="メイリオ" panose="020B0604030504040204" pitchFamily="50" charset="-128"/>
              </a:rPr>
              <a:t>その人の暮らしの中で、より自立した生活に向けて、    </a:t>
            </a:r>
            <a:endParaRPr lang="en-US" altLang="ja-JP" sz="2400" dirty="0">
              <a:solidFill>
                <a:prstClr val="black">
                  <a:lumMod val="65000"/>
                  <a:lumOff val="35000"/>
                </a:prstClr>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fontAlgn="auto">
              <a:spcAft>
                <a:spcPts val="0"/>
              </a:spcAft>
              <a:buFont typeface="Arial" pitchFamily="34" charset="0"/>
              <a:buNone/>
              <a:defRPr/>
            </a:pPr>
            <a:r>
              <a:rPr lang="en-US" altLang="ja-JP" sz="2400" dirty="0">
                <a:solidFill>
                  <a:prstClr val="black">
                    <a:lumMod val="65000"/>
                    <a:lumOff val="35000"/>
                  </a:prst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400" dirty="0">
                <a:solidFill>
                  <a:prstClr val="black">
                    <a:lumMod val="65000"/>
                    <a:lumOff val="35000"/>
                  </a:prstClr>
                </a:solidFill>
                <a:latin typeface="メイリオ" panose="020B0604030504040204" pitchFamily="50" charset="-128"/>
                <a:ea typeface="メイリオ" panose="020B0604030504040204" pitchFamily="50" charset="-128"/>
                <a:cs typeface="メイリオ" panose="020B0604030504040204" pitchFamily="50" charset="-128"/>
              </a:rPr>
              <a:t>健康状態に合わせ必要な保健・医療・福祉をつなぐ。</a:t>
            </a:r>
            <a:endParaRPr lang="en-US" altLang="ja-JP" sz="2400" dirty="0">
              <a:solidFill>
                <a:prstClr val="black">
                  <a:lumMod val="65000"/>
                  <a:lumOff val="35000"/>
                </a:prstClr>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fontAlgn="auto">
              <a:spcAft>
                <a:spcPts val="0"/>
              </a:spcAft>
              <a:buFont typeface="Arial" pitchFamily="34" charset="0"/>
              <a:buNone/>
              <a:defRPr/>
            </a:pPr>
            <a:r>
              <a:rPr lang="en-US" altLang="ja-JP" sz="2400" dirty="0">
                <a:solidFill>
                  <a:prstClr val="black">
                    <a:lumMod val="65000"/>
                    <a:lumOff val="35000"/>
                  </a:prst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400" dirty="0">
                <a:solidFill>
                  <a:prstClr val="black">
                    <a:lumMod val="65000"/>
                    <a:lumOff val="35000"/>
                  </a:prstClr>
                </a:solidFill>
                <a:latin typeface="メイリオ" panose="020B0604030504040204" pitchFamily="50" charset="-128"/>
                <a:ea typeface="メイリオ" panose="020B0604030504040204" pitchFamily="50" charset="-128"/>
                <a:cs typeface="メイリオ" panose="020B0604030504040204" pitchFamily="50" charset="-128"/>
              </a:rPr>
              <a:t>看護は人々のいのちと暮らしをまもり、最期まで尊厳が </a:t>
            </a:r>
            <a:endParaRPr lang="en-US" altLang="ja-JP" sz="2400" dirty="0">
              <a:solidFill>
                <a:prstClr val="black">
                  <a:lumMod val="65000"/>
                  <a:lumOff val="35000"/>
                </a:prstClr>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fontAlgn="auto">
              <a:spcAft>
                <a:spcPts val="0"/>
              </a:spcAft>
              <a:buFont typeface="Arial" pitchFamily="34" charset="0"/>
              <a:buNone/>
              <a:defRPr/>
            </a:pPr>
            <a:r>
              <a:rPr lang="en-US" altLang="ja-JP" sz="2400" dirty="0">
                <a:solidFill>
                  <a:prstClr val="black">
                    <a:lumMod val="65000"/>
                    <a:lumOff val="35000"/>
                  </a:prst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400" dirty="0">
                <a:solidFill>
                  <a:prstClr val="black">
                    <a:lumMod val="65000"/>
                    <a:lumOff val="35000"/>
                  </a:prstClr>
                </a:solidFill>
                <a:latin typeface="メイリオ" panose="020B0604030504040204" pitchFamily="50" charset="-128"/>
                <a:ea typeface="メイリオ" panose="020B0604030504040204" pitchFamily="50" charset="-128"/>
                <a:cs typeface="メイリオ" panose="020B0604030504040204" pitchFamily="50" charset="-128"/>
              </a:rPr>
              <a:t>保持された、誇りある人生を支えていく。</a:t>
            </a:r>
            <a:endParaRPr lang="en-US" altLang="ja-JP" sz="1800" dirty="0">
              <a:solidFill>
                <a:prstClr val="black">
                  <a:lumMod val="65000"/>
                  <a:lumOff val="35000"/>
                </a:prst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p:cNvSpPr/>
          <p:nvPr/>
        </p:nvSpPr>
        <p:spPr>
          <a:xfrm>
            <a:off x="4724400" y="6194425"/>
            <a:ext cx="4681538" cy="577850"/>
          </a:xfrm>
          <a:prstGeom prst="rect">
            <a:avLst/>
          </a:prstGeom>
        </p:spPr>
        <p:txBody>
          <a:bodyPr>
            <a:spAutoFit/>
          </a:bodyPr>
          <a:lstStyle/>
          <a:p>
            <a:pPr eaLnBrk="1" fontAlgn="auto" hangingPunct="1">
              <a:spcBef>
                <a:spcPts val="0"/>
              </a:spcBef>
              <a:spcAft>
                <a:spcPts val="0"/>
              </a:spcAft>
              <a:defRPr/>
            </a:pPr>
            <a:r>
              <a:rPr kumimoji="1" lang="ja-JP" altLang="en-US" sz="1050" spc="-60" dirty="0">
                <a:solidFill>
                  <a:prstClr val="black">
                    <a:lumMod val="75000"/>
                    <a:lumOff val="25000"/>
                  </a:prstClr>
                </a:solidFill>
                <a:latin typeface="メイリオ" pitchFamily="50" charset="-128"/>
                <a:ea typeface="メイリオ" pitchFamily="50" charset="-128"/>
                <a:cs typeface="メイリオ" pitchFamily="50" charset="-128"/>
              </a:rPr>
              <a:t>引用：日本看護協会「</a:t>
            </a:r>
            <a:r>
              <a:rPr kumimoji="1" lang="en-US" altLang="ja-JP" sz="1050" spc="-60" dirty="0">
                <a:solidFill>
                  <a:prstClr val="black">
                    <a:lumMod val="75000"/>
                    <a:lumOff val="25000"/>
                  </a:prstClr>
                </a:solidFill>
                <a:latin typeface="メイリオ" pitchFamily="50" charset="-128"/>
                <a:ea typeface="メイリオ" pitchFamily="50" charset="-128"/>
                <a:cs typeface="メイリオ" pitchFamily="50" charset="-128"/>
              </a:rPr>
              <a:t>2025</a:t>
            </a:r>
            <a:r>
              <a:rPr kumimoji="1" lang="ja-JP" altLang="en-US" sz="1050" spc="-60" dirty="0">
                <a:solidFill>
                  <a:prstClr val="black">
                    <a:lumMod val="75000"/>
                    <a:lumOff val="25000"/>
                  </a:prstClr>
                </a:solidFill>
                <a:latin typeface="メイリオ" pitchFamily="50" charset="-128"/>
                <a:ea typeface="メイリオ" pitchFamily="50" charset="-128"/>
                <a:cs typeface="メイリオ" pitchFamily="50" charset="-128"/>
              </a:rPr>
              <a:t>年に向けた看護の挑戦　看護の将来ビジョン　</a:t>
            </a:r>
            <a:endParaRPr kumimoji="1" lang="en-US" altLang="ja-JP" sz="1050" spc="-60" dirty="0">
              <a:solidFill>
                <a:prstClr val="black">
                  <a:lumMod val="75000"/>
                  <a:lumOff val="25000"/>
                </a:prstClr>
              </a:solidFill>
              <a:latin typeface="メイリオ" pitchFamily="50" charset="-128"/>
              <a:ea typeface="メイリオ" pitchFamily="50" charset="-128"/>
              <a:cs typeface="メイリオ" pitchFamily="50" charset="-128"/>
            </a:endParaRPr>
          </a:p>
          <a:p>
            <a:pPr eaLnBrk="1" fontAlgn="auto" hangingPunct="1">
              <a:spcBef>
                <a:spcPts val="0"/>
              </a:spcBef>
              <a:spcAft>
                <a:spcPts val="0"/>
              </a:spcAft>
              <a:defRPr/>
            </a:pPr>
            <a:r>
              <a:rPr kumimoji="1" lang="ja-JP" altLang="en-US" sz="1050" spc="-60" dirty="0">
                <a:solidFill>
                  <a:prstClr val="black">
                    <a:lumMod val="75000"/>
                    <a:lumOff val="25000"/>
                  </a:prstClr>
                </a:solidFill>
                <a:latin typeface="メイリオ" pitchFamily="50" charset="-128"/>
                <a:ea typeface="メイリオ" pitchFamily="50" charset="-128"/>
                <a:cs typeface="メイリオ" pitchFamily="50" charset="-128"/>
              </a:rPr>
              <a:t>　　　　　　いのち・暮らし・尊厳を まもり支える看護」</a:t>
            </a:r>
            <a:r>
              <a:rPr kumimoji="1" lang="en-US" altLang="ja-JP" sz="1050" spc="-60" dirty="0">
                <a:solidFill>
                  <a:prstClr val="black">
                    <a:lumMod val="75000"/>
                    <a:lumOff val="25000"/>
                  </a:prstClr>
                </a:solidFill>
                <a:latin typeface="メイリオ" pitchFamily="50" charset="-128"/>
                <a:ea typeface="メイリオ" pitchFamily="50" charset="-128"/>
                <a:cs typeface="メイリオ" pitchFamily="50" charset="-128"/>
              </a:rPr>
              <a:t>, 2015</a:t>
            </a:r>
            <a:r>
              <a:rPr kumimoji="1" lang="ja-JP" altLang="en-US" sz="1050" spc="-60" dirty="0">
                <a:solidFill>
                  <a:prstClr val="black">
                    <a:lumMod val="75000"/>
                    <a:lumOff val="25000"/>
                  </a:prstClr>
                </a:solidFill>
                <a:latin typeface="メイリオ" pitchFamily="50" charset="-128"/>
                <a:ea typeface="メイリオ" pitchFamily="50" charset="-128"/>
                <a:cs typeface="メイリオ" pitchFamily="50" charset="-128"/>
              </a:rPr>
              <a:t>年</a:t>
            </a:r>
            <a:r>
              <a:rPr kumimoji="1" lang="en-US" altLang="ja-JP" sz="1050" spc="-60" dirty="0">
                <a:solidFill>
                  <a:prstClr val="black">
                    <a:lumMod val="75000"/>
                    <a:lumOff val="25000"/>
                  </a:prstClr>
                </a:solidFill>
                <a:latin typeface="メイリオ" pitchFamily="50" charset="-128"/>
                <a:ea typeface="メイリオ" pitchFamily="50" charset="-128"/>
                <a:cs typeface="メイリオ" pitchFamily="50" charset="-128"/>
              </a:rPr>
              <a:t>6</a:t>
            </a:r>
            <a:r>
              <a:rPr kumimoji="1" lang="ja-JP" altLang="en-US" sz="1050" spc="-60" dirty="0">
                <a:solidFill>
                  <a:prstClr val="black">
                    <a:lumMod val="75000"/>
                    <a:lumOff val="25000"/>
                  </a:prstClr>
                </a:solidFill>
                <a:latin typeface="メイリオ" pitchFamily="50" charset="-128"/>
                <a:ea typeface="メイリオ" pitchFamily="50" charset="-128"/>
                <a:cs typeface="メイリオ" pitchFamily="50" charset="-128"/>
              </a:rPr>
              <a:t>月</a:t>
            </a:r>
            <a:endParaRPr kumimoji="1" lang="en-US" altLang="ja-JP" sz="1050" spc="-60" dirty="0">
              <a:solidFill>
                <a:prstClr val="black">
                  <a:lumMod val="75000"/>
                  <a:lumOff val="25000"/>
                </a:prstClr>
              </a:solidFill>
              <a:latin typeface="メイリオ" pitchFamily="50" charset="-128"/>
              <a:ea typeface="メイリオ" pitchFamily="50" charset="-128"/>
              <a:cs typeface="メイリオ" pitchFamily="50" charset="-128"/>
            </a:endParaRPr>
          </a:p>
          <a:p>
            <a:pPr algn="r" eaLnBrk="1" fontAlgn="auto" hangingPunct="1">
              <a:spcBef>
                <a:spcPts val="0"/>
              </a:spcBef>
              <a:spcAft>
                <a:spcPts val="0"/>
              </a:spcAft>
              <a:defRPr/>
            </a:pPr>
            <a:endParaRPr kumimoji="1" lang="ja-JP" altLang="en-US" sz="1050" spc="-60" dirty="0">
              <a:solidFill>
                <a:prstClr val="black">
                  <a:lumMod val="75000"/>
                  <a:lumOff val="25000"/>
                </a:prstClr>
              </a:solidFill>
              <a:latin typeface="メイリオ" pitchFamily="50" charset="-128"/>
              <a:ea typeface="メイリオ" pitchFamily="50" charset="-128"/>
              <a:cs typeface="メイリオ" pitchFamily="50" charset="-128"/>
            </a:endParaRPr>
          </a:p>
        </p:txBody>
      </p:sp>
      <p:sp>
        <p:nvSpPr>
          <p:cNvPr id="268294" name="正方形/長方形 1"/>
          <p:cNvSpPr>
            <a:spLocks noChangeArrowheads="1"/>
          </p:cNvSpPr>
          <p:nvPr/>
        </p:nvSpPr>
        <p:spPr bwMode="auto">
          <a:xfrm>
            <a:off x="827088" y="928688"/>
            <a:ext cx="7707312" cy="584200"/>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100000"/>
              </a:lnSpc>
              <a:spcBef>
                <a:spcPct val="0"/>
              </a:spcBef>
              <a:buFontTx/>
              <a:buNone/>
            </a:pPr>
            <a:r>
              <a:rPr lang="ja-JP" altLang="en-US" sz="3200" b="1">
                <a:solidFill>
                  <a:srgbClr val="FFFFFF"/>
                </a:solidFill>
                <a:latin typeface="メイリオ" panose="020B0604030504040204" pitchFamily="50" charset="-128"/>
                <a:ea typeface="メイリオ" panose="020B0604030504040204" pitchFamily="50" charset="-128"/>
              </a:rPr>
              <a:t>「健康・医療」の視点 ＋「生活」の視点</a:t>
            </a:r>
          </a:p>
        </p:txBody>
      </p:sp>
      <p:pic>
        <p:nvPicPr>
          <p:cNvPr id="2" name="オーディオ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9938" y="61039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9938" y="6103938"/>
            <a:ext cx="609600" cy="609600"/>
          </a:xfrm>
          <a:prstGeom prst="rect">
            <a:avLst/>
          </a:prstGeom>
        </p:spPr>
      </p:pic>
    </p:spTree>
  </p:cSld>
  <p:clrMapOvr>
    <a:masterClrMapping/>
  </p:clrMapOvr>
  <p:transition spd="slow" advTm="202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タイトル 1"/>
          <p:cNvSpPr>
            <a:spLocks noGrp="1" noChangeArrowheads="1"/>
          </p:cNvSpPr>
          <p:nvPr>
            <p:ph type="title" idx="4294967295"/>
          </p:nvPr>
        </p:nvSpPr>
        <p:spPr>
          <a:xfrm>
            <a:off x="-38100" y="1984375"/>
            <a:ext cx="9186863" cy="1876425"/>
          </a:xfrm>
          <a:solidFill>
            <a:srgbClr val="92D050"/>
          </a:solidFill>
        </p:spPr>
        <p:txBody>
          <a:bodyPr/>
          <a:lstStyle/>
          <a:p>
            <a:pPr algn="l" eaLnBrk="1" hangingPunct="1"/>
            <a:r>
              <a:rPr lang="ja-JP" altLang="en-US" sz="2400" b="1" smtClean="0">
                <a:solidFill>
                  <a:srgbClr val="572314"/>
                </a:solidFill>
              </a:rPr>
              <a:t>　　　</a:t>
            </a:r>
            <a:r>
              <a:rPr lang="en-US" altLang="ja-JP" sz="2400" b="1" smtClean="0">
                <a:solidFill>
                  <a:srgbClr val="572314"/>
                </a:solidFill>
              </a:rPr>
              <a:t/>
            </a:r>
            <a:br>
              <a:rPr lang="en-US" altLang="ja-JP" sz="2400" b="1" smtClean="0">
                <a:solidFill>
                  <a:srgbClr val="572314"/>
                </a:solidFill>
              </a:rPr>
            </a:br>
            <a:r>
              <a:rPr lang="ja-JP" altLang="en-US" sz="2400" b="1" smtClean="0">
                <a:solidFill>
                  <a:srgbClr val="572314"/>
                </a:solidFill>
              </a:rPr>
              <a:t/>
            </a:r>
            <a:br>
              <a:rPr lang="ja-JP" altLang="en-US" sz="2400" b="1" smtClean="0">
                <a:solidFill>
                  <a:srgbClr val="572314"/>
                </a:solidFill>
              </a:rPr>
            </a:br>
            <a:r>
              <a:rPr lang="ja-JP" altLang="en-US" sz="2400" b="1" smtClean="0">
                <a:solidFill>
                  <a:srgbClr val="572314"/>
                </a:solidFill>
              </a:rPr>
              <a:t>　　　　　　　　　</a:t>
            </a:r>
            <a:r>
              <a:rPr lang="ja-JP" altLang="en-US" sz="2800" b="1" smtClean="0">
                <a:solidFill>
                  <a:srgbClr val="572314"/>
                </a:solidFill>
              </a:rPr>
              <a:t>リーダーの皆様へ</a:t>
            </a:r>
            <a:r>
              <a:rPr lang="en-US" altLang="ja-JP" sz="2800" b="1" smtClean="0">
                <a:solidFill>
                  <a:srgbClr val="572314"/>
                </a:solidFill>
              </a:rPr>
              <a:t/>
            </a:r>
            <a:br>
              <a:rPr lang="en-US" altLang="ja-JP" sz="2800" b="1" smtClean="0">
                <a:solidFill>
                  <a:srgbClr val="572314"/>
                </a:solidFill>
              </a:rPr>
            </a:br>
            <a:r>
              <a:rPr lang="ja-JP" altLang="en-US" sz="2800" b="1" smtClean="0">
                <a:solidFill>
                  <a:srgbClr val="572314"/>
                </a:solidFill>
              </a:rPr>
              <a:t>　　　　　　　　　　　そして</a:t>
            </a:r>
            <a:r>
              <a:rPr lang="en-US" altLang="ja-JP" sz="2800" b="1" smtClean="0">
                <a:solidFill>
                  <a:srgbClr val="572314"/>
                </a:solidFill>
              </a:rPr>
              <a:t/>
            </a:r>
            <a:br>
              <a:rPr lang="en-US" altLang="ja-JP" sz="2800" b="1" smtClean="0">
                <a:solidFill>
                  <a:srgbClr val="572314"/>
                </a:solidFill>
              </a:rPr>
            </a:br>
            <a:r>
              <a:rPr lang="ja-JP" altLang="en-US" sz="2800" b="1" smtClean="0">
                <a:solidFill>
                  <a:srgbClr val="572314"/>
                </a:solidFill>
              </a:rPr>
              <a:t>　　　　　　これからリーダーになる皆様へ　</a:t>
            </a:r>
            <a:r>
              <a:rPr lang="ja-JP" altLang="en-US" sz="2400" b="1" smtClean="0">
                <a:solidFill>
                  <a:srgbClr val="572314"/>
                </a:solidFill>
              </a:rPr>
              <a:t>　　</a:t>
            </a:r>
            <a:br>
              <a:rPr lang="ja-JP" altLang="en-US" sz="2400" b="1" smtClean="0">
                <a:solidFill>
                  <a:srgbClr val="572314"/>
                </a:solidFill>
              </a:rPr>
            </a:br>
            <a:r>
              <a:rPr lang="ja-JP" altLang="en-US" sz="2400" b="1" smtClean="0">
                <a:solidFill>
                  <a:srgbClr val="572314"/>
                </a:solidFill>
              </a:rPr>
              <a:t>　　</a:t>
            </a:r>
            <a:r>
              <a:rPr lang="ja-JP" altLang="en-US" sz="2400" smtClean="0"/>
              <a:t/>
            </a:r>
            <a:br>
              <a:rPr lang="ja-JP" altLang="en-US" sz="2400" smtClean="0"/>
            </a:br>
            <a:endParaRPr lang="ja-JP" altLang="en-US" sz="2400" b="1" smtClean="0">
              <a:solidFill>
                <a:srgbClr val="572314"/>
              </a:solidFill>
            </a:endParaRPr>
          </a:p>
        </p:txBody>
      </p:sp>
      <p:sp>
        <p:nvSpPr>
          <p:cNvPr id="270339" name="コンテンツ プレースホルダ 2"/>
          <p:cNvSpPr>
            <a:spLocks noGrp="1" noChangeArrowheads="1"/>
          </p:cNvSpPr>
          <p:nvPr>
            <p:ph idx="4294967295"/>
          </p:nvPr>
        </p:nvSpPr>
        <p:spPr>
          <a:xfrm>
            <a:off x="2554288" y="4870450"/>
            <a:ext cx="6418262" cy="2447925"/>
          </a:xfrm>
        </p:spPr>
        <p:txBody>
          <a:bodyPr/>
          <a:lstStyle/>
          <a:p>
            <a:pPr eaLnBrk="1" hangingPunct="1">
              <a:buFont typeface="Arial" panose="020B0604020202020204" pitchFamily="34" charset="0"/>
              <a:buNone/>
            </a:pPr>
            <a:r>
              <a:rPr lang="ja-JP" altLang="en-US" smtClean="0">
                <a:solidFill>
                  <a:srgbClr val="572314"/>
                </a:solidFill>
                <a:latin typeface="ＭＳ Ｐゴシック" panose="020B0600070205080204" pitchFamily="50" charset="-128"/>
                <a:sym typeface="ＭＳ Ｐゴシック" panose="020B0600070205080204" pitchFamily="50" charset="-128"/>
              </a:rPr>
              <a:t>　</a:t>
            </a:r>
            <a:endParaRPr lang="ja-JP" altLang="en-US" sz="2800" b="1" smtClean="0">
              <a:solidFill>
                <a:srgbClr val="572314"/>
              </a:solidFill>
              <a:latin typeface="ＭＳ Ｐゴシック" panose="020B0600070205080204" pitchFamily="50" charset="-128"/>
              <a:sym typeface="ＭＳ Ｐゴシック" panose="020B0600070205080204" pitchFamily="50" charset="-128"/>
            </a:endParaRPr>
          </a:p>
          <a:p>
            <a:pPr eaLnBrk="1" hangingPunct="1">
              <a:buFont typeface="Arial" panose="020B0604020202020204" pitchFamily="34" charset="0"/>
              <a:buNone/>
            </a:pPr>
            <a:r>
              <a:rPr lang="ja-JP" altLang="en-US" smtClean="0">
                <a:solidFill>
                  <a:srgbClr val="572314"/>
                </a:solidFill>
                <a:latin typeface="ＭＳ Ｐゴシック" panose="020B0600070205080204" pitchFamily="50" charset="-128"/>
                <a:sym typeface="ＭＳ Ｐゴシック" panose="020B0600070205080204" pitchFamily="50" charset="-128"/>
              </a:rPr>
              <a:t>　　</a:t>
            </a:r>
            <a:endParaRPr lang="en-US" altLang="ja-JP" sz="3600" smtClean="0"/>
          </a:p>
        </p:txBody>
      </p:sp>
      <p:sp>
        <p:nvSpPr>
          <p:cNvPr id="270340" name="コンテンツ プレースホルダ 2"/>
          <p:cNvSpPr>
            <a:spLocks noChangeArrowheads="1"/>
          </p:cNvSpPr>
          <p:nvPr/>
        </p:nvSpPr>
        <p:spPr bwMode="auto">
          <a:xfrm>
            <a:off x="0" y="2347913"/>
            <a:ext cx="8893175"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eaLnBrk="1" hangingPunct="1">
              <a:buFontTx/>
              <a:buNone/>
            </a:pPr>
            <a:endParaRPr lang="en-US" altLang="ja-JP" sz="1800">
              <a:latin typeface="Arial" panose="020B0604020202020204" pitchFamily="34" charset="0"/>
            </a:endParaRPr>
          </a:p>
        </p:txBody>
      </p:sp>
      <p:pic>
        <p:nvPicPr>
          <p:cNvPr id="27034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5157788"/>
            <a:ext cx="1449387" cy="132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オーディオ 1">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89938" y="61039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9938" y="6103938"/>
            <a:ext cx="609600" cy="609600"/>
          </a:xfrm>
          <a:prstGeom prst="rect">
            <a:avLst/>
          </a:prstGeom>
        </p:spPr>
      </p:pic>
    </p:spTree>
  </p:cSld>
  <p:clrMapOvr>
    <a:masterClrMapping/>
  </p:clrMapOvr>
  <p:transition spd="slow" advTm="955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ChangeArrowheads="1"/>
          </p:cNvSpPr>
          <p:nvPr>
            <p:ph type="title" idx="4294967295"/>
          </p:nvPr>
        </p:nvSpPr>
        <p:spPr>
          <a:xfrm>
            <a:off x="1384300" y="857250"/>
            <a:ext cx="6399213" cy="539750"/>
          </a:xfrm>
        </p:spPr>
        <p:txBody>
          <a:bodyPr/>
          <a:lstStyle/>
          <a:p>
            <a:r>
              <a:rPr lang="ja-JP" altLang="en-US" sz="3000" b="1" smtClean="0">
                <a:solidFill>
                  <a:srgbClr val="0000CC"/>
                </a:solidFill>
                <a:ea typeface="HGSｺﾞｼｯｸE" panose="020B0900000000000000" pitchFamily="50" charset="-128"/>
              </a:rPr>
              <a:t>保健師活動の魅力を伝えていますか</a:t>
            </a:r>
          </a:p>
        </p:txBody>
      </p:sp>
      <p:sp>
        <p:nvSpPr>
          <p:cNvPr id="272387" name="Rectangle 3"/>
          <p:cNvSpPr>
            <a:spLocks noGrp="1" noChangeArrowheads="1"/>
          </p:cNvSpPr>
          <p:nvPr>
            <p:ph type="body" idx="4294967295"/>
          </p:nvPr>
        </p:nvSpPr>
        <p:spPr>
          <a:xfrm>
            <a:off x="1277938" y="1646238"/>
            <a:ext cx="6588125" cy="3619500"/>
          </a:xfrm>
        </p:spPr>
        <p:txBody>
          <a:bodyPr/>
          <a:lstStyle/>
          <a:p>
            <a:pPr>
              <a:lnSpc>
                <a:spcPct val="90000"/>
              </a:lnSpc>
              <a:spcBef>
                <a:spcPct val="10000"/>
              </a:spcBef>
            </a:pPr>
            <a:r>
              <a:rPr lang="ja-JP" altLang="en-US" b="1" smtClean="0"/>
              <a:t>自由に活動をデザインできる</a:t>
            </a:r>
          </a:p>
          <a:p>
            <a:pPr>
              <a:lnSpc>
                <a:spcPct val="90000"/>
              </a:lnSpc>
              <a:spcBef>
                <a:spcPct val="10000"/>
              </a:spcBef>
            </a:pPr>
            <a:r>
              <a:rPr lang="ja-JP" altLang="en-US" b="1" smtClean="0"/>
              <a:t>資源を創ることで</a:t>
            </a:r>
            <a:r>
              <a:rPr lang="en-US" altLang="ja-JP" b="1" smtClean="0"/>
              <a:t>､</a:t>
            </a:r>
            <a:r>
              <a:rPr lang="ja-JP" altLang="en-US" b="1" smtClean="0"/>
              <a:t>地域に良い循環を産み出せる</a:t>
            </a:r>
          </a:p>
          <a:p>
            <a:pPr>
              <a:lnSpc>
                <a:spcPct val="90000"/>
              </a:lnSpc>
              <a:spcBef>
                <a:spcPct val="10000"/>
              </a:spcBef>
            </a:pPr>
            <a:r>
              <a:rPr lang="ja-JP" altLang="en-US" b="1" smtClean="0"/>
              <a:t>自分の活動が、母集団のどの位を把握しているかについて常に意識し、</a:t>
            </a:r>
            <a:r>
              <a:rPr lang="ja-JP" altLang="en-US" b="1" u="sng" smtClean="0">
                <a:solidFill>
                  <a:srgbClr val="0000CC"/>
                </a:solidFill>
              </a:rPr>
              <a:t>ケアの浸透度評価</a:t>
            </a:r>
            <a:r>
              <a:rPr lang="ja-JP" altLang="en-US" b="1" smtClean="0"/>
              <a:t>して、次の展開につなげている</a:t>
            </a:r>
          </a:p>
          <a:p>
            <a:pPr>
              <a:lnSpc>
                <a:spcPct val="90000"/>
              </a:lnSpc>
              <a:spcBef>
                <a:spcPct val="10000"/>
              </a:spcBef>
            </a:pPr>
            <a:r>
              <a:rPr lang="ja-JP" altLang="en-US" b="1" smtClean="0"/>
              <a:t>トコトン追求できる</a:t>
            </a:r>
            <a:endParaRPr lang="en-US" altLang="ja-JP" b="1" smtClean="0"/>
          </a:p>
          <a:p>
            <a:pPr>
              <a:lnSpc>
                <a:spcPct val="90000"/>
              </a:lnSpc>
              <a:spcBef>
                <a:spcPct val="0"/>
              </a:spcBef>
            </a:pPr>
            <a:endParaRPr lang="ja-JP" altLang="en-US" b="1" smtClean="0"/>
          </a:p>
          <a:p>
            <a:pPr>
              <a:lnSpc>
                <a:spcPct val="90000"/>
              </a:lnSpc>
              <a:spcBef>
                <a:spcPct val="0"/>
              </a:spcBef>
              <a:buFontTx/>
              <a:buNone/>
            </a:pPr>
            <a:r>
              <a:rPr lang="ja-JP" altLang="en-US" b="1" smtClean="0">
                <a:solidFill>
                  <a:srgbClr val="FF0066"/>
                </a:solidFill>
              </a:rPr>
              <a:t>⇒保健師は、かなり研究能力を要する仕事！</a:t>
            </a:r>
          </a:p>
          <a:p>
            <a:pPr>
              <a:lnSpc>
                <a:spcPct val="90000"/>
              </a:lnSpc>
              <a:spcBef>
                <a:spcPct val="10000"/>
              </a:spcBef>
              <a:buFontTx/>
              <a:buNone/>
            </a:pPr>
            <a:r>
              <a:rPr lang="en-US" altLang="ja-JP" b="1" smtClean="0">
                <a:solidFill>
                  <a:srgbClr val="FF0066"/>
                </a:solidFill>
              </a:rPr>
              <a:t>    </a:t>
            </a:r>
            <a:r>
              <a:rPr lang="ja-JP" altLang="en-US" b="1" smtClean="0">
                <a:solidFill>
                  <a:srgbClr val="FF0066"/>
                </a:solidFill>
              </a:rPr>
              <a:t>「仕事の評価」をしなければ、自分のやったことの意味が分からない</a:t>
            </a:r>
            <a:endParaRPr lang="en-US" altLang="ja-JP" b="1" smtClean="0">
              <a:solidFill>
                <a:srgbClr val="FF0066"/>
              </a:solidFill>
            </a:endParaRPr>
          </a:p>
          <a:p>
            <a:pPr>
              <a:lnSpc>
                <a:spcPct val="90000"/>
              </a:lnSpc>
              <a:spcBef>
                <a:spcPct val="10000"/>
              </a:spcBef>
              <a:buFontTx/>
              <a:buNone/>
            </a:pPr>
            <a:r>
              <a:rPr lang="ja-JP" altLang="en-US" b="1" smtClean="0">
                <a:solidFill>
                  <a:srgbClr val="FF0066"/>
                </a:solidFill>
              </a:rPr>
              <a:t>⇒仕事を評価する手法が「分析と統合」。分析に基いて活動することで、仕事の質が上がる</a:t>
            </a:r>
            <a:endParaRPr lang="ja-JP" altLang="en-US" b="1" u="sng" smtClean="0">
              <a:solidFill>
                <a:srgbClr val="FF0066"/>
              </a:solidFill>
            </a:endParaRPr>
          </a:p>
        </p:txBody>
      </p:sp>
      <p:sp>
        <p:nvSpPr>
          <p:cNvPr id="272388" name="テキスト ボックス 1"/>
          <p:cNvSpPr txBox="1">
            <a:spLocks noChangeArrowheads="1"/>
          </p:cNvSpPr>
          <p:nvPr/>
        </p:nvSpPr>
        <p:spPr bwMode="auto">
          <a:xfrm>
            <a:off x="3203575" y="6334125"/>
            <a:ext cx="56911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50" charset="-128"/>
              </a:defRPr>
            </a:lvl1pPr>
            <a:lvl2pPr marL="742950" indent="-285750">
              <a:defRPr>
                <a:solidFill>
                  <a:schemeClr val="tx1"/>
                </a:solidFill>
                <a:latin typeface="Arial" panose="020B0604020202020204" pitchFamily="34" charset="0"/>
                <a:ea typeface="ＭＳ Ｐゴシック" panose="020B0600070205080204" pitchFamily="50" charset="-128"/>
              </a:defRPr>
            </a:lvl2pPr>
            <a:lvl3pPr marL="1143000" indent="-228600">
              <a:defRPr>
                <a:solidFill>
                  <a:schemeClr val="tx1"/>
                </a:solidFill>
                <a:latin typeface="Arial" panose="020B0604020202020204" pitchFamily="34" charset="0"/>
                <a:ea typeface="ＭＳ Ｐゴシック" panose="020B0600070205080204" pitchFamily="50" charset="-128"/>
              </a:defRPr>
            </a:lvl3pPr>
            <a:lvl4pPr marL="1600200" indent="-228600">
              <a:defRPr>
                <a:solidFill>
                  <a:schemeClr val="tx1"/>
                </a:solidFill>
                <a:latin typeface="Arial" panose="020B0604020202020204" pitchFamily="34" charset="0"/>
                <a:ea typeface="ＭＳ Ｐゴシック" panose="020B0600070205080204" pitchFamily="50" charset="-128"/>
              </a:defRPr>
            </a:lvl4pPr>
            <a:lvl5pPr marL="2057400" indent="-228600">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r>
              <a:rPr kumimoji="1" lang="ja-JP" altLang="en-US" sz="1400"/>
              <a:t>大分県立看護科学大学理事長・学長　村嶋幸代先生講義資料</a:t>
            </a:r>
            <a:endParaRPr kumimoji="1" lang="en-US" altLang="ja-JP" sz="1400"/>
          </a:p>
        </p:txBody>
      </p:sp>
      <p:pic>
        <p:nvPicPr>
          <p:cNvPr id="2" name="オーディオ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9938" y="61039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9938" y="6103938"/>
            <a:ext cx="609600" cy="609600"/>
          </a:xfrm>
          <a:prstGeom prst="rect">
            <a:avLst/>
          </a:prstGeom>
        </p:spPr>
      </p:pic>
    </p:spTree>
  </p:cSld>
  <p:clrMapOvr>
    <a:masterClrMapping/>
  </p:clrMapOvr>
  <p:transition spd="slow" advTm="430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スライド番号プレースホルダ 5"/>
          <p:cNvSpPr txBox="1">
            <a:spLocks noGrp="1" noChangeArrowheads="1"/>
          </p:cNvSpPr>
          <p:nvPr/>
        </p:nvSpPr>
        <p:spPr bwMode="auto">
          <a:xfrm>
            <a:off x="6057900" y="5624513"/>
            <a:ext cx="1600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gn="r">
              <a:spcBef>
                <a:spcPct val="0"/>
              </a:spcBef>
              <a:buFontTx/>
              <a:buNone/>
              <a:defRPr/>
            </a:pPr>
            <a:fld id="{C695DD42-806D-457E-BB2F-90FBED897979}" type="slidenum">
              <a:rPr lang="ja-JP" altLang="en-US" sz="900" smtClean="0">
                <a:solidFill>
                  <a:srgbClr val="898989"/>
                </a:solidFill>
              </a:rPr>
              <a:pPr algn="r">
                <a:spcBef>
                  <a:spcPct val="0"/>
                </a:spcBef>
                <a:buFontTx/>
                <a:buNone/>
                <a:defRPr/>
              </a:pPr>
              <a:t>29</a:t>
            </a:fld>
            <a:endParaRPr lang="ja-JP" altLang="en-US" sz="1350" smtClean="0">
              <a:solidFill>
                <a:srgbClr val="000000"/>
              </a:solidFill>
              <a:latin typeface="Arial" panose="020B0604020202020204" pitchFamily="34" charset="0"/>
            </a:endParaRPr>
          </a:p>
        </p:txBody>
      </p:sp>
      <p:sp>
        <p:nvSpPr>
          <p:cNvPr id="274435" name="コンテンツ プレースホルダ 2"/>
          <p:cNvSpPr>
            <a:spLocks noGrp="1" noChangeArrowheads="1"/>
          </p:cNvSpPr>
          <p:nvPr>
            <p:ph idx="4294967295"/>
          </p:nvPr>
        </p:nvSpPr>
        <p:spPr>
          <a:xfrm>
            <a:off x="466725" y="979488"/>
            <a:ext cx="8356600" cy="5475287"/>
          </a:xfrm>
        </p:spPr>
        <p:txBody>
          <a:bodyPr/>
          <a:lstStyle/>
          <a:p>
            <a:pPr eaLnBrk="1" hangingPunct="1">
              <a:lnSpc>
                <a:spcPct val="90000"/>
              </a:lnSpc>
              <a:buFont typeface="Wingdings" panose="05000000000000000000" pitchFamily="2" charset="2"/>
              <a:buNone/>
            </a:pPr>
            <a:r>
              <a:rPr lang="ja-JP" altLang="en-US" smtClean="0">
                <a:solidFill>
                  <a:schemeClr val="hlink"/>
                </a:solidFill>
              </a:rPr>
              <a:t>■一番重要なのは「受容力！！」</a:t>
            </a:r>
          </a:p>
          <a:p>
            <a:pPr eaLnBrk="1" hangingPunct="1">
              <a:lnSpc>
                <a:spcPct val="90000"/>
              </a:lnSpc>
              <a:buFont typeface="Wingdings" panose="05000000000000000000" pitchFamily="2" charset="2"/>
              <a:buNone/>
            </a:pPr>
            <a:r>
              <a:rPr lang="ja-JP" altLang="en-US" sz="2100" smtClean="0"/>
              <a:t>　　□異なるもの、違うものを是とし、多様性を受け入れる。</a:t>
            </a:r>
            <a:endParaRPr lang="en-US" altLang="ja-JP" sz="2100" smtClean="0"/>
          </a:p>
          <a:p>
            <a:pPr eaLnBrk="1" hangingPunct="1">
              <a:lnSpc>
                <a:spcPct val="90000"/>
              </a:lnSpc>
              <a:buFont typeface="Wingdings" panose="05000000000000000000" pitchFamily="2" charset="2"/>
              <a:buNone/>
            </a:pPr>
            <a:r>
              <a:rPr lang="ja-JP" altLang="en-US" sz="2100" smtClean="0"/>
              <a:t>　　　</a:t>
            </a:r>
            <a:r>
              <a:rPr lang="ja-JP" altLang="en-US" sz="2100" smtClean="0">
                <a:solidFill>
                  <a:srgbClr val="FF0000"/>
                </a:solidFill>
              </a:rPr>
              <a:t>（異なるものと繋がる）　</a:t>
            </a:r>
            <a:endParaRPr lang="en-US" altLang="ja-JP" sz="2100" smtClean="0">
              <a:solidFill>
                <a:srgbClr val="FF0000"/>
              </a:solidFill>
            </a:endParaRPr>
          </a:p>
          <a:p>
            <a:pPr eaLnBrk="1" hangingPunct="1">
              <a:lnSpc>
                <a:spcPct val="90000"/>
              </a:lnSpc>
              <a:buFont typeface="Wingdings" panose="05000000000000000000" pitchFamily="2" charset="2"/>
              <a:buNone/>
            </a:pPr>
            <a:r>
              <a:rPr lang="ja-JP" altLang="en-US" sz="2100" smtClean="0"/>
              <a:t>　　　一方、自分はこうであるという、思いを根底に持つ。</a:t>
            </a:r>
          </a:p>
          <a:p>
            <a:pPr eaLnBrk="1" hangingPunct="1">
              <a:lnSpc>
                <a:spcPct val="90000"/>
              </a:lnSpc>
              <a:buFont typeface="Wingdings" panose="05000000000000000000" pitchFamily="2" charset="2"/>
              <a:buNone/>
            </a:pPr>
            <a:r>
              <a:rPr lang="ja-JP" altLang="en-US" sz="2100" smtClean="0"/>
              <a:t>　　</a:t>
            </a:r>
            <a:r>
              <a:rPr lang="ja-JP" altLang="en-US" sz="2100" smtClean="0">
                <a:sym typeface="ＭＳ ゴシック" panose="020B0609070205080204" pitchFamily="49" charset="-128"/>
              </a:rPr>
              <a:t>□</a:t>
            </a:r>
            <a:r>
              <a:rPr lang="ja-JP" altLang="en-US" sz="2100" smtClean="0"/>
              <a:t>歴史観、哲学観、人生観という深みをどれだけ持っているか！！</a:t>
            </a:r>
            <a:endParaRPr lang="en-US" altLang="ja-JP" sz="2100" smtClean="0"/>
          </a:p>
          <a:p>
            <a:pPr eaLnBrk="1" hangingPunct="1">
              <a:lnSpc>
                <a:spcPct val="90000"/>
              </a:lnSpc>
              <a:buFont typeface="Wingdings" panose="05000000000000000000" pitchFamily="2" charset="2"/>
              <a:buNone/>
            </a:pPr>
            <a:r>
              <a:rPr lang="ja-JP" altLang="en-US" sz="2100" smtClean="0"/>
              <a:t>　　</a:t>
            </a:r>
            <a:r>
              <a:rPr lang="ja-JP" altLang="en-US" sz="2100" smtClean="0">
                <a:sym typeface="ＭＳ ゴシック" panose="020B0609070205080204" pitchFamily="49" charset="-128"/>
              </a:rPr>
              <a:t>□</a:t>
            </a:r>
            <a:r>
              <a:rPr lang="ja-JP" altLang="en-US" sz="2100" smtClean="0"/>
              <a:t>社会がどうあるべきかを学び、考えていく</a:t>
            </a:r>
            <a:endParaRPr lang="en-US" altLang="ja-JP" sz="2100" smtClean="0"/>
          </a:p>
          <a:p>
            <a:pPr eaLnBrk="1" hangingPunct="1">
              <a:lnSpc>
                <a:spcPct val="90000"/>
              </a:lnSpc>
              <a:buFont typeface="Wingdings" panose="05000000000000000000" pitchFamily="2" charset="2"/>
              <a:buNone/>
            </a:pPr>
            <a:endParaRPr lang="ja-JP" altLang="en-US" sz="2100" smtClean="0"/>
          </a:p>
          <a:p>
            <a:pPr eaLnBrk="1" hangingPunct="1">
              <a:lnSpc>
                <a:spcPct val="90000"/>
              </a:lnSpc>
              <a:buFont typeface="Wingdings" panose="05000000000000000000" pitchFamily="2" charset="2"/>
              <a:buNone/>
            </a:pPr>
            <a:r>
              <a:rPr lang="ja-JP" altLang="en-US" smtClean="0">
                <a:solidFill>
                  <a:schemeClr val="hlink"/>
                </a:solidFill>
              </a:rPr>
              <a:t>■人づくりと戦略をたてて実行</a:t>
            </a:r>
          </a:p>
          <a:p>
            <a:pPr eaLnBrk="1" hangingPunct="1">
              <a:lnSpc>
                <a:spcPct val="90000"/>
              </a:lnSpc>
              <a:buFont typeface="Wingdings" panose="05000000000000000000" pitchFamily="2" charset="2"/>
              <a:buNone/>
            </a:pPr>
            <a:r>
              <a:rPr lang="ja-JP" altLang="en-US" sz="2100" smtClean="0"/>
              <a:t>　　</a:t>
            </a:r>
            <a:r>
              <a:rPr lang="ja-JP" altLang="en-US" sz="2100" smtClean="0">
                <a:sym typeface="ＭＳ ゴシック" panose="020B0609070205080204" pitchFamily="49" charset="-128"/>
              </a:rPr>
              <a:t>□</a:t>
            </a:r>
            <a:r>
              <a:rPr lang="ja-JP" altLang="en-US" sz="2100" smtClean="0"/>
              <a:t>何でも話せる人間関係</a:t>
            </a:r>
          </a:p>
          <a:p>
            <a:pPr eaLnBrk="1" hangingPunct="1">
              <a:lnSpc>
                <a:spcPct val="90000"/>
              </a:lnSpc>
              <a:buFont typeface="Wingdings" panose="05000000000000000000" pitchFamily="2" charset="2"/>
              <a:buNone/>
            </a:pPr>
            <a:r>
              <a:rPr lang="ja-JP" altLang="en-US" sz="2100" smtClean="0"/>
              <a:t>　　</a:t>
            </a:r>
            <a:r>
              <a:rPr lang="ja-JP" altLang="en-US" sz="2100" smtClean="0">
                <a:sym typeface="ＭＳ ゴシック" panose="020B0609070205080204" pitchFamily="49" charset="-128"/>
              </a:rPr>
              <a:t>□</a:t>
            </a:r>
            <a:r>
              <a:rPr lang="ja-JP" altLang="en-US" sz="2100" smtClean="0"/>
              <a:t>この方策が何を目指しているか現場に伝える伝道者</a:t>
            </a:r>
            <a:endParaRPr lang="en-US" altLang="ja-JP" sz="2100" smtClean="0"/>
          </a:p>
          <a:p>
            <a:pPr eaLnBrk="1" hangingPunct="1">
              <a:lnSpc>
                <a:spcPct val="90000"/>
              </a:lnSpc>
              <a:buFont typeface="Wingdings" panose="05000000000000000000" pitchFamily="2" charset="2"/>
              <a:buNone/>
            </a:pPr>
            <a:r>
              <a:rPr lang="ja-JP" altLang="en-US" sz="2100" smtClean="0">
                <a:solidFill>
                  <a:srgbClr val="FF0000"/>
                </a:solidFill>
              </a:rPr>
              <a:t>　　　（伝える力・決断する力・逃げない）</a:t>
            </a:r>
            <a:endParaRPr lang="en-US" altLang="ja-JP" sz="2100" smtClean="0">
              <a:solidFill>
                <a:srgbClr val="FF0000"/>
              </a:solidFill>
            </a:endParaRPr>
          </a:p>
          <a:p>
            <a:pPr eaLnBrk="1" hangingPunct="1">
              <a:lnSpc>
                <a:spcPct val="90000"/>
              </a:lnSpc>
              <a:buFont typeface="Wingdings" panose="05000000000000000000" pitchFamily="2" charset="2"/>
              <a:buNone/>
            </a:pPr>
            <a:endParaRPr lang="ja-JP" altLang="en-US" sz="2100" smtClean="0"/>
          </a:p>
          <a:p>
            <a:pPr eaLnBrk="1" hangingPunct="1">
              <a:lnSpc>
                <a:spcPct val="90000"/>
              </a:lnSpc>
              <a:buFont typeface="Wingdings" panose="05000000000000000000" pitchFamily="2" charset="2"/>
              <a:buNone/>
            </a:pPr>
            <a:r>
              <a:rPr lang="ja-JP" altLang="en-US" smtClean="0">
                <a:solidFill>
                  <a:schemeClr val="hlink"/>
                </a:solidFill>
              </a:rPr>
              <a:t>■重要な好奇心、共感力、創造力</a:t>
            </a:r>
            <a:endParaRPr lang="en-US" altLang="ja-JP" smtClean="0">
              <a:solidFill>
                <a:schemeClr val="hlink"/>
              </a:solidFill>
            </a:endParaRPr>
          </a:p>
          <a:p>
            <a:pPr eaLnBrk="1" hangingPunct="1">
              <a:lnSpc>
                <a:spcPct val="90000"/>
              </a:lnSpc>
              <a:buFont typeface="Arial" panose="020B0604020202020204" pitchFamily="34" charset="0"/>
              <a:buNone/>
            </a:pPr>
            <a:r>
              <a:rPr lang="ja-JP" altLang="en-US" sz="2100" smtClean="0">
                <a:solidFill>
                  <a:srgbClr val="000000"/>
                </a:solidFill>
                <a:sym typeface="ＭＳ ゴシック" panose="020B0609070205080204" pitchFamily="49" charset="-128"/>
              </a:rPr>
              <a:t>　　□感性を磨く</a:t>
            </a:r>
            <a:endParaRPr lang="en-US" altLang="ja-JP" sz="2100" smtClean="0">
              <a:solidFill>
                <a:srgbClr val="000000"/>
              </a:solidFill>
              <a:sym typeface="ＭＳ ゴシック" panose="020B0609070205080204" pitchFamily="49" charset="-128"/>
            </a:endParaRPr>
          </a:p>
          <a:p>
            <a:pPr eaLnBrk="1" hangingPunct="1">
              <a:lnSpc>
                <a:spcPct val="90000"/>
              </a:lnSpc>
              <a:buFont typeface="Arial" panose="020B0604020202020204" pitchFamily="34" charset="0"/>
              <a:buNone/>
            </a:pPr>
            <a:r>
              <a:rPr lang="ja-JP" altLang="en-US" sz="2100" smtClean="0">
                <a:solidFill>
                  <a:srgbClr val="000000"/>
                </a:solidFill>
                <a:sym typeface="ＭＳ ゴシック" panose="020B0609070205080204" pitchFamily="49" charset="-128"/>
              </a:rPr>
              <a:t>　　□新しいことにチャレンジ　　</a:t>
            </a:r>
            <a:r>
              <a:rPr lang="ja-JP" altLang="en-US" sz="2100" smtClean="0">
                <a:solidFill>
                  <a:srgbClr val="000000"/>
                </a:solidFill>
              </a:rPr>
              <a:t>　　　　　　　　　　　　　　　　　　　　　　　　　　　</a:t>
            </a:r>
          </a:p>
          <a:p>
            <a:pPr eaLnBrk="1" hangingPunct="1">
              <a:lnSpc>
                <a:spcPct val="90000"/>
              </a:lnSpc>
              <a:buFont typeface="Arial" panose="020B0604020202020204" pitchFamily="34" charset="0"/>
              <a:buNone/>
            </a:pPr>
            <a:r>
              <a:rPr lang="ja-JP" altLang="en-US" smtClean="0">
                <a:solidFill>
                  <a:schemeClr val="hlink"/>
                </a:solidFill>
              </a:rPr>
              <a:t>　　　　　　　　　　　　　　　　　　　　　　　　　　</a:t>
            </a:r>
            <a:r>
              <a:rPr lang="ja-JP" altLang="en-US" sz="1600" b="1" smtClean="0">
                <a:solidFill>
                  <a:srgbClr val="000000"/>
                </a:solidFill>
                <a:latin typeface="Arial" panose="020B0604020202020204" pitchFamily="34" charset="0"/>
                <a:sym typeface="ＭＳ Ｐゴシック" panose="020B0600070205080204" pitchFamily="50" charset="-128"/>
              </a:rPr>
              <a:t>九州・アジア経営塾講演資料</a:t>
            </a:r>
            <a:endParaRPr lang="ja-JP" altLang="en-US" sz="1600" smtClean="0">
              <a:solidFill>
                <a:srgbClr val="000000"/>
              </a:solidFill>
              <a:latin typeface="Arial" panose="020B0604020202020204" pitchFamily="34" charset="0"/>
            </a:endParaRPr>
          </a:p>
          <a:p>
            <a:pPr eaLnBrk="1" hangingPunct="1">
              <a:lnSpc>
                <a:spcPct val="90000"/>
              </a:lnSpc>
              <a:buFont typeface="Wingdings" panose="05000000000000000000" pitchFamily="2" charset="2"/>
              <a:buNone/>
            </a:pPr>
            <a:r>
              <a:rPr lang="ja-JP" altLang="en-US" smtClean="0">
                <a:solidFill>
                  <a:schemeClr val="hlink"/>
                </a:solidFill>
              </a:rPr>
              <a:t>　　　　　　　　　</a:t>
            </a:r>
          </a:p>
        </p:txBody>
      </p:sp>
      <p:sp>
        <p:nvSpPr>
          <p:cNvPr id="274436" name="Rectangle 2"/>
          <p:cNvSpPr>
            <a:spLocks noChangeArrowheads="1"/>
          </p:cNvSpPr>
          <p:nvPr/>
        </p:nvSpPr>
        <p:spPr bwMode="auto">
          <a:xfrm>
            <a:off x="1249363" y="42863"/>
            <a:ext cx="65881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gn="ctr">
              <a:spcBef>
                <a:spcPct val="0"/>
              </a:spcBef>
              <a:buFontTx/>
              <a:buNone/>
            </a:pPr>
            <a:r>
              <a:rPr lang="ja-JP" altLang="en-US" b="1">
                <a:solidFill>
                  <a:srgbClr val="000000"/>
                </a:solidFill>
                <a:sym typeface="ＭＳ Ｐゴシック" panose="020B0600070205080204" pitchFamily="50" charset="-128"/>
              </a:rPr>
              <a:t>リーダーの資質　</a:t>
            </a:r>
            <a:endParaRPr lang="ja-JP" altLang="en-US" sz="2100">
              <a:solidFill>
                <a:srgbClr val="000000"/>
              </a:solidFill>
              <a:latin typeface="Arial" panose="020B0604020202020204" pitchFamily="34" charset="0"/>
            </a:endParaRPr>
          </a:p>
        </p:txBody>
      </p:sp>
      <p:grpSp>
        <p:nvGrpSpPr>
          <p:cNvPr id="274437" name="Group 5"/>
          <p:cNvGrpSpPr>
            <a:grpSpLocks/>
          </p:cNvGrpSpPr>
          <p:nvPr/>
        </p:nvGrpSpPr>
        <p:grpSpPr bwMode="auto">
          <a:xfrm>
            <a:off x="1114425" y="690563"/>
            <a:ext cx="6858000" cy="107950"/>
            <a:chOff x="0" y="0"/>
            <a:chExt cx="9144000" cy="142876"/>
          </a:xfrm>
        </p:grpSpPr>
        <p:sp>
          <p:nvSpPr>
            <p:cNvPr id="274439" name="直線コネクタ 16"/>
            <p:cNvSpPr>
              <a:spLocks noChangeShapeType="1"/>
            </p:cNvSpPr>
            <p:nvPr/>
          </p:nvSpPr>
          <p:spPr bwMode="auto">
            <a:xfrm>
              <a:off x="0" y="141289"/>
              <a:ext cx="9144000" cy="1587"/>
            </a:xfrm>
            <a:prstGeom prst="line">
              <a:avLst/>
            </a:prstGeom>
            <a:noFill/>
            <a:ln w="88900">
              <a:solidFill>
                <a:srgbClr val="666666"/>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74440" name="直線コネクタ 17"/>
            <p:cNvSpPr>
              <a:spLocks noChangeShapeType="1"/>
            </p:cNvSpPr>
            <p:nvPr/>
          </p:nvSpPr>
          <p:spPr bwMode="auto">
            <a:xfrm>
              <a:off x="0" y="0"/>
              <a:ext cx="9144000" cy="1588"/>
            </a:xfrm>
            <a:prstGeom prst="line">
              <a:avLst/>
            </a:prstGeom>
            <a:noFill/>
            <a:ln w="889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pic>
        <p:nvPicPr>
          <p:cNvPr id="3" name="オーディオ 2">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9938" y="61039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9938" y="6103938"/>
            <a:ext cx="609600" cy="609600"/>
          </a:xfrm>
          <a:prstGeom prst="rect">
            <a:avLst/>
          </a:prstGeom>
        </p:spPr>
      </p:pic>
    </p:spTree>
  </p:cSld>
  <p:clrMapOvr>
    <a:masterClrMapping/>
  </p:clrMapOvr>
  <p:transition spd="slow" advTm="1046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コンテンツ プレースホルダ 2"/>
          <p:cNvSpPr>
            <a:spLocks noGrp="1" noChangeArrowheads="1"/>
          </p:cNvSpPr>
          <p:nvPr>
            <p:ph idx="4294967295"/>
          </p:nvPr>
        </p:nvSpPr>
        <p:spPr>
          <a:xfrm>
            <a:off x="2554288" y="4870450"/>
            <a:ext cx="6418262" cy="2447925"/>
          </a:xfrm>
        </p:spPr>
        <p:txBody>
          <a:bodyPr/>
          <a:lstStyle/>
          <a:p>
            <a:pPr eaLnBrk="1" hangingPunct="1">
              <a:buFont typeface="Arial" panose="020B0604020202020204" pitchFamily="34" charset="0"/>
              <a:buNone/>
            </a:pPr>
            <a:r>
              <a:rPr lang="ja-JP" altLang="en-US" smtClean="0">
                <a:solidFill>
                  <a:srgbClr val="572314"/>
                </a:solidFill>
                <a:latin typeface="ＭＳ Ｐゴシック" panose="020B0600070205080204" pitchFamily="50" charset="-128"/>
                <a:sym typeface="ＭＳ Ｐゴシック" panose="020B0600070205080204" pitchFamily="50" charset="-128"/>
              </a:rPr>
              <a:t>　</a:t>
            </a:r>
            <a:endParaRPr lang="ja-JP" altLang="en-US" sz="2800" b="1" smtClean="0">
              <a:solidFill>
                <a:srgbClr val="572314"/>
              </a:solidFill>
              <a:latin typeface="ＭＳ Ｐゴシック" panose="020B0600070205080204" pitchFamily="50" charset="-128"/>
              <a:sym typeface="ＭＳ Ｐゴシック" panose="020B0600070205080204" pitchFamily="50" charset="-128"/>
            </a:endParaRPr>
          </a:p>
          <a:p>
            <a:pPr eaLnBrk="1" hangingPunct="1">
              <a:buFont typeface="Arial" panose="020B0604020202020204" pitchFamily="34" charset="0"/>
              <a:buNone/>
            </a:pPr>
            <a:r>
              <a:rPr lang="ja-JP" altLang="en-US" smtClean="0">
                <a:solidFill>
                  <a:srgbClr val="572314"/>
                </a:solidFill>
                <a:latin typeface="ＭＳ Ｐゴシック" panose="020B0600070205080204" pitchFamily="50" charset="-128"/>
                <a:sym typeface="ＭＳ Ｐゴシック" panose="020B0600070205080204" pitchFamily="50" charset="-128"/>
              </a:rPr>
              <a:t>　　</a:t>
            </a:r>
            <a:endParaRPr lang="en-US" altLang="ja-JP" sz="3600" smtClean="0"/>
          </a:p>
        </p:txBody>
      </p:sp>
      <p:sp>
        <p:nvSpPr>
          <p:cNvPr id="221187" name="コンテンツ プレースホルダ 2"/>
          <p:cNvSpPr>
            <a:spLocks noChangeArrowheads="1"/>
          </p:cNvSpPr>
          <p:nvPr/>
        </p:nvSpPr>
        <p:spPr bwMode="auto">
          <a:xfrm>
            <a:off x="0" y="2347913"/>
            <a:ext cx="8893175"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eaLnBrk="1" hangingPunct="1">
              <a:buFontTx/>
              <a:buNone/>
            </a:pPr>
            <a:endParaRPr lang="en-US" altLang="ja-JP" sz="1800">
              <a:solidFill>
                <a:srgbClr val="000000"/>
              </a:solidFill>
              <a:latin typeface="Arial" panose="020B0604020202020204" pitchFamily="34" charset="0"/>
            </a:endParaRPr>
          </a:p>
        </p:txBody>
      </p:sp>
      <p:sp>
        <p:nvSpPr>
          <p:cNvPr id="221188" name="テキスト ボックス 1"/>
          <p:cNvSpPr txBox="1">
            <a:spLocks noChangeArrowheads="1"/>
          </p:cNvSpPr>
          <p:nvPr/>
        </p:nvSpPr>
        <p:spPr bwMode="auto">
          <a:xfrm>
            <a:off x="160338" y="547688"/>
            <a:ext cx="8572500" cy="2554287"/>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spcBef>
                <a:spcPct val="0"/>
              </a:spcBef>
              <a:buFontTx/>
              <a:buNone/>
            </a:pPr>
            <a:r>
              <a:rPr kumimoji="1" lang="ja-JP" altLang="en-US" sz="1600">
                <a:solidFill>
                  <a:srgbClr val="000000"/>
                </a:solidFill>
                <a:latin typeface="Arial" panose="020B0604020202020204" pitchFamily="34" charset="0"/>
              </a:rPr>
              <a:t>公益財団法人　福岡県すこやか健康事業団　（現　公益社団法人ふくおか公衆衛生機構）</a:t>
            </a:r>
            <a:endParaRPr kumimoji="1" lang="en-US" altLang="ja-JP" sz="1600">
              <a:solidFill>
                <a:srgbClr val="000000"/>
              </a:solidFill>
              <a:latin typeface="Arial" panose="020B0604020202020204" pitchFamily="34" charset="0"/>
            </a:endParaRPr>
          </a:p>
          <a:p>
            <a:pPr>
              <a:spcBef>
                <a:spcPct val="0"/>
              </a:spcBef>
              <a:buFontTx/>
              <a:buNone/>
            </a:pPr>
            <a:r>
              <a:rPr kumimoji="1" lang="ja-JP" altLang="en-US" sz="1800">
                <a:solidFill>
                  <a:srgbClr val="000000"/>
                </a:solidFill>
                <a:latin typeface="Arial" panose="020B0604020202020204" pitchFamily="34" charset="0"/>
              </a:rPr>
              <a:t>　　理事兼福岡国際総合健診センター長（</a:t>
            </a:r>
            <a:r>
              <a:rPr kumimoji="1" lang="en-US" altLang="ja-JP" sz="1800">
                <a:solidFill>
                  <a:srgbClr val="000000"/>
                </a:solidFill>
                <a:latin typeface="Arial" panose="020B0604020202020204" pitchFamily="34" charset="0"/>
              </a:rPr>
              <a:t>2016</a:t>
            </a:r>
            <a:r>
              <a:rPr kumimoji="1" lang="ja-JP" altLang="en-US" sz="1800">
                <a:solidFill>
                  <a:srgbClr val="000000"/>
                </a:solidFill>
                <a:latin typeface="Arial" panose="020B0604020202020204" pitchFamily="34" charset="0"/>
              </a:rPr>
              <a:t>～</a:t>
            </a:r>
            <a:r>
              <a:rPr kumimoji="1" lang="en-US" altLang="ja-JP" sz="1800">
                <a:solidFill>
                  <a:srgbClr val="000000"/>
                </a:solidFill>
                <a:latin typeface="Arial" panose="020B0604020202020204" pitchFamily="34" charset="0"/>
              </a:rPr>
              <a:t>2017</a:t>
            </a:r>
            <a:r>
              <a:rPr kumimoji="1" lang="ja-JP" altLang="en-US" sz="1800">
                <a:solidFill>
                  <a:srgbClr val="000000"/>
                </a:solidFill>
                <a:latin typeface="Arial" panose="020B0604020202020204" pitchFamily="34" charset="0"/>
              </a:rPr>
              <a:t>）</a:t>
            </a:r>
            <a:endParaRPr kumimoji="1" lang="en-US" altLang="ja-JP" sz="1800">
              <a:solidFill>
                <a:srgbClr val="000000"/>
              </a:solidFill>
              <a:latin typeface="Arial" panose="020B0604020202020204" pitchFamily="34" charset="0"/>
            </a:endParaRPr>
          </a:p>
          <a:p>
            <a:pPr>
              <a:spcBef>
                <a:spcPct val="0"/>
              </a:spcBef>
              <a:buFontTx/>
              <a:buNone/>
            </a:pPr>
            <a:endParaRPr kumimoji="1" lang="en-US" altLang="ja-JP" sz="1800">
              <a:solidFill>
                <a:srgbClr val="000000"/>
              </a:solidFill>
              <a:latin typeface="Arial" panose="020B0604020202020204" pitchFamily="34" charset="0"/>
            </a:endParaRPr>
          </a:p>
          <a:p>
            <a:pPr>
              <a:spcBef>
                <a:spcPct val="0"/>
              </a:spcBef>
              <a:buFontTx/>
              <a:buNone/>
            </a:pPr>
            <a:r>
              <a:rPr kumimoji="1" lang="ja-JP" altLang="en-US" sz="1800">
                <a:solidFill>
                  <a:srgbClr val="000000"/>
                </a:solidFill>
                <a:latin typeface="Arial" panose="020B0604020202020204" pitchFamily="34" charset="0"/>
              </a:rPr>
              <a:t>　　○健診部門（自治体及び事業場の巡回健診・学校健診・人間ドック）</a:t>
            </a:r>
            <a:endParaRPr kumimoji="1" lang="en-US" altLang="ja-JP" sz="1800">
              <a:solidFill>
                <a:srgbClr val="000000"/>
              </a:solidFill>
              <a:latin typeface="Arial" panose="020B0604020202020204" pitchFamily="34" charset="0"/>
            </a:endParaRPr>
          </a:p>
          <a:p>
            <a:pPr>
              <a:spcBef>
                <a:spcPct val="0"/>
              </a:spcBef>
              <a:buFontTx/>
              <a:buNone/>
            </a:pPr>
            <a:r>
              <a:rPr kumimoji="1" lang="ja-JP" altLang="en-US" sz="1800">
                <a:solidFill>
                  <a:srgbClr val="000000"/>
                </a:solidFill>
                <a:latin typeface="Arial" panose="020B0604020202020204" pitchFamily="34" charset="0"/>
              </a:rPr>
              <a:t>　　○学術研究センター（地域における予防医学の普及・啓発）</a:t>
            </a:r>
            <a:endParaRPr kumimoji="1" lang="en-US" altLang="ja-JP" sz="1800">
              <a:solidFill>
                <a:srgbClr val="000000"/>
              </a:solidFill>
              <a:latin typeface="Arial" panose="020B0604020202020204" pitchFamily="34" charset="0"/>
            </a:endParaRPr>
          </a:p>
          <a:p>
            <a:pPr>
              <a:spcBef>
                <a:spcPct val="0"/>
              </a:spcBef>
              <a:buFontTx/>
              <a:buNone/>
            </a:pPr>
            <a:r>
              <a:rPr kumimoji="1" lang="ja-JP" altLang="en-US" sz="1800">
                <a:solidFill>
                  <a:srgbClr val="000000"/>
                </a:solidFill>
                <a:latin typeface="Arial" panose="020B0604020202020204" pitchFamily="34" charset="0"/>
              </a:rPr>
              <a:t>　　○環境科学センター（健康的な労働環境づくり：作業環境、大気調査、水質調査等）</a:t>
            </a:r>
            <a:endParaRPr kumimoji="1" lang="en-US" altLang="ja-JP" sz="1800">
              <a:solidFill>
                <a:srgbClr val="000000"/>
              </a:solidFill>
              <a:latin typeface="Arial" panose="020B0604020202020204" pitchFamily="34" charset="0"/>
            </a:endParaRPr>
          </a:p>
          <a:p>
            <a:pPr>
              <a:spcBef>
                <a:spcPct val="0"/>
              </a:spcBef>
              <a:buFontTx/>
              <a:buNone/>
            </a:pPr>
            <a:endParaRPr kumimoji="1" lang="en-US" altLang="ja-JP" sz="1800">
              <a:solidFill>
                <a:srgbClr val="000000"/>
              </a:solidFill>
              <a:latin typeface="Arial" panose="020B0604020202020204" pitchFamily="34" charset="0"/>
            </a:endParaRPr>
          </a:p>
          <a:p>
            <a:pPr>
              <a:spcBef>
                <a:spcPct val="0"/>
              </a:spcBef>
              <a:buFontTx/>
              <a:buNone/>
            </a:pPr>
            <a:r>
              <a:rPr kumimoji="1" lang="ja-JP" altLang="en-US" sz="1800">
                <a:solidFill>
                  <a:srgbClr val="0070C0"/>
                </a:solidFill>
                <a:latin typeface="Arial" panose="020B0604020202020204" pitchFamily="34" charset="0"/>
              </a:rPr>
              <a:t>民間に勤務して・・・■行政には民間では入手できない情報の宝庫</a:t>
            </a:r>
            <a:endParaRPr kumimoji="1" lang="en-US" altLang="ja-JP" sz="1800">
              <a:solidFill>
                <a:srgbClr val="0070C0"/>
              </a:solidFill>
              <a:latin typeface="Arial" panose="020B0604020202020204" pitchFamily="34" charset="0"/>
            </a:endParaRPr>
          </a:p>
          <a:p>
            <a:pPr>
              <a:spcBef>
                <a:spcPct val="0"/>
              </a:spcBef>
              <a:buFontTx/>
              <a:buNone/>
            </a:pPr>
            <a:r>
              <a:rPr kumimoji="1" lang="ja-JP" altLang="en-US" sz="1800">
                <a:solidFill>
                  <a:srgbClr val="0070C0"/>
                </a:solidFill>
                <a:latin typeface="Arial" panose="020B0604020202020204" pitchFamily="34" charset="0"/>
              </a:rPr>
              <a:t>　　　　　　　　　　　　■産業保健（メンタルヘルス、有機溶剤、じん肺等特殊健診）　</a:t>
            </a:r>
            <a:r>
              <a:rPr kumimoji="1" lang="ja-JP" altLang="en-US" sz="1800">
                <a:solidFill>
                  <a:srgbClr val="000000"/>
                </a:solidFill>
                <a:latin typeface="Arial" panose="020B0604020202020204" pitchFamily="34" charset="0"/>
              </a:rPr>
              <a:t>　　</a:t>
            </a:r>
          </a:p>
        </p:txBody>
      </p:sp>
      <p:sp>
        <p:nvSpPr>
          <p:cNvPr id="221189" name="テキスト ボックス 2"/>
          <p:cNvSpPr txBox="1">
            <a:spLocks noChangeArrowheads="1"/>
          </p:cNvSpPr>
          <p:nvPr/>
        </p:nvSpPr>
        <p:spPr bwMode="auto">
          <a:xfrm>
            <a:off x="160338" y="147638"/>
            <a:ext cx="3690937" cy="369887"/>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spcBef>
                <a:spcPct val="0"/>
              </a:spcBef>
              <a:buFontTx/>
              <a:buNone/>
            </a:pPr>
            <a:r>
              <a:rPr kumimoji="1" lang="ja-JP" altLang="en-US" sz="1800">
                <a:solidFill>
                  <a:srgbClr val="000000"/>
                </a:solidFill>
                <a:latin typeface="Arial" panose="020B0604020202020204" pitchFamily="34" charset="0"/>
              </a:rPr>
              <a:t>自己紹介：行政保健師定年退職後</a:t>
            </a:r>
          </a:p>
        </p:txBody>
      </p:sp>
      <p:sp>
        <p:nvSpPr>
          <p:cNvPr id="221190" name="テキスト ボックス 7"/>
          <p:cNvSpPr txBox="1">
            <a:spLocks noChangeArrowheads="1"/>
          </p:cNvSpPr>
          <p:nvPr/>
        </p:nvSpPr>
        <p:spPr bwMode="auto">
          <a:xfrm>
            <a:off x="160338" y="3724275"/>
            <a:ext cx="8572500" cy="31400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spcBef>
                <a:spcPct val="0"/>
              </a:spcBef>
              <a:buFontTx/>
              <a:buNone/>
            </a:pPr>
            <a:r>
              <a:rPr kumimoji="1" lang="ja-JP" altLang="en-US" sz="1800">
                <a:solidFill>
                  <a:srgbClr val="000000"/>
                </a:solidFill>
                <a:latin typeface="Arial" panose="020B0604020202020204" pitchFamily="34" charset="0"/>
              </a:rPr>
              <a:t>公益社団法人　日本看護協会常任理事　</a:t>
            </a:r>
            <a:r>
              <a:rPr kumimoji="1" lang="en-US" altLang="ja-JP" sz="1800">
                <a:solidFill>
                  <a:srgbClr val="000000"/>
                </a:solidFill>
                <a:latin typeface="Arial" panose="020B0604020202020204" pitchFamily="34" charset="0"/>
              </a:rPr>
              <a:t>2018.6.12</a:t>
            </a:r>
            <a:r>
              <a:rPr kumimoji="1" lang="ja-JP" altLang="en-US" sz="1800">
                <a:solidFill>
                  <a:srgbClr val="000000"/>
                </a:solidFill>
                <a:latin typeface="Arial" panose="020B0604020202020204" pitchFamily="34" charset="0"/>
              </a:rPr>
              <a:t>～）</a:t>
            </a:r>
            <a:endParaRPr kumimoji="1" lang="en-US" altLang="ja-JP" sz="1800">
              <a:solidFill>
                <a:srgbClr val="000000"/>
              </a:solidFill>
              <a:latin typeface="Arial" panose="020B0604020202020204" pitchFamily="34" charset="0"/>
            </a:endParaRPr>
          </a:p>
          <a:p>
            <a:pPr>
              <a:spcBef>
                <a:spcPct val="0"/>
              </a:spcBef>
              <a:buFontTx/>
              <a:buNone/>
            </a:pPr>
            <a:endParaRPr kumimoji="1" lang="en-US" altLang="ja-JP" sz="1800">
              <a:solidFill>
                <a:srgbClr val="000000"/>
              </a:solidFill>
              <a:latin typeface="Arial" panose="020B0604020202020204" pitchFamily="34" charset="0"/>
            </a:endParaRPr>
          </a:p>
          <a:p>
            <a:pPr>
              <a:spcBef>
                <a:spcPct val="0"/>
              </a:spcBef>
              <a:buFontTx/>
              <a:buNone/>
            </a:pPr>
            <a:r>
              <a:rPr kumimoji="1" lang="ja-JP" altLang="en-US" sz="1800">
                <a:solidFill>
                  <a:srgbClr val="000000"/>
                </a:solidFill>
                <a:latin typeface="Arial" panose="020B0604020202020204" pitchFamily="34" charset="0"/>
              </a:rPr>
              <a:t>　　○地域保健・健康増進に関すること</a:t>
            </a:r>
            <a:endParaRPr kumimoji="1" lang="en-US" altLang="ja-JP" sz="1800">
              <a:solidFill>
                <a:srgbClr val="000000"/>
              </a:solidFill>
              <a:latin typeface="Arial" panose="020B0604020202020204" pitchFamily="34" charset="0"/>
            </a:endParaRPr>
          </a:p>
          <a:p>
            <a:pPr>
              <a:spcBef>
                <a:spcPct val="0"/>
              </a:spcBef>
              <a:buFontTx/>
              <a:buNone/>
            </a:pPr>
            <a:r>
              <a:rPr kumimoji="1" lang="ja-JP" altLang="en-US" sz="1800">
                <a:solidFill>
                  <a:srgbClr val="000000"/>
                </a:solidFill>
                <a:latin typeface="Arial" panose="020B0604020202020204" pitchFamily="34" charset="0"/>
              </a:rPr>
              <a:t>　　○地域包括ケア・医療介護連携・基金に関すること</a:t>
            </a:r>
            <a:endParaRPr kumimoji="1" lang="en-US" altLang="ja-JP" sz="1800">
              <a:solidFill>
                <a:srgbClr val="000000"/>
              </a:solidFill>
              <a:latin typeface="Arial" panose="020B0604020202020204" pitchFamily="34" charset="0"/>
            </a:endParaRPr>
          </a:p>
          <a:p>
            <a:pPr>
              <a:spcBef>
                <a:spcPct val="0"/>
              </a:spcBef>
              <a:buFontTx/>
              <a:buNone/>
            </a:pPr>
            <a:r>
              <a:rPr kumimoji="1" lang="ja-JP" altLang="en-US" sz="1800">
                <a:solidFill>
                  <a:srgbClr val="000000"/>
                </a:solidFill>
                <a:latin typeface="Arial" panose="020B0604020202020204" pitchFamily="34" charset="0"/>
              </a:rPr>
              <a:t>　　○看護職員の需給対策に関すること</a:t>
            </a:r>
            <a:endParaRPr kumimoji="1" lang="en-US" altLang="ja-JP" sz="1800">
              <a:solidFill>
                <a:srgbClr val="000000"/>
              </a:solidFill>
              <a:latin typeface="Arial" panose="020B0604020202020204" pitchFamily="34" charset="0"/>
            </a:endParaRPr>
          </a:p>
          <a:p>
            <a:pPr>
              <a:spcBef>
                <a:spcPct val="0"/>
              </a:spcBef>
              <a:buFontTx/>
              <a:buNone/>
            </a:pPr>
            <a:r>
              <a:rPr kumimoji="1" lang="ja-JP" altLang="en-US" sz="1800">
                <a:solidFill>
                  <a:srgbClr val="000000"/>
                </a:solidFill>
                <a:latin typeface="Arial" panose="020B0604020202020204" pitchFamily="34" charset="0"/>
              </a:rPr>
              <a:t>　　○災害支援・健康危機管理に関すること</a:t>
            </a:r>
            <a:endParaRPr kumimoji="1" lang="en-US" altLang="ja-JP" sz="1800">
              <a:solidFill>
                <a:srgbClr val="000000"/>
              </a:solidFill>
              <a:latin typeface="Arial" panose="020B0604020202020204" pitchFamily="34" charset="0"/>
            </a:endParaRPr>
          </a:p>
          <a:p>
            <a:pPr>
              <a:spcBef>
                <a:spcPct val="0"/>
              </a:spcBef>
              <a:buFontTx/>
              <a:buNone/>
            </a:pPr>
            <a:r>
              <a:rPr kumimoji="1" lang="ja-JP" altLang="en-US" sz="1800">
                <a:solidFill>
                  <a:srgbClr val="000000"/>
                </a:solidFill>
                <a:latin typeface="Arial" panose="020B0604020202020204" pitchFamily="34" charset="0"/>
              </a:rPr>
              <a:t>　　</a:t>
            </a:r>
            <a:r>
              <a:rPr kumimoji="1" lang="ja-JP" altLang="en-US" sz="1800">
                <a:solidFill>
                  <a:srgbClr val="FF0000"/>
                </a:solidFill>
                <a:latin typeface="Arial" panose="020B0604020202020204" pitchFamily="34" charset="0"/>
              </a:rPr>
              <a:t>〇新型コロナウイルス感染症に関すること</a:t>
            </a:r>
            <a:endParaRPr kumimoji="1" lang="en-US" altLang="ja-JP" sz="1800">
              <a:solidFill>
                <a:srgbClr val="FF0000"/>
              </a:solidFill>
              <a:latin typeface="Arial" panose="020B0604020202020204" pitchFamily="34" charset="0"/>
            </a:endParaRPr>
          </a:p>
          <a:p>
            <a:pPr>
              <a:spcBef>
                <a:spcPct val="0"/>
              </a:spcBef>
              <a:buFontTx/>
              <a:buNone/>
            </a:pPr>
            <a:r>
              <a:rPr kumimoji="1" lang="ja-JP" altLang="en-US" sz="1800">
                <a:solidFill>
                  <a:srgbClr val="000000"/>
                </a:solidFill>
                <a:latin typeface="Arial" panose="020B0604020202020204" pitchFamily="34" charset="0"/>
              </a:rPr>
              <a:t>　　</a:t>
            </a:r>
            <a:r>
              <a:rPr kumimoji="1" lang="ja-JP" altLang="en-US" sz="1800">
                <a:solidFill>
                  <a:srgbClr val="FF0000"/>
                </a:solidFill>
                <a:latin typeface="Arial" panose="020B0604020202020204" pitchFamily="34" charset="0"/>
              </a:rPr>
              <a:t>○保健師職能委員長、保健師職能の機能強化（保健師教育含む）</a:t>
            </a:r>
            <a:endParaRPr kumimoji="1" lang="en-US" altLang="ja-JP" sz="1800">
              <a:solidFill>
                <a:srgbClr val="FF0000"/>
              </a:solidFill>
              <a:latin typeface="Arial" panose="020B0604020202020204" pitchFamily="34" charset="0"/>
            </a:endParaRPr>
          </a:p>
          <a:p>
            <a:pPr>
              <a:spcBef>
                <a:spcPct val="0"/>
              </a:spcBef>
              <a:buFontTx/>
              <a:buNone/>
            </a:pPr>
            <a:r>
              <a:rPr kumimoji="1" lang="ja-JP" altLang="en-US" sz="1800">
                <a:solidFill>
                  <a:srgbClr val="FF0000"/>
                </a:solidFill>
                <a:latin typeface="Arial" panose="020B0604020202020204" pitchFamily="34" charset="0"/>
              </a:rPr>
              <a:t>　　　　　　→組織率アップ</a:t>
            </a:r>
            <a:endParaRPr kumimoji="1" lang="en-US" altLang="ja-JP" sz="1800">
              <a:solidFill>
                <a:srgbClr val="FF0000"/>
              </a:solidFill>
              <a:latin typeface="Arial" panose="020B0604020202020204" pitchFamily="34" charset="0"/>
            </a:endParaRPr>
          </a:p>
          <a:p>
            <a:pPr>
              <a:spcBef>
                <a:spcPct val="0"/>
              </a:spcBef>
              <a:buFontTx/>
              <a:buNone/>
            </a:pPr>
            <a:r>
              <a:rPr kumimoji="1" lang="ja-JP" altLang="en-US" sz="1800">
                <a:solidFill>
                  <a:srgbClr val="000000"/>
                </a:solidFill>
                <a:latin typeface="Arial" panose="020B0604020202020204" pitchFamily="34" charset="0"/>
              </a:rPr>
              <a:t>　　○その他：国、関係団体等の審議会や検討会等の委員　</a:t>
            </a:r>
            <a:endParaRPr kumimoji="1" lang="en-US" altLang="ja-JP" sz="1800">
              <a:solidFill>
                <a:srgbClr val="000000"/>
              </a:solidFill>
              <a:latin typeface="Arial" panose="020B0604020202020204" pitchFamily="34" charset="0"/>
            </a:endParaRPr>
          </a:p>
          <a:p>
            <a:pPr>
              <a:spcBef>
                <a:spcPct val="0"/>
              </a:spcBef>
              <a:buFontTx/>
              <a:buNone/>
            </a:pPr>
            <a:r>
              <a:rPr kumimoji="1" lang="ja-JP" altLang="en-US" sz="1800">
                <a:solidFill>
                  <a:srgbClr val="000000"/>
                </a:solidFill>
                <a:latin typeface="Arial" panose="020B0604020202020204" pitchFamily="34" charset="0"/>
              </a:rPr>
              <a:t>　　</a:t>
            </a:r>
          </a:p>
        </p:txBody>
      </p:sp>
      <p:sp>
        <p:nvSpPr>
          <p:cNvPr id="221191" name="下矢印 3"/>
          <p:cNvSpPr>
            <a:spLocks noChangeArrowheads="1"/>
          </p:cNvSpPr>
          <p:nvPr/>
        </p:nvSpPr>
        <p:spPr bwMode="auto">
          <a:xfrm>
            <a:off x="3924300" y="3213100"/>
            <a:ext cx="287338" cy="431800"/>
          </a:xfrm>
          <a:prstGeom prst="downArrow">
            <a:avLst>
              <a:gd name="adj1" fmla="val 50000"/>
              <a:gd name="adj2" fmla="val 50092"/>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eaLnBrk="1" hangingPunct="1">
              <a:spcBef>
                <a:spcPct val="0"/>
              </a:spcBef>
              <a:buFontTx/>
              <a:buNone/>
            </a:pPr>
            <a:endParaRPr lang="ja-JP" altLang="en-US" sz="1800">
              <a:solidFill>
                <a:srgbClr val="000000"/>
              </a:solidFill>
              <a:latin typeface="Arial" panose="020B0604020202020204" pitchFamily="34" charset="0"/>
            </a:endParaRPr>
          </a:p>
        </p:txBody>
      </p:sp>
      <p:pic>
        <p:nvPicPr>
          <p:cNvPr id="5" name="オーディオ 4">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9938" y="61039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9938" y="6103938"/>
            <a:ext cx="609600" cy="609600"/>
          </a:xfrm>
          <a:prstGeom prst="rect">
            <a:avLst/>
          </a:prstGeom>
        </p:spPr>
      </p:pic>
    </p:spTree>
  </p:cSld>
  <p:clrMapOvr>
    <a:masterClrMapping/>
  </p:clrMapOvr>
  <p:transition spd="slow" advTm="6189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スライド番号プレースホルダ 5"/>
          <p:cNvSpPr txBox="1">
            <a:spLocks noGrp="1" noChangeArrowheads="1"/>
          </p:cNvSpPr>
          <p:nvPr/>
        </p:nvSpPr>
        <p:spPr bwMode="auto">
          <a:xfrm>
            <a:off x="6057900" y="5624513"/>
            <a:ext cx="1600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gn="r">
              <a:spcBef>
                <a:spcPct val="0"/>
              </a:spcBef>
              <a:buFontTx/>
              <a:buNone/>
              <a:defRPr/>
            </a:pPr>
            <a:fld id="{4531B3AD-1BDB-4D06-8EB2-D399283B4B37}" type="slidenum">
              <a:rPr lang="ja-JP" altLang="en-US" sz="900" smtClean="0">
                <a:solidFill>
                  <a:srgbClr val="898989"/>
                </a:solidFill>
              </a:rPr>
              <a:pPr algn="r">
                <a:spcBef>
                  <a:spcPct val="0"/>
                </a:spcBef>
                <a:buFontTx/>
                <a:buNone/>
                <a:defRPr/>
              </a:pPr>
              <a:t>30</a:t>
            </a:fld>
            <a:endParaRPr lang="ja-JP" altLang="en-US" sz="1350" smtClean="0">
              <a:solidFill>
                <a:srgbClr val="000000"/>
              </a:solidFill>
              <a:latin typeface="Arial" panose="020B0604020202020204" pitchFamily="34" charset="0"/>
            </a:endParaRPr>
          </a:p>
        </p:txBody>
      </p:sp>
      <p:sp>
        <p:nvSpPr>
          <p:cNvPr id="137219" name="コンテンツ プレースホルダ 2"/>
          <p:cNvSpPr>
            <a:spLocks noGrp="1" noChangeArrowheads="1"/>
          </p:cNvSpPr>
          <p:nvPr>
            <p:ph idx="4294967295"/>
          </p:nvPr>
        </p:nvSpPr>
        <p:spPr>
          <a:xfrm>
            <a:off x="106363" y="979488"/>
            <a:ext cx="8931275" cy="4989512"/>
          </a:xfrm>
        </p:spPr>
        <p:txBody>
          <a:bodyPr/>
          <a:lstStyle/>
          <a:p>
            <a:pPr eaLnBrk="1" hangingPunct="1">
              <a:buFont typeface="Wingdings" panose="05000000000000000000" pitchFamily="2" charset="2"/>
              <a:buNone/>
              <a:defRPr/>
            </a:pPr>
            <a:r>
              <a:rPr lang="ja-JP" altLang="en-US" sz="2100" b="1" dirty="0">
                <a:solidFill>
                  <a:srgbClr val="FF0000"/>
                </a:solidFill>
                <a:latin typeface="HG丸ｺﾞｼｯｸM-PRO" panose="020F0600000000000000" pitchFamily="50" charset="-128"/>
                <a:ea typeface="HG丸ｺﾞｼｯｸM-PRO" panose="020F0600000000000000" pitchFamily="50" charset="-128"/>
                <a:sym typeface="HG丸ｺﾞｼｯｸM-PRO" panose="020F0600000000000000" pitchFamily="50" charset="-128"/>
              </a:rPr>
              <a:t>＜職場を変える＞</a:t>
            </a:r>
          </a:p>
          <a:p>
            <a:pPr eaLnBrk="1" hangingPunct="1">
              <a:buFont typeface="Arial" panose="020B0604020202020204" pitchFamily="34" charset="0"/>
              <a:buNone/>
              <a:defRPr/>
            </a:pPr>
            <a:r>
              <a:rPr lang="ja-JP" altLang="en-US" sz="1800" b="1" dirty="0">
                <a:latin typeface="ＭＳ ゴシック" panose="020B0609070205080204" pitchFamily="49" charset="-128"/>
                <a:ea typeface="ＭＳ ゴシック" panose="020B0609070205080204" pitchFamily="49" charset="-128"/>
                <a:sym typeface="ＭＳ ゴシック" panose="020B0609070205080204" pitchFamily="49" charset="-128"/>
              </a:rPr>
              <a:t>□</a:t>
            </a:r>
            <a:r>
              <a:rPr lang="ja-JP" altLang="en-US" sz="1800" b="1" dirty="0">
                <a:latin typeface="ＭＳ ゴシック" panose="020B0609070205080204" pitchFamily="49" charset="-128"/>
                <a:ea typeface="ＭＳ ゴシック" panose="020B0609070205080204" pitchFamily="49" charset="-128"/>
              </a:rPr>
              <a:t>チームで話し合い、チームの規範、ソフトウェアをつくる。</a:t>
            </a:r>
          </a:p>
          <a:p>
            <a:pPr eaLnBrk="1" hangingPunct="1">
              <a:buFont typeface="Arial" panose="020B0604020202020204" pitchFamily="34" charset="0"/>
              <a:buNone/>
              <a:defRPr/>
            </a:pPr>
            <a:r>
              <a:rPr lang="ja-JP" altLang="en-US" sz="1800" b="1" dirty="0">
                <a:latin typeface="ＭＳ ゴシック" panose="020B0609070205080204" pitchFamily="49" charset="-128"/>
                <a:ea typeface="ＭＳ ゴシック" panose="020B0609070205080204" pitchFamily="49" charset="-128"/>
                <a:sym typeface="ＭＳ ゴシック" panose="020B0609070205080204" pitchFamily="49" charset="-128"/>
              </a:rPr>
              <a:t>□</a:t>
            </a:r>
            <a:r>
              <a:rPr lang="ja-JP" altLang="en-US" sz="1800" b="1" dirty="0">
                <a:latin typeface="ＭＳ ゴシック" panose="020B0609070205080204" pitchFamily="49" charset="-128"/>
                <a:ea typeface="ＭＳ ゴシック" panose="020B0609070205080204" pitchFamily="49" charset="-128"/>
              </a:rPr>
              <a:t>サービス管理、人材育成のシステムをつくる。</a:t>
            </a:r>
            <a:endParaRPr lang="en-US" altLang="ja-JP" sz="1800" b="1" dirty="0">
              <a:latin typeface="ＭＳ ゴシック" panose="020B0609070205080204" pitchFamily="49" charset="-128"/>
              <a:ea typeface="ＭＳ ゴシック" panose="020B0609070205080204" pitchFamily="49" charset="-128"/>
            </a:endParaRPr>
          </a:p>
          <a:p>
            <a:pPr eaLnBrk="1" hangingPunct="1">
              <a:buFont typeface="Arial" panose="020B0604020202020204" pitchFamily="34" charset="0"/>
              <a:buNone/>
              <a:defRPr/>
            </a:pPr>
            <a:r>
              <a:rPr lang="ja-JP" altLang="en-US" sz="1800" b="1" dirty="0">
                <a:latin typeface="ＭＳ ゴシック" panose="020B0609070205080204" pitchFamily="49" charset="-128"/>
                <a:ea typeface="ＭＳ ゴシック" panose="020B0609070205080204" pitchFamily="49" charset="-128"/>
              </a:rPr>
              <a:t>　共に育ちあう職場の風土づくり</a:t>
            </a:r>
          </a:p>
          <a:p>
            <a:pPr eaLnBrk="1" hangingPunct="1">
              <a:buFont typeface="Arial" panose="020B0604020202020204" pitchFamily="34" charset="0"/>
              <a:buNone/>
              <a:defRPr/>
            </a:pPr>
            <a:r>
              <a:rPr lang="ja-JP" altLang="en-US" sz="1800" b="1" dirty="0">
                <a:latin typeface="ＭＳ ゴシック" panose="020B0609070205080204" pitchFamily="49" charset="-128"/>
                <a:ea typeface="ＭＳ ゴシック" panose="020B0609070205080204" pitchFamily="49" charset="-128"/>
                <a:sym typeface="ＭＳ ゴシック" panose="020B0609070205080204" pitchFamily="49" charset="-128"/>
              </a:rPr>
              <a:t>□</a:t>
            </a:r>
            <a:r>
              <a:rPr lang="ja-JP" altLang="en-US" sz="1800" b="1" dirty="0">
                <a:latin typeface="ＭＳ ゴシック" panose="020B0609070205080204" pitchFamily="49" charset="-128"/>
                <a:ea typeface="ＭＳ ゴシック" panose="020B0609070205080204" pitchFamily="49" charset="-128"/>
              </a:rPr>
              <a:t>経営に参画する…より良い実践のために経営資源を増進・動員する</a:t>
            </a:r>
            <a:r>
              <a:rPr lang="ja-JP" altLang="en-US" sz="1800" b="1" dirty="0" smtClean="0">
                <a:latin typeface="ＭＳ ゴシック" panose="020B0609070205080204" pitchFamily="49" charset="-128"/>
                <a:ea typeface="ＭＳ ゴシック" panose="020B0609070205080204" pitchFamily="49" charset="-128"/>
              </a:rPr>
              <a:t>。</a:t>
            </a:r>
            <a:endParaRPr lang="en-US" altLang="ja-JP" sz="1800" b="1" dirty="0" smtClean="0">
              <a:latin typeface="ＭＳ ゴシック" panose="020B0609070205080204" pitchFamily="49" charset="-128"/>
              <a:ea typeface="ＭＳ ゴシック" panose="020B0609070205080204" pitchFamily="49" charset="-128"/>
            </a:endParaRPr>
          </a:p>
          <a:p>
            <a:pPr eaLnBrk="1" hangingPunct="1">
              <a:buFont typeface="Arial" panose="020B0604020202020204" pitchFamily="34" charset="0"/>
              <a:buNone/>
              <a:defRPr/>
            </a:pPr>
            <a:endParaRPr lang="ja-JP" altLang="en-US" sz="1800" b="1" dirty="0">
              <a:latin typeface="ＭＳ ゴシック" panose="020B0609070205080204" pitchFamily="49" charset="-128"/>
              <a:ea typeface="ＭＳ ゴシック" panose="020B0609070205080204" pitchFamily="49" charset="-128"/>
            </a:endParaRPr>
          </a:p>
          <a:p>
            <a:pPr eaLnBrk="1" hangingPunct="1">
              <a:buFont typeface="Arial" panose="020B0604020202020204" pitchFamily="34" charset="0"/>
              <a:buNone/>
              <a:defRPr/>
            </a:pPr>
            <a:r>
              <a:rPr lang="ja-JP" altLang="en-US" sz="2100" b="1" dirty="0">
                <a:solidFill>
                  <a:srgbClr val="FF0000"/>
                </a:solidFill>
                <a:latin typeface="ＭＳ ゴシック" panose="020B0609070205080204" pitchFamily="49" charset="-128"/>
                <a:ea typeface="ＭＳ ゴシック" panose="020B0609070205080204" pitchFamily="49" charset="-128"/>
              </a:rPr>
              <a:t>＜地域の核となる＞</a:t>
            </a:r>
          </a:p>
          <a:p>
            <a:pPr eaLnBrk="1" hangingPunct="1">
              <a:buFont typeface="Arial" panose="020B0604020202020204" pitchFamily="34" charset="0"/>
              <a:buNone/>
              <a:defRPr/>
            </a:pPr>
            <a:r>
              <a:rPr lang="ja-JP" altLang="en-US" sz="1800" b="1" dirty="0">
                <a:sym typeface="ＭＳ ゴシック" panose="020B0609070205080204" pitchFamily="49" charset="-128"/>
              </a:rPr>
              <a:t>□</a:t>
            </a:r>
            <a:r>
              <a:rPr lang="ja-JP" altLang="en-US" sz="1800" b="1" dirty="0"/>
              <a:t>家族、地域の力を支え、ボランタリーな活動・資源を活性化・増進する。</a:t>
            </a:r>
          </a:p>
          <a:p>
            <a:pPr eaLnBrk="1" hangingPunct="1">
              <a:buFont typeface="Arial" panose="020B0604020202020204" pitchFamily="34" charset="0"/>
              <a:buNone/>
              <a:defRPr/>
            </a:pPr>
            <a:r>
              <a:rPr lang="ja-JP" altLang="en-US" sz="1800" b="1" dirty="0">
                <a:sym typeface="ＭＳ ゴシック" panose="020B0609070205080204" pitchFamily="49" charset="-128"/>
              </a:rPr>
              <a:t>□</a:t>
            </a:r>
            <a:r>
              <a:rPr lang="ja-JP" altLang="en-US" sz="1800" b="1" dirty="0"/>
              <a:t>地域の健康課題に対応した新しいプログラムを開発する。</a:t>
            </a:r>
          </a:p>
          <a:p>
            <a:pPr eaLnBrk="1" hangingPunct="1">
              <a:buFont typeface="Arial" panose="020B0604020202020204" pitchFamily="34" charset="0"/>
              <a:buNone/>
              <a:defRPr/>
            </a:pPr>
            <a:r>
              <a:rPr lang="ja-JP" altLang="en-US" sz="1800" b="1" dirty="0">
                <a:sym typeface="ＭＳ ゴシック" panose="020B0609070205080204" pitchFamily="49" charset="-128"/>
              </a:rPr>
              <a:t>□</a:t>
            </a:r>
            <a:r>
              <a:rPr lang="ja-JP" altLang="en-US" sz="1800" b="1" dirty="0"/>
              <a:t>地域の協働、学習の核となり、職場を超えた専門職のコミュニティをつくる。</a:t>
            </a:r>
          </a:p>
          <a:p>
            <a:pPr eaLnBrk="1" hangingPunct="1">
              <a:buFont typeface="Arial" panose="020B0604020202020204" pitchFamily="34" charset="0"/>
              <a:buNone/>
              <a:defRPr/>
            </a:pPr>
            <a:r>
              <a:rPr lang="ja-JP" altLang="en-US" sz="1800" b="1" dirty="0">
                <a:sym typeface="ＭＳ ゴシック" panose="020B0609070205080204" pitchFamily="49" charset="-128"/>
              </a:rPr>
              <a:t>□</a:t>
            </a:r>
            <a:r>
              <a:rPr lang="ja-JP" altLang="en-US" sz="1800" b="1" dirty="0"/>
              <a:t>実践のエビデンスに基づき、地域の福祉政策の形成・運用に参画する。地域の核と</a:t>
            </a:r>
            <a:r>
              <a:rPr lang="ja-JP" altLang="en-US" sz="1800" b="1" dirty="0" smtClean="0"/>
              <a:t>なる</a:t>
            </a:r>
            <a:endParaRPr lang="en-US" altLang="ja-JP" sz="1800" b="1" dirty="0" smtClean="0"/>
          </a:p>
          <a:p>
            <a:pPr eaLnBrk="1" hangingPunct="1">
              <a:buFont typeface="Arial" panose="020B0604020202020204" pitchFamily="34" charset="0"/>
              <a:buNone/>
              <a:defRPr/>
            </a:pPr>
            <a:endParaRPr lang="ja-JP" altLang="en-US" sz="1800" b="1" dirty="0"/>
          </a:p>
          <a:p>
            <a:pPr eaLnBrk="1" hangingPunct="1">
              <a:buFont typeface="Arial" panose="020B0604020202020204" pitchFamily="34" charset="0"/>
              <a:buNone/>
              <a:defRPr/>
            </a:pPr>
            <a:r>
              <a:rPr lang="ja-JP" altLang="en-US" sz="2100" b="1" dirty="0">
                <a:solidFill>
                  <a:srgbClr val="FF0000"/>
                </a:solidFill>
              </a:rPr>
              <a:t>＜自分を</a:t>
            </a:r>
            <a:r>
              <a:rPr lang="ja-JP" altLang="en-US" sz="2100" b="1" dirty="0" smtClean="0">
                <a:solidFill>
                  <a:srgbClr val="FF0000"/>
                </a:solidFill>
              </a:rPr>
              <a:t>磨き続ける＝学び続ける＞</a:t>
            </a:r>
            <a:endParaRPr lang="ja-JP" altLang="en-US" sz="2100" b="1" dirty="0">
              <a:solidFill>
                <a:srgbClr val="FF0000"/>
              </a:solidFill>
            </a:endParaRPr>
          </a:p>
          <a:p>
            <a:pPr eaLnBrk="1" hangingPunct="1">
              <a:buFont typeface="Arial" panose="020B0604020202020204" pitchFamily="34" charset="0"/>
              <a:buNone/>
              <a:defRPr/>
            </a:pPr>
            <a:r>
              <a:rPr lang="ja-JP" altLang="en-US" sz="1800" b="1" dirty="0">
                <a:sym typeface="ＭＳ ゴシック" panose="020B0609070205080204" pitchFamily="49" charset="-128"/>
              </a:rPr>
              <a:t>□</a:t>
            </a:r>
            <a:r>
              <a:rPr lang="ja-JP" altLang="en-US" sz="1800" b="1" dirty="0"/>
              <a:t>他専門職と対等に協働するために、その根拠となる幅広い知識を身につける。</a:t>
            </a:r>
          </a:p>
          <a:p>
            <a:pPr eaLnBrk="1" hangingPunct="1">
              <a:buFont typeface="Arial" panose="020B0604020202020204" pitchFamily="34" charset="0"/>
              <a:buNone/>
              <a:defRPr/>
            </a:pPr>
            <a:r>
              <a:rPr lang="ja-JP" altLang="en-US" sz="1800" b="1" dirty="0">
                <a:sym typeface="ＭＳ ゴシック" panose="020B0609070205080204" pitchFamily="49" charset="-128"/>
              </a:rPr>
              <a:t>□</a:t>
            </a:r>
            <a:r>
              <a:rPr lang="ja-JP" altLang="en-US" sz="1800" b="1" dirty="0"/>
              <a:t>実践を守り、発展させるために、経営、制度に強くなる。</a:t>
            </a:r>
          </a:p>
          <a:p>
            <a:pPr eaLnBrk="1" hangingPunct="1">
              <a:buFont typeface="Arial" panose="020B0604020202020204" pitchFamily="34" charset="0"/>
              <a:buNone/>
              <a:defRPr/>
            </a:pPr>
            <a:r>
              <a:rPr lang="ja-JP" altLang="en-US" sz="1800" b="1" dirty="0">
                <a:sym typeface="ＭＳ ゴシック" panose="020B0609070205080204" pitchFamily="49" charset="-128"/>
              </a:rPr>
              <a:t>□</a:t>
            </a:r>
            <a:r>
              <a:rPr lang="ja-JP" altLang="en-US" sz="1800" b="1" dirty="0"/>
              <a:t>概念形成力、説明力、折衝・調整能力を磨く。</a:t>
            </a:r>
          </a:p>
          <a:p>
            <a:pPr eaLnBrk="1" hangingPunct="1">
              <a:buFont typeface="Arial" panose="020B0604020202020204" pitchFamily="34" charset="0"/>
              <a:buNone/>
              <a:defRPr/>
            </a:pPr>
            <a:endParaRPr lang="ja-JP" altLang="en-US" sz="1500" b="1" dirty="0"/>
          </a:p>
          <a:p>
            <a:pPr eaLnBrk="1" hangingPunct="1">
              <a:buFont typeface="Arial" panose="020B0604020202020204" pitchFamily="34" charset="0"/>
              <a:buNone/>
              <a:defRPr/>
            </a:pPr>
            <a:endParaRPr lang="ja-JP" altLang="en-US" sz="1500" b="1" dirty="0">
              <a:solidFill>
                <a:schemeClr val="hlink"/>
              </a:solidFill>
            </a:endParaRPr>
          </a:p>
          <a:p>
            <a:pPr eaLnBrk="1" hangingPunct="1">
              <a:buFont typeface="Arial" panose="020B0604020202020204" pitchFamily="34" charset="0"/>
              <a:buNone/>
              <a:defRPr/>
            </a:pPr>
            <a:endParaRPr lang="ja-JP" altLang="en-US" sz="1200" dirty="0">
              <a:latin typeface="ＭＳ ゴシック" panose="020B0609070205080204" pitchFamily="49" charset="-128"/>
              <a:ea typeface="ＭＳ ゴシック" panose="020B0609070205080204" pitchFamily="49" charset="-128"/>
            </a:endParaRPr>
          </a:p>
          <a:p>
            <a:pPr eaLnBrk="1" hangingPunct="1">
              <a:buFont typeface="Wingdings" panose="05000000000000000000" pitchFamily="2" charset="2"/>
              <a:buChar char="p"/>
              <a:defRPr/>
            </a:pPr>
            <a:endParaRPr lang="en-US" altLang="ja-JP" sz="1050" dirty="0"/>
          </a:p>
          <a:p>
            <a:pPr eaLnBrk="1" hangingPunct="1">
              <a:buFont typeface="Wingdings" panose="05000000000000000000" pitchFamily="2" charset="2"/>
              <a:buChar char="p"/>
              <a:defRPr/>
            </a:pPr>
            <a:endParaRPr lang="ja-JP" altLang="en-US" sz="1050" dirty="0"/>
          </a:p>
        </p:txBody>
      </p:sp>
      <p:sp>
        <p:nvSpPr>
          <p:cNvPr id="276484" name="Rectangle 2"/>
          <p:cNvSpPr>
            <a:spLocks noChangeArrowheads="1"/>
          </p:cNvSpPr>
          <p:nvPr/>
        </p:nvSpPr>
        <p:spPr bwMode="auto">
          <a:xfrm>
            <a:off x="1258888" y="0"/>
            <a:ext cx="61452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gn="ctr">
              <a:spcBef>
                <a:spcPct val="0"/>
              </a:spcBef>
              <a:buFontTx/>
              <a:buNone/>
            </a:pPr>
            <a:r>
              <a:rPr lang="ja-JP" altLang="en-US" sz="2100" b="1">
                <a:solidFill>
                  <a:srgbClr val="000000"/>
                </a:solidFill>
                <a:latin typeface="Arial" panose="020B0604020202020204" pitchFamily="34" charset="0"/>
              </a:rPr>
              <a:t>　強いリーダーとして</a:t>
            </a:r>
          </a:p>
        </p:txBody>
      </p:sp>
      <p:grpSp>
        <p:nvGrpSpPr>
          <p:cNvPr id="276485" name="Group 5"/>
          <p:cNvGrpSpPr>
            <a:grpSpLocks/>
          </p:cNvGrpSpPr>
          <p:nvPr/>
        </p:nvGrpSpPr>
        <p:grpSpPr bwMode="auto">
          <a:xfrm>
            <a:off x="0" y="701675"/>
            <a:ext cx="9037638" cy="198438"/>
            <a:chOff x="0" y="0"/>
            <a:chExt cx="9144000" cy="142876"/>
          </a:xfrm>
        </p:grpSpPr>
        <p:sp>
          <p:nvSpPr>
            <p:cNvPr id="276487" name="直線コネクタ 16"/>
            <p:cNvSpPr>
              <a:spLocks noChangeShapeType="1"/>
            </p:cNvSpPr>
            <p:nvPr/>
          </p:nvSpPr>
          <p:spPr bwMode="auto">
            <a:xfrm>
              <a:off x="0" y="141289"/>
              <a:ext cx="9144000" cy="1587"/>
            </a:xfrm>
            <a:prstGeom prst="line">
              <a:avLst/>
            </a:prstGeom>
            <a:noFill/>
            <a:ln w="88900">
              <a:solidFill>
                <a:srgbClr val="666666"/>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76488" name="直線コネクタ 17"/>
            <p:cNvSpPr>
              <a:spLocks noChangeShapeType="1"/>
            </p:cNvSpPr>
            <p:nvPr/>
          </p:nvSpPr>
          <p:spPr bwMode="auto">
            <a:xfrm>
              <a:off x="0" y="0"/>
              <a:ext cx="9144000" cy="1588"/>
            </a:xfrm>
            <a:prstGeom prst="line">
              <a:avLst/>
            </a:prstGeom>
            <a:noFill/>
            <a:ln w="889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pic>
        <p:nvPicPr>
          <p:cNvPr id="2" name="オーディオ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9938" y="61039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9938" y="6103938"/>
            <a:ext cx="609600" cy="609600"/>
          </a:xfrm>
          <a:prstGeom prst="rect">
            <a:avLst/>
          </a:prstGeom>
        </p:spPr>
      </p:pic>
    </p:spTree>
  </p:cSld>
  <p:clrMapOvr>
    <a:masterClrMapping/>
  </p:clrMapOvr>
  <p:transition spd="slow" advTm="2674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0" y="-26988"/>
            <a:ext cx="9144000" cy="66833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anchor="b"/>
          <a:lstStyle/>
          <a:p>
            <a:pPr eaLnBrk="1" fontAlgn="auto" hangingPunct="1">
              <a:spcBef>
                <a:spcPts val="0"/>
              </a:spcBef>
              <a:spcAft>
                <a:spcPts val="0"/>
              </a:spcAft>
              <a:defRPr/>
            </a:pPr>
            <a:r>
              <a:rPr kumimoji="1" lang="ja-JP" altLang="en-US" sz="3200" b="1" dirty="0">
                <a:solidFill>
                  <a:prstClr val="white"/>
                </a:solidFill>
                <a:latin typeface="メイリオ" pitchFamily="50" charset="-128"/>
                <a:ea typeface="メイリオ" pitchFamily="50" charset="-128"/>
                <a:cs typeface="メイリオ" pitchFamily="50" charset="-128"/>
              </a:rPr>
              <a:t> 　　　　リーダーとして重要な視点</a:t>
            </a:r>
          </a:p>
        </p:txBody>
      </p:sp>
      <p:sp>
        <p:nvSpPr>
          <p:cNvPr id="5" name="スライド番号プレースホルダ 24"/>
          <p:cNvSpPr txBox="1">
            <a:spLocks/>
          </p:cNvSpPr>
          <p:nvPr/>
        </p:nvSpPr>
        <p:spPr>
          <a:xfrm>
            <a:off x="0" y="6597650"/>
            <a:ext cx="9144000" cy="260350"/>
          </a:xfrm>
          <a:prstGeom prst="rect">
            <a:avLst/>
          </a:prstGeom>
          <a:solidFill>
            <a:schemeClr val="bg1">
              <a:lumMod val="50000"/>
            </a:schemeClr>
          </a:solidFill>
        </p:spPr>
        <p:txBody>
          <a:bodyPr anchor="ctr"/>
          <a:lstStyle/>
          <a:p>
            <a:pPr algn="r" eaLnBrk="1" fontAlgn="auto" hangingPunct="1">
              <a:spcBef>
                <a:spcPts val="0"/>
              </a:spcBef>
              <a:spcAft>
                <a:spcPts val="0"/>
              </a:spcAft>
              <a:defRPr/>
            </a:pPr>
            <a:fld id="{6FFA47BB-AC83-4774-8226-5AAF50F90B87}" type="slidenum">
              <a:rPr kumimoji="1" lang="ja-JP" altLang="en-US" sz="1200" b="1">
                <a:solidFill>
                  <a:prstClr val="white"/>
                </a:solidFill>
                <a:latin typeface="Calibri" panose="020F0502020204030204"/>
              </a:rPr>
              <a:pPr algn="r" eaLnBrk="1" fontAlgn="auto" hangingPunct="1">
                <a:spcBef>
                  <a:spcPts val="0"/>
                </a:spcBef>
                <a:spcAft>
                  <a:spcPts val="0"/>
                </a:spcAft>
                <a:defRPr/>
              </a:pPr>
              <a:t>31</a:t>
            </a:fld>
            <a:endParaRPr kumimoji="1" lang="ja-JP" altLang="en-US" sz="1200" b="1" dirty="0">
              <a:solidFill>
                <a:prstClr val="white"/>
              </a:solidFill>
              <a:latin typeface="Calibri" panose="020F0502020204030204"/>
            </a:endParaRPr>
          </a:p>
        </p:txBody>
      </p:sp>
      <p:sp>
        <p:nvSpPr>
          <p:cNvPr id="278532" name="正方形/長方形 6"/>
          <p:cNvSpPr>
            <a:spLocks noChangeArrowheads="1"/>
          </p:cNvSpPr>
          <p:nvPr/>
        </p:nvSpPr>
        <p:spPr bwMode="auto">
          <a:xfrm>
            <a:off x="2555875" y="908050"/>
            <a:ext cx="640873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100000"/>
              </a:lnSpc>
              <a:spcBef>
                <a:spcPct val="0"/>
              </a:spcBef>
              <a:buFontTx/>
              <a:buNone/>
            </a:pPr>
            <a:r>
              <a:rPr lang="ja-JP" altLang="en-US">
                <a:solidFill>
                  <a:srgbClr val="595959"/>
                </a:solidFill>
                <a:latin typeface="メイリオ" panose="020B0604030504040204" pitchFamily="50" charset="-128"/>
                <a:ea typeface="メイリオ" panose="020B0604030504040204" pitchFamily="50" charset="-128"/>
              </a:rPr>
              <a:t>さまざまな角度から細かく、深くみる視点で、地に足のついた現場感覚。</a:t>
            </a:r>
            <a:endParaRPr lang="ja-JP" altLang="en-US" sz="2000">
              <a:solidFill>
                <a:srgbClr val="000000"/>
              </a:solidFill>
              <a:ea typeface="ＭＳ Ｐゴシック" panose="020B0600070205080204" pitchFamily="50" charset="-128"/>
            </a:endParaRPr>
          </a:p>
        </p:txBody>
      </p:sp>
      <p:sp>
        <p:nvSpPr>
          <p:cNvPr id="17" name="角丸四角形 16"/>
          <p:cNvSpPr/>
          <p:nvPr/>
        </p:nvSpPr>
        <p:spPr>
          <a:xfrm>
            <a:off x="395288" y="982663"/>
            <a:ext cx="1868487" cy="62071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tIns="72000" bIns="0" anchor="ctr"/>
          <a:lstStyle/>
          <a:p>
            <a:pPr algn="ctr" eaLnBrk="1" fontAlgn="auto" hangingPunct="1">
              <a:spcBef>
                <a:spcPts val="0"/>
              </a:spcBef>
              <a:spcAft>
                <a:spcPts val="0"/>
              </a:spcAft>
              <a:defRPr/>
            </a:pPr>
            <a:r>
              <a:rPr kumimoji="1" lang="ja-JP" altLang="en-US" sz="2800" b="1" dirty="0">
                <a:solidFill>
                  <a:prstClr val="black">
                    <a:lumMod val="65000"/>
                    <a:lumOff val="35000"/>
                  </a:prstClr>
                </a:solidFill>
                <a:latin typeface="メイリオ"/>
                <a:ea typeface="メイリオ"/>
                <a:cs typeface="メイリオ"/>
              </a:rPr>
              <a:t>虫の目</a:t>
            </a:r>
          </a:p>
        </p:txBody>
      </p:sp>
      <p:sp>
        <p:nvSpPr>
          <p:cNvPr id="18" name="角丸四角形 17"/>
          <p:cNvSpPr/>
          <p:nvPr/>
        </p:nvSpPr>
        <p:spPr>
          <a:xfrm>
            <a:off x="395288" y="2495550"/>
            <a:ext cx="1868487" cy="62071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tIns="72000" bIns="0" anchor="ctr"/>
          <a:lstStyle/>
          <a:p>
            <a:pPr algn="ctr" eaLnBrk="1" fontAlgn="auto" hangingPunct="1">
              <a:spcBef>
                <a:spcPts val="0"/>
              </a:spcBef>
              <a:spcAft>
                <a:spcPts val="0"/>
              </a:spcAft>
              <a:defRPr/>
            </a:pPr>
            <a:r>
              <a:rPr kumimoji="1" lang="ja-JP" altLang="en-US" sz="2800" b="1" dirty="0">
                <a:solidFill>
                  <a:prstClr val="black">
                    <a:lumMod val="65000"/>
                    <a:lumOff val="35000"/>
                  </a:prstClr>
                </a:solidFill>
                <a:latin typeface="メイリオ"/>
                <a:ea typeface="メイリオ"/>
                <a:cs typeface="メイリオ"/>
              </a:rPr>
              <a:t>鳥の目</a:t>
            </a:r>
          </a:p>
        </p:txBody>
      </p:sp>
      <p:sp>
        <p:nvSpPr>
          <p:cNvPr id="19" name="角丸四角形 18"/>
          <p:cNvSpPr/>
          <p:nvPr/>
        </p:nvSpPr>
        <p:spPr>
          <a:xfrm>
            <a:off x="395288" y="4241800"/>
            <a:ext cx="1868487" cy="62071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tIns="72000" bIns="0" anchor="ctr"/>
          <a:lstStyle/>
          <a:p>
            <a:pPr algn="ctr" eaLnBrk="1" fontAlgn="auto" hangingPunct="1">
              <a:spcBef>
                <a:spcPts val="0"/>
              </a:spcBef>
              <a:spcAft>
                <a:spcPts val="0"/>
              </a:spcAft>
              <a:defRPr/>
            </a:pPr>
            <a:r>
              <a:rPr kumimoji="1" lang="ja-JP" altLang="en-US" sz="2800"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魚の目</a:t>
            </a:r>
          </a:p>
        </p:txBody>
      </p:sp>
      <p:sp>
        <p:nvSpPr>
          <p:cNvPr id="278536" name="正方形/長方形 19"/>
          <p:cNvSpPr>
            <a:spLocks noChangeArrowheads="1"/>
          </p:cNvSpPr>
          <p:nvPr/>
        </p:nvSpPr>
        <p:spPr bwMode="auto">
          <a:xfrm>
            <a:off x="2555875" y="2346325"/>
            <a:ext cx="64087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100000"/>
              </a:lnSpc>
              <a:spcBef>
                <a:spcPct val="0"/>
              </a:spcBef>
              <a:buFontTx/>
              <a:buNone/>
            </a:pPr>
            <a:r>
              <a:rPr lang="ja-JP" altLang="en-US">
                <a:solidFill>
                  <a:srgbClr val="595959"/>
                </a:solidFill>
                <a:latin typeface="メイリオ" panose="020B0604030504040204" pitchFamily="50" charset="-128"/>
                <a:ea typeface="メイリオ" panose="020B0604030504040204" pitchFamily="50" charset="-128"/>
              </a:rPr>
              <a:t>高いところから全体を俯瞰してみることで、根本的な課題や取り組みの優先順位などを決める。</a:t>
            </a:r>
            <a:endParaRPr lang="ja-JP" altLang="en-US" sz="2000">
              <a:solidFill>
                <a:srgbClr val="000000"/>
              </a:solidFill>
              <a:ea typeface="ＭＳ Ｐゴシック" panose="020B0600070205080204" pitchFamily="50" charset="-128"/>
            </a:endParaRPr>
          </a:p>
        </p:txBody>
      </p:sp>
      <p:sp>
        <p:nvSpPr>
          <p:cNvPr id="278537" name="正方形/長方形 20"/>
          <p:cNvSpPr>
            <a:spLocks noChangeArrowheads="1"/>
          </p:cNvSpPr>
          <p:nvPr/>
        </p:nvSpPr>
        <p:spPr bwMode="auto">
          <a:xfrm>
            <a:off x="2555875" y="4062413"/>
            <a:ext cx="6408738"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100000"/>
              </a:lnSpc>
              <a:spcBef>
                <a:spcPct val="0"/>
              </a:spcBef>
              <a:buFontTx/>
              <a:buNone/>
            </a:pPr>
            <a:r>
              <a:rPr lang="ja-JP" altLang="en-US" b="1">
                <a:solidFill>
                  <a:srgbClr val="002060"/>
                </a:solidFill>
                <a:latin typeface="メイリオ" panose="020B0604030504040204" pitchFamily="50" charset="-128"/>
                <a:ea typeface="メイリオ" panose="020B0604030504040204" pitchFamily="50" charset="-128"/>
              </a:rPr>
              <a:t>もっとも重要な視点</a:t>
            </a:r>
            <a:r>
              <a:rPr lang="ja-JP" altLang="en-US">
                <a:solidFill>
                  <a:srgbClr val="002060"/>
                </a:solidFill>
                <a:latin typeface="メイリオ" panose="020B0604030504040204" pitchFamily="50" charset="-128"/>
                <a:ea typeface="メイリオ" panose="020B0604030504040204" pitchFamily="50" charset="-128"/>
              </a:rPr>
              <a:t>で、魚が潮の流れを読みながら泳ぐように、</a:t>
            </a:r>
            <a:r>
              <a:rPr lang="ja-JP" altLang="en-US" b="1" u="sng">
                <a:solidFill>
                  <a:srgbClr val="002060"/>
                </a:solidFill>
                <a:latin typeface="メイリオ" panose="020B0604030504040204" pitchFamily="50" charset="-128"/>
                <a:ea typeface="メイリオ" panose="020B0604030504040204" pitchFamily="50" charset="-128"/>
              </a:rPr>
              <a:t>保健・医療・福祉を取り巻く時代の流れや社会の変化を敏感に感じ取りながら、進む道を決めていく。</a:t>
            </a:r>
          </a:p>
        </p:txBody>
      </p:sp>
      <p:pic>
        <p:nvPicPr>
          <p:cNvPr id="278538" name="図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2250" y="5364163"/>
            <a:ext cx="2151063" cy="112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8539" name="図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344613" y="5186363"/>
            <a:ext cx="858837"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オーディオ 2">
            <a:hlinkClick r:id="" action="ppaction://media"/>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89938" y="61039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9938" y="6103938"/>
            <a:ext cx="609600" cy="609600"/>
          </a:xfrm>
          <a:prstGeom prst="rect">
            <a:avLst/>
          </a:prstGeom>
        </p:spPr>
      </p:pic>
    </p:spTree>
  </p:cSld>
  <p:clrMapOvr>
    <a:masterClrMapping/>
  </p:clrMapOvr>
  <p:transition spd="slow" advTm="3525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タイトル 1"/>
          <p:cNvSpPr>
            <a:spLocks noGrp="1" noChangeArrowheads="1"/>
          </p:cNvSpPr>
          <p:nvPr>
            <p:ph type="title" idx="4294967295"/>
          </p:nvPr>
        </p:nvSpPr>
        <p:spPr>
          <a:xfrm>
            <a:off x="-327025" y="476250"/>
            <a:ext cx="5437188" cy="503238"/>
          </a:xfrm>
        </p:spPr>
        <p:txBody>
          <a:bodyPr/>
          <a:lstStyle/>
          <a:p>
            <a:pPr algn="l" eaLnBrk="1" hangingPunct="1"/>
            <a:r>
              <a:rPr lang="ja-JP" altLang="en-US" sz="2400" b="1" smtClean="0">
                <a:solidFill>
                  <a:srgbClr val="572314"/>
                </a:solidFill>
              </a:rPr>
              <a:t>　　</a:t>
            </a:r>
            <a:r>
              <a:rPr lang="en-US" altLang="ja-JP" sz="2400" b="1" smtClean="0">
                <a:solidFill>
                  <a:srgbClr val="572314"/>
                </a:solidFill>
              </a:rPr>
              <a:t/>
            </a:r>
            <a:br>
              <a:rPr lang="en-US" altLang="ja-JP" sz="2400" b="1" smtClean="0">
                <a:solidFill>
                  <a:srgbClr val="572314"/>
                </a:solidFill>
              </a:rPr>
            </a:br>
            <a:r>
              <a:rPr lang="ja-JP" altLang="en-US" sz="2800" b="1" smtClean="0">
                <a:solidFill>
                  <a:srgbClr val="572314"/>
                </a:solidFill>
              </a:rPr>
              <a:t>先輩保健師からの教え　</a:t>
            </a:r>
            <a:r>
              <a:rPr lang="ja-JP" altLang="en-US" sz="2400" b="1" smtClean="0">
                <a:solidFill>
                  <a:srgbClr val="572314"/>
                </a:solidFill>
              </a:rPr>
              <a:t>　　　　　　</a:t>
            </a:r>
            <a:r>
              <a:rPr lang="ja-JP" altLang="en-US" sz="3600" b="1" smtClean="0">
                <a:solidFill>
                  <a:srgbClr val="572314"/>
                </a:solidFill>
              </a:rPr>
              <a:t>　</a:t>
            </a:r>
            <a:br>
              <a:rPr lang="ja-JP" altLang="en-US" sz="3600" b="1" smtClean="0">
                <a:solidFill>
                  <a:srgbClr val="572314"/>
                </a:solidFill>
              </a:rPr>
            </a:br>
            <a:r>
              <a:rPr lang="ja-JP" altLang="en-US" sz="2400" b="1" smtClean="0">
                <a:solidFill>
                  <a:srgbClr val="572314"/>
                </a:solidFill>
              </a:rPr>
              <a:t>　　　　</a:t>
            </a:r>
            <a:br>
              <a:rPr lang="ja-JP" altLang="en-US" sz="2400" b="1" smtClean="0">
                <a:solidFill>
                  <a:srgbClr val="572314"/>
                </a:solidFill>
              </a:rPr>
            </a:br>
            <a:r>
              <a:rPr lang="ja-JP" altLang="en-US" sz="2400" b="1" smtClean="0">
                <a:solidFill>
                  <a:srgbClr val="572314"/>
                </a:solidFill>
              </a:rPr>
              <a:t>　　</a:t>
            </a:r>
            <a:r>
              <a:rPr lang="ja-JP" altLang="en-US" sz="2400" smtClean="0"/>
              <a:t/>
            </a:r>
            <a:br>
              <a:rPr lang="ja-JP" altLang="en-US" sz="2400" smtClean="0"/>
            </a:br>
            <a:endParaRPr lang="ja-JP" altLang="en-US" sz="2400" b="1" smtClean="0">
              <a:solidFill>
                <a:srgbClr val="572314"/>
              </a:solidFill>
            </a:endParaRPr>
          </a:p>
        </p:txBody>
      </p:sp>
      <p:sp>
        <p:nvSpPr>
          <p:cNvPr id="280579" name="コンテンツ プレースホルダ 2"/>
          <p:cNvSpPr>
            <a:spLocks noGrp="1" noChangeArrowheads="1"/>
          </p:cNvSpPr>
          <p:nvPr>
            <p:ph idx="4294967295"/>
          </p:nvPr>
        </p:nvSpPr>
        <p:spPr>
          <a:xfrm>
            <a:off x="2554288" y="4870450"/>
            <a:ext cx="6418262" cy="2447925"/>
          </a:xfrm>
        </p:spPr>
        <p:txBody>
          <a:bodyPr/>
          <a:lstStyle/>
          <a:p>
            <a:pPr eaLnBrk="1" hangingPunct="1">
              <a:buFont typeface="Arial" panose="020B0604020202020204" pitchFamily="34" charset="0"/>
              <a:buNone/>
            </a:pPr>
            <a:r>
              <a:rPr lang="ja-JP" altLang="en-US" smtClean="0">
                <a:solidFill>
                  <a:srgbClr val="572314"/>
                </a:solidFill>
                <a:latin typeface="ＭＳ Ｐゴシック" panose="020B0600070205080204" pitchFamily="50" charset="-128"/>
                <a:sym typeface="ＭＳ Ｐゴシック" panose="020B0600070205080204" pitchFamily="50" charset="-128"/>
              </a:rPr>
              <a:t>　</a:t>
            </a:r>
            <a:endParaRPr lang="ja-JP" altLang="en-US" sz="2800" b="1" smtClean="0">
              <a:solidFill>
                <a:srgbClr val="572314"/>
              </a:solidFill>
              <a:latin typeface="ＭＳ Ｐゴシック" panose="020B0600070205080204" pitchFamily="50" charset="-128"/>
              <a:sym typeface="ＭＳ Ｐゴシック" panose="020B0600070205080204" pitchFamily="50" charset="-128"/>
            </a:endParaRPr>
          </a:p>
          <a:p>
            <a:pPr eaLnBrk="1" hangingPunct="1">
              <a:buFont typeface="Arial" panose="020B0604020202020204" pitchFamily="34" charset="0"/>
              <a:buNone/>
            </a:pPr>
            <a:r>
              <a:rPr lang="ja-JP" altLang="en-US" smtClean="0">
                <a:solidFill>
                  <a:srgbClr val="572314"/>
                </a:solidFill>
                <a:latin typeface="ＭＳ Ｐゴシック" panose="020B0600070205080204" pitchFamily="50" charset="-128"/>
                <a:sym typeface="ＭＳ Ｐゴシック" panose="020B0600070205080204" pitchFamily="50" charset="-128"/>
              </a:rPr>
              <a:t>　　</a:t>
            </a:r>
            <a:endParaRPr lang="en-US" altLang="ja-JP" sz="3600" smtClean="0"/>
          </a:p>
        </p:txBody>
      </p:sp>
      <p:sp>
        <p:nvSpPr>
          <p:cNvPr id="280580" name="コンテンツ プレースホルダ 2"/>
          <p:cNvSpPr>
            <a:spLocks noChangeArrowheads="1"/>
          </p:cNvSpPr>
          <p:nvPr/>
        </p:nvSpPr>
        <p:spPr bwMode="auto">
          <a:xfrm>
            <a:off x="0" y="2347913"/>
            <a:ext cx="8893175"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eaLnBrk="1" hangingPunct="1">
              <a:buFontTx/>
              <a:buNone/>
            </a:pPr>
            <a:endParaRPr lang="en-US" altLang="ja-JP" sz="1800">
              <a:solidFill>
                <a:srgbClr val="000000"/>
              </a:solidFill>
              <a:latin typeface="Arial" panose="020B0604020202020204" pitchFamily="34" charset="0"/>
            </a:endParaRPr>
          </a:p>
        </p:txBody>
      </p:sp>
      <p:pic>
        <p:nvPicPr>
          <p:cNvPr id="28058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5157788"/>
            <a:ext cx="1449387" cy="132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0582" name="テキスト ボックス 1"/>
          <p:cNvSpPr txBox="1">
            <a:spLocks noChangeArrowheads="1"/>
          </p:cNvSpPr>
          <p:nvPr/>
        </p:nvSpPr>
        <p:spPr bwMode="auto">
          <a:xfrm>
            <a:off x="665163" y="822325"/>
            <a:ext cx="7562850" cy="637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spcBef>
                <a:spcPct val="0"/>
              </a:spcBef>
              <a:buFontTx/>
              <a:buNone/>
            </a:pPr>
            <a:r>
              <a:rPr kumimoji="1" lang="ja-JP" altLang="en-US" sz="2400">
                <a:solidFill>
                  <a:srgbClr val="000000"/>
                </a:solidFill>
                <a:latin typeface="Arial" panose="020B0604020202020204" pitchFamily="34" charset="0"/>
              </a:rPr>
              <a:t>＜保健師に最も必要な力＞</a:t>
            </a:r>
            <a:endParaRPr kumimoji="1" lang="en-US" altLang="ja-JP" sz="2400">
              <a:solidFill>
                <a:srgbClr val="000000"/>
              </a:solidFill>
              <a:latin typeface="Arial" panose="020B0604020202020204" pitchFamily="34" charset="0"/>
            </a:endParaRPr>
          </a:p>
          <a:p>
            <a:pPr>
              <a:spcBef>
                <a:spcPct val="0"/>
              </a:spcBef>
              <a:buFontTx/>
              <a:buNone/>
            </a:pPr>
            <a:r>
              <a:rPr kumimoji="1" lang="ja-JP" altLang="en-US" sz="2400">
                <a:solidFill>
                  <a:srgbClr val="000000"/>
                </a:solidFill>
                <a:latin typeface="Arial" panose="020B0604020202020204" pitchFamily="34" charset="0"/>
              </a:rPr>
              <a:t>　■住民の生活・環境をみる（見る・診る・観る・看る・視る）</a:t>
            </a:r>
            <a:endParaRPr kumimoji="1" lang="en-US" altLang="ja-JP" sz="2400">
              <a:solidFill>
                <a:srgbClr val="000000"/>
              </a:solidFill>
              <a:latin typeface="Arial" panose="020B0604020202020204" pitchFamily="34" charset="0"/>
            </a:endParaRPr>
          </a:p>
          <a:p>
            <a:pPr>
              <a:spcBef>
                <a:spcPct val="0"/>
              </a:spcBef>
              <a:buFontTx/>
              <a:buNone/>
            </a:pPr>
            <a:r>
              <a:rPr kumimoji="1" lang="ja-JP" altLang="en-US" sz="2400">
                <a:solidFill>
                  <a:srgbClr val="000000"/>
                </a:solidFill>
                <a:latin typeface="Arial" panose="020B0604020202020204" pitchFamily="34" charset="0"/>
              </a:rPr>
              <a:t>　■創造（していく）力</a:t>
            </a:r>
            <a:endParaRPr kumimoji="1" lang="en-US" altLang="ja-JP" sz="2400">
              <a:solidFill>
                <a:srgbClr val="000000"/>
              </a:solidFill>
              <a:latin typeface="Arial" panose="020B0604020202020204" pitchFamily="34" charset="0"/>
            </a:endParaRPr>
          </a:p>
          <a:p>
            <a:pPr>
              <a:spcBef>
                <a:spcPct val="0"/>
              </a:spcBef>
              <a:buFontTx/>
              <a:buNone/>
            </a:pPr>
            <a:r>
              <a:rPr kumimoji="1" lang="ja-JP" altLang="en-US" sz="2400">
                <a:solidFill>
                  <a:srgbClr val="000000"/>
                </a:solidFill>
                <a:latin typeface="Arial" panose="020B0604020202020204" pitchFamily="34" charset="0"/>
              </a:rPr>
              <a:t>　　　　地域で起こる健康問題は多様であり、常に変化！</a:t>
            </a:r>
            <a:endParaRPr kumimoji="1" lang="en-US" altLang="ja-JP" sz="2400">
              <a:solidFill>
                <a:srgbClr val="000000"/>
              </a:solidFill>
              <a:latin typeface="Arial" panose="020B0604020202020204" pitchFamily="34" charset="0"/>
            </a:endParaRPr>
          </a:p>
          <a:p>
            <a:pPr>
              <a:spcBef>
                <a:spcPct val="0"/>
              </a:spcBef>
              <a:buFontTx/>
              <a:buNone/>
            </a:pPr>
            <a:r>
              <a:rPr kumimoji="1" lang="ja-JP" altLang="en-US" sz="2400">
                <a:solidFill>
                  <a:srgbClr val="000000"/>
                </a:solidFill>
                <a:latin typeface="Arial" panose="020B0604020202020204" pitchFamily="34" charset="0"/>
              </a:rPr>
              <a:t>　　　　それを見過ごさないよう、創造的に解決に導く力</a:t>
            </a:r>
            <a:endParaRPr kumimoji="1" lang="en-US" altLang="ja-JP" sz="2400">
              <a:solidFill>
                <a:srgbClr val="000000"/>
              </a:solidFill>
              <a:latin typeface="Arial" panose="020B0604020202020204" pitchFamily="34" charset="0"/>
            </a:endParaRPr>
          </a:p>
          <a:p>
            <a:pPr>
              <a:spcBef>
                <a:spcPct val="0"/>
              </a:spcBef>
              <a:buFontTx/>
              <a:buNone/>
            </a:pPr>
            <a:endParaRPr kumimoji="1" lang="en-US" altLang="ja-JP" sz="2400">
              <a:solidFill>
                <a:srgbClr val="000000"/>
              </a:solidFill>
              <a:latin typeface="Arial" panose="020B0604020202020204" pitchFamily="34" charset="0"/>
            </a:endParaRPr>
          </a:p>
          <a:p>
            <a:pPr>
              <a:spcBef>
                <a:spcPct val="0"/>
              </a:spcBef>
              <a:buFontTx/>
              <a:buNone/>
            </a:pPr>
            <a:endParaRPr kumimoji="1" lang="en-US" altLang="ja-JP" sz="2400">
              <a:solidFill>
                <a:srgbClr val="000000"/>
              </a:solidFill>
              <a:latin typeface="Arial" panose="020B0604020202020204" pitchFamily="34" charset="0"/>
            </a:endParaRPr>
          </a:p>
          <a:p>
            <a:pPr>
              <a:spcBef>
                <a:spcPct val="0"/>
              </a:spcBef>
              <a:buFontTx/>
              <a:buNone/>
            </a:pPr>
            <a:r>
              <a:rPr kumimoji="1" lang="ja-JP" altLang="en-US" sz="2400">
                <a:solidFill>
                  <a:srgbClr val="000000"/>
                </a:solidFill>
                <a:latin typeface="Arial" panose="020B0604020202020204" pitchFamily="34" charset="0"/>
              </a:rPr>
              <a:t>　科学的裏づけに基づいた専門家として、住民の健康問　　</a:t>
            </a:r>
            <a:endParaRPr kumimoji="1" lang="en-US" altLang="ja-JP" sz="2400">
              <a:solidFill>
                <a:srgbClr val="000000"/>
              </a:solidFill>
              <a:latin typeface="Arial" panose="020B0604020202020204" pitchFamily="34" charset="0"/>
            </a:endParaRPr>
          </a:p>
          <a:p>
            <a:pPr>
              <a:spcBef>
                <a:spcPct val="0"/>
              </a:spcBef>
              <a:buFontTx/>
              <a:buNone/>
            </a:pPr>
            <a:r>
              <a:rPr kumimoji="1" lang="ja-JP" altLang="en-US" sz="2400">
                <a:solidFill>
                  <a:srgbClr val="000000"/>
                </a:solidFill>
                <a:latin typeface="Arial" panose="020B0604020202020204" pitchFamily="34" charset="0"/>
              </a:rPr>
              <a:t>　題に関わっていくために</a:t>
            </a:r>
            <a:endParaRPr kumimoji="1" lang="en-US" altLang="ja-JP" sz="2400">
              <a:solidFill>
                <a:srgbClr val="000000"/>
              </a:solidFill>
              <a:latin typeface="Arial" panose="020B0604020202020204" pitchFamily="34" charset="0"/>
            </a:endParaRPr>
          </a:p>
          <a:p>
            <a:pPr>
              <a:spcBef>
                <a:spcPct val="0"/>
              </a:spcBef>
              <a:buFontTx/>
              <a:buNone/>
            </a:pPr>
            <a:r>
              <a:rPr kumimoji="1" lang="ja-JP" altLang="en-US" sz="2400">
                <a:solidFill>
                  <a:srgbClr val="000000"/>
                </a:solidFill>
                <a:latin typeface="Arial" panose="020B0604020202020204" pitchFamily="34" charset="0"/>
              </a:rPr>
              <a:t>　　　</a:t>
            </a:r>
            <a:endParaRPr kumimoji="1" lang="en-US" altLang="ja-JP" sz="2400">
              <a:solidFill>
                <a:srgbClr val="000000"/>
              </a:solidFill>
              <a:latin typeface="Arial" panose="020B0604020202020204" pitchFamily="34" charset="0"/>
            </a:endParaRPr>
          </a:p>
          <a:p>
            <a:pPr>
              <a:spcBef>
                <a:spcPct val="0"/>
              </a:spcBef>
              <a:buFontTx/>
              <a:buNone/>
            </a:pPr>
            <a:r>
              <a:rPr kumimoji="1" lang="ja-JP" altLang="en-US" sz="2400">
                <a:solidFill>
                  <a:srgbClr val="000000"/>
                </a:solidFill>
                <a:latin typeface="Arial" panose="020B0604020202020204" pitchFamily="34" charset="0"/>
              </a:rPr>
              <a:t>　専門職は、給料の</a:t>
            </a:r>
            <a:r>
              <a:rPr kumimoji="1" lang="en-US" altLang="ja-JP" sz="2400">
                <a:solidFill>
                  <a:srgbClr val="000000"/>
                </a:solidFill>
                <a:latin typeface="Arial" panose="020B0604020202020204" pitchFamily="34" charset="0"/>
              </a:rPr>
              <a:t>1</a:t>
            </a:r>
            <a:r>
              <a:rPr kumimoji="1" lang="ja-JP" altLang="en-US" sz="2400">
                <a:solidFill>
                  <a:srgbClr val="000000"/>
                </a:solidFill>
                <a:latin typeface="Arial" panose="020B0604020202020204" pitchFamily="34" charset="0"/>
              </a:rPr>
              <a:t>割を自分を磨くために使いなさい</a:t>
            </a:r>
            <a:endParaRPr kumimoji="1" lang="en-US" altLang="ja-JP" sz="2400">
              <a:solidFill>
                <a:srgbClr val="000000"/>
              </a:solidFill>
              <a:latin typeface="Arial" panose="020B0604020202020204" pitchFamily="34" charset="0"/>
            </a:endParaRPr>
          </a:p>
          <a:p>
            <a:pPr>
              <a:spcBef>
                <a:spcPct val="0"/>
              </a:spcBef>
              <a:buFontTx/>
              <a:buNone/>
            </a:pPr>
            <a:endParaRPr kumimoji="1" lang="en-US" altLang="ja-JP" sz="2400">
              <a:solidFill>
                <a:srgbClr val="000000"/>
              </a:solidFill>
              <a:latin typeface="Arial" panose="020B0604020202020204" pitchFamily="34" charset="0"/>
            </a:endParaRPr>
          </a:p>
          <a:p>
            <a:pPr>
              <a:spcBef>
                <a:spcPct val="0"/>
              </a:spcBef>
              <a:buFontTx/>
              <a:buNone/>
            </a:pPr>
            <a:r>
              <a:rPr kumimoji="1" lang="ja-JP" altLang="en-US" sz="2400">
                <a:solidFill>
                  <a:srgbClr val="000000"/>
                </a:solidFill>
                <a:latin typeface="Arial" panose="020B0604020202020204" pitchFamily="34" charset="0"/>
              </a:rPr>
              <a:t>　　　　　　　　　　</a:t>
            </a:r>
            <a:endParaRPr kumimoji="1" lang="en-US" altLang="ja-JP" sz="2400">
              <a:solidFill>
                <a:srgbClr val="000000"/>
              </a:solidFill>
              <a:latin typeface="Arial" panose="020B0604020202020204" pitchFamily="34" charset="0"/>
            </a:endParaRPr>
          </a:p>
          <a:p>
            <a:pPr>
              <a:spcBef>
                <a:spcPct val="0"/>
              </a:spcBef>
              <a:buFontTx/>
              <a:buNone/>
            </a:pPr>
            <a:r>
              <a:rPr kumimoji="1" lang="ja-JP" altLang="en-US" sz="2400">
                <a:solidFill>
                  <a:srgbClr val="000000"/>
                </a:solidFill>
                <a:latin typeface="Arial" panose="020B0604020202020204" pitchFamily="34" charset="0"/>
              </a:rPr>
              <a:t>　　　　　　　感性を磨くこと。継続は力。</a:t>
            </a:r>
            <a:endParaRPr kumimoji="1" lang="en-US" altLang="ja-JP" sz="2400">
              <a:solidFill>
                <a:srgbClr val="000000"/>
              </a:solidFill>
              <a:latin typeface="Arial" panose="020B0604020202020204" pitchFamily="34" charset="0"/>
            </a:endParaRPr>
          </a:p>
          <a:p>
            <a:pPr>
              <a:spcBef>
                <a:spcPct val="0"/>
              </a:spcBef>
              <a:buFontTx/>
              <a:buNone/>
            </a:pPr>
            <a:r>
              <a:rPr kumimoji="1" lang="ja-JP" altLang="en-US" sz="2400">
                <a:solidFill>
                  <a:srgbClr val="000000"/>
                </a:solidFill>
                <a:latin typeface="Arial" panose="020B0604020202020204" pitchFamily="34" charset="0"/>
              </a:rPr>
              <a:t>　　　　　　　ものの見方を広げること・深めること</a:t>
            </a:r>
            <a:endParaRPr kumimoji="1" lang="en-US" altLang="ja-JP" sz="2400">
              <a:solidFill>
                <a:srgbClr val="000000"/>
              </a:solidFill>
              <a:latin typeface="Arial" panose="020B0604020202020204" pitchFamily="34" charset="0"/>
            </a:endParaRPr>
          </a:p>
          <a:p>
            <a:pPr>
              <a:spcBef>
                <a:spcPct val="0"/>
              </a:spcBef>
              <a:buFontTx/>
              <a:buNone/>
            </a:pPr>
            <a:r>
              <a:rPr kumimoji="1" lang="ja-JP" altLang="en-US" sz="2400">
                <a:solidFill>
                  <a:srgbClr val="000000"/>
                </a:solidFill>
                <a:latin typeface="Arial" panose="020B0604020202020204" pitchFamily="34" charset="0"/>
              </a:rPr>
              <a:t>　　　　　　　プロとして勉強すること　等々　</a:t>
            </a:r>
            <a:endParaRPr kumimoji="1" lang="en-US" altLang="ja-JP" sz="2400">
              <a:solidFill>
                <a:srgbClr val="000000"/>
              </a:solidFill>
              <a:latin typeface="Arial" panose="020B0604020202020204" pitchFamily="34" charset="0"/>
            </a:endParaRPr>
          </a:p>
          <a:p>
            <a:pPr>
              <a:spcBef>
                <a:spcPct val="0"/>
              </a:spcBef>
              <a:buFontTx/>
              <a:buNone/>
            </a:pPr>
            <a:r>
              <a:rPr kumimoji="1" lang="ja-JP" altLang="en-US" sz="2400">
                <a:solidFill>
                  <a:srgbClr val="000000"/>
                </a:solidFill>
                <a:latin typeface="Arial" panose="020B0604020202020204" pitchFamily="34" charset="0"/>
              </a:rPr>
              <a:t>　　　　</a:t>
            </a:r>
          </a:p>
        </p:txBody>
      </p:sp>
      <p:sp>
        <p:nvSpPr>
          <p:cNvPr id="280583" name="下矢印 2"/>
          <p:cNvSpPr>
            <a:spLocks noChangeArrowheads="1"/>
          </p:cNvSpPr>
          <p:nvPr/>
        </p:nvSpPr>
        <p:spPr bwMode="auto">
          <a:xfrm>
            <a:off x="2616200" y="2771775"/>
            <a:ext cx="360363" cy="369888"/>
          </a:xfrm>
          <a:prstGeom prst="downArrow">
            <a:avLst>
              <a:gd name="adj1" fmla="val 50000"/>
              <a:gd name="adj2" fmla="val 49977"/>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eaLnBrk="1" hangingPunct="1">
              <a:spcBef>
                <a:spcPct val="0"/>
              </a:spcBef>
              <a:buFontTx/>
              <a:buNone/>
            </a:pPr>
            <a:endParaRPr lang="ja-JP" altLang="en-US" sz="1800">
              <a:solidFill>
                <a:srgbClr val="000000"/>
              </a:solidFill>
              <a:latin typeface="Arial" panose="020B0604020202020204" pitchFamily="34" charset="0"/>
            </a:endParaRPr>
          </a:p>
        </p:txBody>
      </p:sp>
      <p:sp>
        <p:nvSpPr>
          <p:cNvPr id="280584" name="下矢印 7"/>
          <p:cNvSpPr>
            <a:spLocks noChangeArrowheads="1"/>
          </p:cNvSpPr>
          <p:nvPr/>
        </p:nvSpPr>
        <p:spPr bwMode="auto">
          <a:xfrm>
            <a:off x="2616200" y="4138613"/>
            <a:ext cx="360363" cy="430212"/>
          </a:xfrm>
          <a:prstGeom prst="downArrow">
            <a:avLst>
              <a:gd name="adj1" fmla="val 50000"/>
              <a:gd name="adj2" fmla="val 49997"/>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eaLnBrk="1" hangingPunct="1">
              <a:spcBef>
                <a:spcPct val="0"/>
              </a:spcBef>
              <a:buFontTx/>
              <a:buNone/>
            </a:pPr>
            <a:endParaRPr lang="ja-JP" altLang="en-US" sz="1800">
              <a:solidFill>
                <a:srgbClr val="000000"/>
              </a:solidFill>
              <a:latin typeface="Arial" panose="020B0604020202020204" pitchFamily="34" charset="0"/>
            </a:endParaRPr>
          </a:p>
        </p:txBody>
      </p:sp>
      <p:sp>
        <p:nvSpPr>
          <p:cNvPr id="280585" name="下矢印 8"/>
          <p:cNvSpPr>
            <a:spLocks noChangeArrowheads="1"/>
          </p:cNvSpPr>
          <p:nvPr/>
        </p:nvSpPr>
        <p:spPr bwMode="auto">
          <a:xfrm>
            <a:off x="2597150" y="5003800"/>
            <a:ext cx="360363" cy="430213"/>
          </a:xfrm>
          <a:prstGeom prst="downArrow">
            <a:avLst>
              <a:gd name="adj1" fmla="val 50000"/>
              <a:gd name="adj2" fmla="val 49997"/>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eaLnBrk="1" hangingPunct="1">
              <a:spcBef>
                <a:spcPct val="0"/>
              </a:spcBef>
              <a:buFontTx/>
              <a:buNone/>
            </a:pPr>
            <a:endParaRPr lang="ja-JP" altLang="en-US" sz="1800">
              <a:solidFill>
                <a:srgbClr val="000000"/>
              </a:solidFill>
              <a:latin typeface="Arial" panose="020B0604020202020204" pitchFamily="34" charset="0"/>
            </a:endParaRPr>
          </a:p>
        </p:txBody>
      </p:sp>
      <p:pic>
        <p:nvPicPr>
          <p:cNvPr id="3" name="オーディオ 2">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89938" y="61039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9938" y="6103938"/>
            <a:ext cx="609600" cy="609600"/>
          </a:xfrm>
          <a:prstGeom prst="rect">
            <a:avLst/>
          </a:prstGeom>
        </p:spPr>
      </p:pic>
    </p:spTree>
  </p:cSld>
  <p:clrMapOvr>
    <a:masterClrMapping/>
  </p:clrMapOvr>
  <p:transition spd="slow" advTm="2782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タイトル 1"/>
          <p:cNvSpPr>
            <a:spLocks noGrp="1" noChangeArrowheads="1"/>
          </p:cNvSpPr>
          <p:nvPr>
            <p:ph type="title" idx="4294967295"/>
          </p:nvPr>
        </p:nvSpPr>
        <p:spPr>
          <a:xfrm>
            <a:off x="-4763" y="0"/>
            <a:ext cx="9148763" cy="576263"/>
          </a:xfrm>
          <a:solidFill>
            <a:srgbClr val="92D050"/>
          </a:solidFill>
        </p:spPr>
        <p:txBody>
          <a:bodyPr/>
          <a:lstStyle/>
          <a:p>
            <a:pPr algn="l" eaLnBrk="1" hangingPunct="1"/>
            <a:r>
              <a:rPr lang="ja-JP" altLang="en-US" sz="2400" b="1" smtClean="0">
                <a:solidFill>
                  <a:srgbClr val="572314"/>
                </a:solidFill>
              </a:rPr>
              <a:t>　　　</a:t>
            </a:r>
            <a:r>
              <a:rPr lang="en-US" altLang="ja-JP" sz="2400" b="1" smtClean="0">
                <a:solidFill>
                  <a:srgbClr val="572314"/>
                </a:solidFill>
              </a:rPr>
              <a:t/>
            </a:r>
            <a:br>
              <a:rPr lang="en-US" altLang="ja-JP" sz="2400" b="1" smtClean="0">
                <a:solidFill>
                  <a:srgbClr val="572314"/>
                </a:solidFill>
              </a:rPr>
            </a:br>
            <a:r>
              <a:rPr lang="ja-JP" altLang="en-US" sz="2400" b="1" smtClean="0">
                <a:solidFill>
                  <a:srgbClr val="572314"/>
                </a:solidFill>
              </a:rPr>
              <a:t/>
            </a:r>
            <a:br>
              <a:rPr lang="ja-JP" altLang="en-US" sz="2400" b="1" smtClean="0">
                <a:solidFill>
                  <a:srgbClr val="572314"/>
                </a:solidFill>
              </a:rPr>
            </a:br>
            <a:r>
              <a:rPr lang="ja-JP" altLang="en-US" sz="2400" b="1" smtClean="0">
                <a:solidFill>
                  <a:srgbClr val="572314"/>
                </a:solidFill>
              </a:rPr>
              <a:t>特にリーダーに求めたいこと　　　</a:t>
            </a:r>
            <a:br>
              <a:rPr lang="ja-JP" altLang="en-US" sz="2400" b="1" smtClean="0">
                <a:solidFill>
                  <a:srgbClr val="572314"/>
                </a:solidFill>
              </a:rPr>
            </a:br>
            <a:r>
              <a:rPr lang="ja-JP" altLang="en-US" sz="2400" b="1" smtClean="0">
                <a:solidFill>
                  <a:srgbClr val="572314"/>
                </a:solidFill>
              </a:rPr>
              <a:t>　　</a:t>
            </a:r>
            <a:r>
              <a:rPr lang="ja-JP" altLang="en-US" sz="2400" smtClean="0"/>
              <a:t/>
            </a:r>
            <a:br>
              <a:rPr lang="ja-JP" altLang="en-US" sz="2400" smtClean="0"/>
            </a:br>
            <a:endParaRPr lang="ja-JP" altLang="en-US" sz="2400" b="1" smtClean="0">
              <a:solidFill>
                <a:srgbClr val="572314"/>
              </a:solidFill>
            </a:endParaRPr>
          </a:p>
        </p:txBody>
      </p:sp>
      <p:sp>
        <p:nvSpPr>
          <p:cNvPr id="282627" name="コンテンツ プレースホルダ 2"/>
          <p:cNvSpPr>
            <a:spLocks noGrp="1" noChangeArrowheads="1"/>
          </p:cNvSpPr>
          <p:nvPr>
            <p:ph idx="4294967295"/>
          </p:nvPr>
        </p:nvSpPr>
        <p:spPr>
          <a:xfrm>
            <a:off x="2554288" y="4870450"/>
            <a:ext cx="6418262" cy="2447925"/>
          </a:xfrm>
        </p:spPr>
        <p:txBody>
          <a:bodyPr/>
          <a:lstStyle/>
          <a:p>
            <a:pPr eaLnBrk="1" hangingPunct="1">
              <a:buFont typeface="Arial" panose="020B0604020202020204" pitchFamily="34" charset="0"/>
              <a:buNone/>
            </a:pPr>
            <a:r>
              <a:rPr lang="ja-JP" altLang="en-US" smtClean="0">
                <a:solidFill>
                  <a:srgbClr val="572314"/>
                </a:solidFill>
                <a:latin typeface="ＭＳ Ｐゴシック" panose="020B0600070205080204" pitchFamily="50" charset="-128"/>
                <a:sym typeface="ＭＳ Ｐゴシック" panose="020B0600070205080204" pitchFamily="50" charset="-128"/>
              </a:rPr>
              <a:t>　</a:t>
            </a:r>
            <a:endParaRPr lang="ja-JP" altLang="en-US" sz="2800" b="1" smtClean="0">
              <a:solidFill>
                <a:srgbClr val="572314"/>
              </a:solidFill>
              <a:latin typeface="ＭＳ Ｐゴシック" panose="020B0600070205080204" pitchFamily="50" charset="-128"/>
              <a:sym typeface="ＭＳ Ｐゴシック" panose="020B0600070205080204" pitchFamily="50" charset="-128"/>
            </a:endParaRPr>
          </a:p>
          <a:p>
            <a:pPr eaLnBrk="1" hangingPunct="1">
              <a:buFont typeface="Arial" panose="020B0604020202020204" pitchFamily="34" charset="0"/>
              <a:buNone/>
            </a:pPr>
            <a:r>
              <a:rPr lang="ja-JP" altLang="en-US" smtClean="0">
                <a:solidFill>
                  <a:srgbClr val="572314"/>
                </a:solidFill>
                <a:latin typeface="ＭＳ Ｐゴシック" panose="020B0600070205080204" pitchFamily="50" charset="-128"/>
                <a:sym typeface="ＭＳ Ｐゴシック" panose="020B0600070205080204" pitchFamily="50" charset="-128"/>
              </a:rPr>
              <a:t>　　</a:t>
            </a:r>
            <a:endParaRPr lang="en-US" altLang="ja-JP" sz="3600" smtClean="0"/>
          </a:p>
        </p:txBody>
      </p:sp>
      <p:sp>
        <p:nvSpPr>
          <p:cNvPr id="282628" name="コンテンツ プレースホルダ 2"/>
          <p:cNvSpPr>
            <a:spLocks noChangeArrowheads="1"/>
          </p:cNvSpPr>
          <p:nvPr/>
        </p:nvSpPr>
        <p:spPr bwMode="auto">
          <a:xfrm>
            <a:off x="0" y="2347913"/>
            <a:ext cx="8893175"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eaLnBrk="1" hangingPunct="1">
              <a:buFontTx/>
              <a:buNone/>
            </a:pPr>
            <a:endParaRPr lang="en-US" altLang="ja-JP" sz="1800">
              <a:solidFill>
                <a:srgbClr val="000000"/>
              </a:solidFill>
              <a:latin typeface="Arial" panose="020B0604020202020204" pitchFamily="34" charset="0"/>
            </a:endParaRPr>
          </a:p>
        </p:txBody>
      </p:sp>
      <p:pic>
        <p:nvPicPr>
          <p:cNvPr id="28262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5157788"/>
            <a:ext cx="1449387" cy="132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2630" name="テキスト ボックス 1"/>
          <p:cNvSpPr txBox="1">
            <a:spLocks noChangeArrowheads="1"/>
          </p:cNvSpPr>
          <p:nvPr/>
        </p:nvSpPr>
        <p:spPr bwMode="auto">
          <a:xfrm>
            <a:off x="1042988" y="1555750"/>
            <a:ext cx="7418387" cy="29543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spcBef>
                <a:spcPct val="0"/>
              </a:spcBef>
              <a:buFontTx/>
              <a:buNone/>
            </a:pPr>
            <a:endParaRPr kumimoji="1" lang="en-US" altLang="ja-JP" sz="1800">
              <a:solidFill>
                <a:srgbClr val="000000"/>
              </a:solidFill>
              <a:latin typeface="Arial" panose="020B0604020202020204" pitchFamily="34" charset="0"/>
            </a:endParaRPr>
          </a:p>
          <a:p>
            <a:pPr>
              <a:spcBef>
                <a:spcPct val="0"/>
              </a:spcBef>
              <a:buFontTx/>
              <a:buNone/>
            </a:pPr>
            <a:r>
              <a:rPr kumimoji="1" lang="ja-JP" altLang="en-US" sz="2800">
                <a:solidFill>
                  <a:srgbClr val="000000"/>
                </a:solidFill>
                <a:latin typeface="Arial" panose="020B0604020202020204" pitchFamily="34" charset="0"/>
              </a:rPr>
              <a:t>保健師としての使命感と誇りをもって</a:t>
            </a:r>
            <a:endParaRPr kumimoji="1" lang="en-US" altLang="ja-JP" sz="2800">
              <a:solidFill>
                <a:srgbClr val="000000"/>
              </a:solidFill>
              <a:latin typeface="Arial" panose="020B0604020202020204" pitchFamily="34" charset="0"/>
            </a:endParaRPr>
          </a:p>
          <a:p>
            <a:pPr>
              <a:spcBef>
                <a:spcPct val="0"/>
              </a:spcBef>
              <a:buFontTx/>
              <a:buNone/>
            </a:pPr>
            <a:endParaRPr kumimoji="1" lang="en-US" altLang="ja-JP" sz="2800">
              <a:solidFill>
                <a:srgbClr val="000000"/>
              </a:solidFill>
              <a:latin typeface="Arial" panose="020B0604020202020204" pitchFamily="34" charset="0"/>
            </a:endParaRPr>
          </a:p>
          <a:p>
            <a:pPr>
              <a:spcBef>
                <a:spcPct val="0"/>
              </a:spcBef>
              <a:buFontTx/>
              <a:buNone/>
            </a:pPr>
            <a:r>
              <a:rPr kumimoji="1" lang="ja-JP" altLang="en-US" sz="2800">
                <a:solidFill>
                  <a:srgbClr val="000000"/>
                </a:solidFill>
                <a:latin typeface="Arial" panose="020B0604020202020204" pitchFamily="34" charset="0"/>
              </a:rPr>
              <a:t>目先のことだけにとらわれず、本質を見極める力</a:t>
            </a:r>
          </a:p>
          <a:p>
            <a:pPr>
              <a:spcBef>
                <a:spcPct val="0"/>
              </a:spcBef>
              <a:buFontTx/>
              <a:buNone/>
            </a:pPr>
            <a:endParaRPr kumimoji="1" lang="en-US" altLang="ja-JP" sz="2800">
              <a:solidFill>
                <a:srgbClr val="000000"/>
              </a:solidFill>
              <a:latin typeface="Arial" panose="020B0604020202020204" pitchFamily="34" charset="0"/>
            </a:endParaRPr>
          </a:p>
          <a:p>
            <a:pPr>
              <a:spcBef>
                <a:spcPct val="0"/>
              </a:spcBef>
              <a:buFontTx/>
              <a:buNone/>
            </a:pPr>
            <a:r>
              <a:rPr kumimoji="1" lang="ja-JP" altLang="en-US" sz="2800">
                <a:solidFill>
                  <a:srgbClr val="000000"/>
                </a:solidFill>
                <a:latin typeface="Arial" panose="020B0604020202020204" pitchFamily="34" charset="0"/>
              </a:rPr>
              <a:t>臆せず一歩を踏み出す勇気と決断が必要</a:t>
            </a:r>
            <a:endParaRPr kumimoji="1" lang="en-US" altLang="ja-JP" sz="2800">
              <a:solidFill>
                <a:srgbClr val="000000"/>
              </a:solidFill>
              <a:latin typeface="Arial" panose="020B0604020202020204" pitchFamily="34" charset="0"/>
            </a:endParaRPr>
          </a:p>
          <a:p>
            <a:pPr>
              <a:spcBef>
                <a:spcPct val="0"/>
              </a:spcBef>
              <a:buFontTx/>
              <a:buNone/>
            </a:pPr>
            <a:endParaRPr kumimoji="1" lang="en-US" altLang="ja-JP" sz="2800">
              <a:solidFill>
                <a:srgbClr val="000000"/>
              </a:solidFill>
              <a:latin typeface="Arial" panose="020B0604020202020204" pitchFamily="34" charset="0"/>
            </a:endParaRPr>
          </a:p>
        </p:txBody>
      </p:sp>
      <p:pic>
        <p:nvPicPr>
          <p:cNvPr id="2" name="オーディオ 1">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89938" y="61039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9938" y="6103938"/>
            <a:ext cx="609600" cy="609600"/>
          </a:xfrm>
          <a:prstGeom prst="rect">
            <a:avLst/>
          </a:prstGeom>
        </p:spPr>
      </p:pic>
    </p:spTree>
  </p:cSld>
  <p:clrMapOvr>
    <a:masterClrMapping/>
  </p:clrMapOvr>
  <p:transition spd="slow" advTm="235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タイトル 1"/>
          <p:cNvSpPr>
            <a:spLocks noGrp="1" noChangeArrowheads="1"/>
          </p:cNvSpPr>
          <p:nvPr>
            <p:ph type="title" idx="4294967295"/>
          </p:nvPr>
        </p:nvSpPr>
        <p:spPr>
          <a:xfrm>
            <a:off x="-4763" y="0"/>
            <a:ext cx="9148763" cy="576263"/>
          </a:xfrm>
          <a:solidFill>
            <a:srgbClr val="92D050"/>
          </a:solidFill>
        </p:spPr>
        <p:txBody>
          <a:bodyPr/>
          <a:lstStyle/>
          <a:p>
            <a:pPr algn="l" eaLnBrk="1" hangingPunct="1"/>
            <a:r>
              <a:rPr lang="ja-JP" altLang="en-US" sz="2400" b="1" smtClean="0">
                <a:solidFill>
                  <a:srgbClr val="572314"/>
                </a:solidFill>
              </a:rPr>
              <a:t>　　　</a:t>
            </a:r>
            <a:r>
              <a:rPr lang="en-US" altLang="ja-JP" sz="2400" b="1" smtClean="0">
                <a:solidFill>
                  <a:srgbClr val="572314"/>
                </a:solidFill>
              </a:rPr>
              <a:t/>
            </a:r>
            <a:br>
              <a:rPr lang="en-US" altLang="ja-JP" sz="2400" b="1" smtClean="0">
                <a:solidFill>
                  <a:srgbClr val="572314"/>
                </a:solidFill>
              </a:rPr>
            </a:br>
            <a:r>
              <a:rPr lang="ja-JP" altLang="en-US" sz="2400" b="1" smtClean="0">
                <a:solidFill>
                  <a:srgbClr val="572314"/>
                </a:solidFill>
              </a:rPr>
              <a:t/>
            </a:r>
            <a:br>
              <a:rPr lang="ja-JP" altLang="en-US" sz="2400" b="1" smtClean="0">
                <a:solidFill>
                  <a:srgbClr val="572314"/>
                </a:solidFill>
              </a:rPr>
            </a:br>
            <a:r>
              <a:rPr lang="ja-JP" altLang="en-US" sz="2800" b="1" smtClean="0">
                <a:solidFill>
                  <a:srgbClr val="572314"/>
                </a:solidFill>
              </a:rPr>
              <a:t>リーダーだからできること　　　</a:t>
            </a:r>
            <a:br>
              <a:rPr lang="ja-JP" altLang="en-US" sz="2800" b="1" smtClean="0">
                <a:solidFill>
                  <a:srgbClr val="572314"/>
                </a:solidFill>
              </a:rPr>
            </a:br>
            <a:r>
              <a:rPr lang="ja-JP" altLang="en-US" sz="2400" b="1" smtClean="0">
                <a:solidFill>
                  <a:srgbClr val="572314"/>
                </a:solidFill>
              </a:rPr>
              <a:t>　　</a:t>
            </a:r>
            <a:r>
              <a:rPr lang="ja-JP" altLang="en-US" sz="2400" smtClean="0"/>
              <a:t/>
            </a:r>
            <a:br>
              <a:rPr lang="ja-JP" altLang="en-US" sz="2400" smtClean="0"/>
            </a:br>
            <a:endParaRPr lang="ja-JP" altLang="en-US" sz="2400" b="1" smtClean="0">
              <a:solidFill>
                <a:srgbClr val="572314"/>
              </a:solidFill>
            </a:endParaRPr>
          </a:p>
        </p:txBody>
      </p:sp>
      <p:sp>
        <p:nvSpPr>
          <p:cNvPr id="284675" name="コンテンツ プレースホルダ 2"/>
          <p:cNvSpPr>
            <a:spLocks noGrp="1" noChangeArrowheads="1"/>
          </p:cNvSpPr>
          <p:nvPr>
            <p:ph idx="4294967295"/>
          </p:nvPr>
        </p:nvSpPr>
        <p:spPr>
          <a:xfrm>
            <a:off x="2554288" y="4870450"/>
            <a:ext cx="6418262" cy="2447925"/>
          </a:xfrm>
        </p:spPr>
        <p:txBody>
          <a:bodyPr/>
          <a:lstStyle/>
          <a:p>
            <a:pPr eaLnBrk="1" hangingPunct="1">
              <a:buFont typeface="Arial" panose="020B0604020202020204" pitchFamily="34" charset="0"/>
              <a:buNone/>
            </a:pPr>
            <a:r>
              <a:rPr lang="ja-JP" altLang="en-US" smtClean="0">
                <a:solidFill>
                  <a:srgbClr val="572314"/>
                </a:solidFill>
                <a:latin typeface="ＭＳ Ｐゴシック" panose="020B0600070205080204" pitchFamily="50" charset="-128"/>
                <a:sym typeface="ＭＳ Ｐゴシック" panose="020B0600070205080204" pitchFamily="50" charset="-128"/>
              </a:rPr>
              <a:t>　</a:t>
            </a:r>
            <a:endParaRPr lang="ja-JP" altLang="en-US" sz="2800" b="1" smtClean="0">
              <a:solidFill>
                <a:srgbClr val="572314"/>
              </a:solidFill>
              <a:latin typeface="ＭＳ Ｐゴシック" panose="020B0600070205080204" pitchFamily="50" charset="-128"/>
              <a:sym typeface="ＭＳ Ｐゴシック" panose="020B0600070205080204" pitchFamily="50" charset="-128"/>
            </a:endParaRPr>
          </a:p>
          <a:p>
            <a:pPr eaLnBrk="1" hangingPunct="1">
              <a:buFont typeface="Arial" panose="020B0604020202020204" pitchFamily="34" charset="0"/>
              <a:buNone/>
            </a:pPr>
            <a:r>
              <a:rPr lang="ja-JP" altLang="en-US" smtClean="0">
                <a:solidFill>
                  <a:srgbClr val="572314"/>
                </a:solidFill>
                <a:latin typeface="ＭＳ Ｐゴシック" panose="020B0600070205080204" pitchFamily="50" charset="-128"/>
                <a:sym typeface="ＭＳ Ｐゴシック" panose="020B0600070205080204" pitchFamily="50" charset="-128"/>
              </a:rPr>
              <a:t>　　</a:t>
            </a:r>
            <a:endParaRPr lang="en-US" altLang="ja-JP" sz="3600" smtClean="0"/>
          </a:p>
        </p:txBody>
      </p:sp>
      <p:sp>
        <p:nvSpPr>
          <p:cNvPr id="284676" name="コンテンツ プレースホルダ 2"/>
          <p:cNvSpPr>
            <a:spLocks noChangeArrowheads="1"/>
          </p:cNvSpPr>
          <p:nvPr/>
        </p:nvSpPr>
        <p:spPr bwMode="auto">
          <a:xfrm>
            <a:off x="0" y="2347913"/>
            <a:ext cx="8893175"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eaLnBrk="1" hangingPunct="1">
              <a:buFontTx/>
              <a:buNone/>
            </a:pPr>
            <a:endParaRPr lang="en-US" altLang="ja-JP" sz="1800">
              <a:solidFill>
                <a:srgbClr val="000000"/>
              </a:solidFill>
              <a:latin typeface="Arial" panose="020B0604020202020204" pitchFamily="34" charset="0"/>
            </a:endParaRPr>
          </a:p>
        </p:txBody>
      </p:sp>
      <p:pic>
        <p:nvPicPr>
          <p:cNvPr id="28467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5157788"/>
            <a:ext cx="1449387" cy="132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4678" name="テキスト ボックス 1"/>
          <p:cNvSpPr txBox="1">
            <a:spLocks noChangeArrowheads="1"/>
          </p:cNvSpPr>
          <p:nvPr/>
        </p:nvSpPr>
        <p:spPr bwMode="auto">
          <a:xfrm>
            <a:off x="322263" y="1123950"/>
            <a:ext cx="8499475"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spcBef>
                <a:spcPct val="0"/>
              </a:spcBef>
              <a:buFontTx/>
              <a:buNone/>
            </a:pPr>
            <a:r>
              <a:rPr kumimoji="1" lang="ja-JP" altLang="en-US">
                <a:solidFill>
                  <a:srgbClr val="000000"/>
                </a:solidFill>
                <a:latin typeface="Arial" panose="020B0604020202020204" pitchFamily="34" charset="0"/>
              </a:rPr>
              <a:t>変えない・変わらない組織は発展できない</a:t>
            </a:r>
            <a:endParaRPr kumimoji="1" lang="en-US" altLang="ja-JP">
              <a:solidFill>
                <a:srgbClr val="000000"/>
              </a:solidFill>
              <a:latin typeface="Arial" panose="020B0604020202020204" pitchFamily="34" charset="0"/>
            </a:endParaRPr>
          </a:p>
          <a:p>
            <a:pPr>
              <a:spcBef>
                <a:spcPct val="0"/>
              </a:spcBef>
              <a:buFontTx/>
              <a:buNone/>
            </a:pPr>
            <a:endParaRPr kumimoji="1" lang="en-US" altLang="ja-JP">
              <a:solidFill>
                <a:srgbClr val="000000"/>
              </a:solidFill>
              <a:latin typeface="Arial" panose="020B0604020202020204" pitchFamily="34" charset="0"/>
            </a:endParaRPr>
          </a:p>
          <a:p>
            <a:pPr>
              <a:spcBef>
                <a:spcPct val="0"/>
              </a:spcBef>
              <a:buFontTx/>
              <a:buNone/>
            </a:pPr>
            <a:endParaRPr kumimoji="1" lang="en-US" altLang="ja-JP">
              <a:solidFill>
                <a:srgbClr val="000000"/>
              </a:solidFill>
              <a:latin typeface="Arial" panose="020B0604020202020204" pitchFamily="34" charset="0"/>
            </a:endParaRPr>
          </a:p>
          <a:p>
            <a:pPr>
              <a:spcBef>
                <a:spcPct val="0"/>
              </a:spcBef>
              <a:buFontTx/>
              <a:buNone/>
            </a:pPr>
            <a:r>
              <a:rPr kumimoji="1" lang="ja-JP" altLang="en-US">
                <a:solidFill>
                  <a:srgbClr val="000000"/>
                </a:solidFill>
                <a:latin typeface="Arial" panose="020B0604020202020204" pitchFamily="34" charset="0"/>
              </a:rPr>
              <a:t>何かを変えることは勇気が要る</a:t>
            </a:r>
            <a:endParaRPr kumimoji="1" lang="en-US" altLang="ja-JP">
              <a:solidFill>
                <a:srgbClr val="000000"/>
              </a:solidFill>
              <a:latin typeface="Arial" panose="020B0604020202020204" pitchFamily="34" charset="0"/>
            </a:endParaRPr>
          </a:p>
          <a:p>
            <a:pPr>
              <a:spcBef>
                <a:spcPct val="0"/>
              </a:spcBef>
              <a:buFontTx/>
              <a:buNone/>
            </a:pPr>
            <a:r>
              <a:rPr kumimoji="1" lang="ja-JP" altLang="en-US">
                <a:solidFill>
                  <a:srgbClr val="000000"/>
                </a:solidFill>
                <a:latin typeface="Arial" panose="020B0604020202020204" pitchFamily="34" charset="0"/>
              </a:rPr>
              <a:t>　　　　　　　　　　　　　</a:t>
            </a:r>
            <a:endParaRPr kumimoji="1" lang="en-US" altLang="ja-JP">
              <a:solidFill>
                <a:srgbClr val="000000"/>
              </a:solidFill>
              <a:latin typeface="Arial" panose="020B0604020202020204" pitchFamily="34" charset="0"/>
            </a:endParaRPr>
          </a:p>
          <a:p>
            <a:pPr>
              <a:spcBef>
                <a:spcPct val="0"/>
              </a:spcBef>
              <a:buFontTx/>
              <a:buNone/>
            </a:pPr>
            <a:r>
              <a:rPr kumimoji="1" lang="ja-JP" altLang="en-US">
                <a:solidFill>
                  <a:srgbClr val="000000"/>
                </a:solidFill>
                <a:latin typeface="Arial" panose="020B0604020202020204" pitchFamily="34" charset="0"/>
              </a:rPr>
              <a:t>　　　　　　　　</a:t>
            </a:r>
            <a:endParaRPr kumimoji="1" lang="en-US" altLang="ja-JP">
              <a:solidFill>
                <a:srgbClr val="000000"/>
              </a:solidFill>
              <a:latin typeface="Arial" panose="020B0604020202020204" pitchFamily="34" charset="0"/>
            </a:endParaRPr>
          </a:p>
          <a:p>
            <a:pPr>
              <a:spcBef>
                <a:spcPct val="0"/>
              </a:spcBef>
              <a:buFontTx/>
              <a:buNone/>
            </a:pPr>
            <a:r>
              <a:rPr kumimoji="1" lang="ja-JP" altLang="en-US">
                <a:solidFill>
                  <a:srgbClr val="000000"/>
                </a:solidFill>
                <a:latin typeface="Arial" panose="020B0604020202020204" pitchFamily="34" charset="0"/>
              </a:rPr>
              <a:t>　　　　　　　　しかし</a:t>
            </a:r>
            <a:endParaRPr kumimoji="1" lang="en-US" altLang="ja-JP">
              <a:solidFill>
                <a:srgbClr val="000000"/>
              </a:solidFill>
              <a:latin typeface="Arial" panose="020B0604020202020204" pitchFamily="34" charset="0"/>
            </a:endParaRPr>
          </a:p>
          <a:p>
            <a:pPr>
              <a:spcBef>
                <a:spcPct val="0"/>
              </a:spcBef>
              <a:buFontTx/>
              <a:buNone/>
            </a:pPr>
            <a:endParaRPr kumimoji="1" lang="en-US" altLang="ja-JP">
              <a:solidFill>
                <a:srgbClr val="000000"/>
              </a:solidFill>
              <a:latin typeface="Arial" panose="020B0604020202020204" pitchFamily="34" charset="0"/>
            </a:endParaRPr>
          </a:p>
          <a:p>
            <a:pPr>
              <a:spcBef>
                <a:spcPct val="0"/>
              </a:spcBef>
              <a:buFontTx/>
              <a:buNone/>
            </a:pPr>
            <a:r>
              <a:rPr kumimoji="1" lang="ja-JP" altLang="en-US">
                <a:solidFill>
                  <a:srgbClr val="000000"/>
                </a:solidFill>
                <a:latin typeface="Arial" panose="020B0604020202020204" pitchFamily="34" charset="0"/>
              </a:rPr>
              <a:t>　　　　　　リーダーにそれなりの気持ちがあれば</a:t>
            </a:r>
            <a:endParaRPr kumimoji="1" lang="en-US" altLang="ja-JP">
              <a:solidFill>
                <a:srgbClr val="000000"/>
              </a:solidFill>
              <a:latin typeface="Arial" panose="020B0604020202020204" pitchFamily="34" charset="0"/>
            </a:endParaRPr>
          </a:p>
          <a:p>
            <a:pPr>
              <a:spcBef>
                <a:spcPct val="0"/>
              </a:spcBef>
              <a:buFontTx/>
              <a:buNone/>
            </a:pPr>
            <a:r>
              <a:rPr kumimoji="1" lang="ja-JP" altLang="en-US">
                <a:solidFill>
                  <a:srgbClr val="000000"/>
                </a:solidFill>
                <a:latin typeface="Arial" panose="020B0604020202020204" pitchFamily="34" charset="0"/>
              </a:rPr>
              <a:t>　　　　　　　変えることはできる</a:t>
            </a:r>
          </a:p>
        </p:txBody>
      </p:sp>
      <p:sp>
        <p:nvSpPr>
          <p:cNvPr id="284679" name="下矢印 2"/>
          <p:cNvSpPr>
            <a:spLocks noChangeArrowheads="1"/>
          </p:cNvSpPr>
          <p:nvPr/>
        </p:nvSpPr>
        <p:spPr bwMode="auto">
          <a:xfrm>
            <a:off x="2914650" y="1771650"/>
            <a:ext cx="360363" cy="576263"/>
          </a:xfrm>
          <a:prstGeom prst="downArrow">
            <a:avLst>
              <a:gd name="adj1" fmla="val 50000"/>
              <a:gd name="adj2" fmla="val 50024"/>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eaLnBrk="1" hangingPunct="1">
              <a:spcBef>
                <a:spcPct val="0"/>
              </a:spcBef>
              <a:buFontTx/>
              <a:buNone/>
            </a:pPr>
            <a:endParaRPr lang="ja-JP" altLang="en-US" sz="1800">
              <a:solidFill>
                <a:srgbClr val="000000"/>
              </a:solidFill>
              <a:latin typeface="Arial" panose="020B0604020202020204" pitchFamily="34" charset="0"/>
            </a:endParaRPr>
          </a:p>
        </p:txBody>
      </p:sp>
      <p:sp>
        <p:nvSpPr>
          <p:cNvPr id="284680" name="下矢印 7"/>
          <p:cNvSpPr>
            <a:spLocks noChangeArrowheads="1"/>
          </p:cNvSpPr>
          <p:nvPr/>
        </p:nvSpPr>
        <p:spPr bwMode="auto">
          <a:xfrm>
            <a:off x="2909888" y="3168650"/>
            <a:ext cx="358775" cy="517525"/>
          </a:xfrm>
          <a:prstGeom prst="downArrow">
            <a:avLst>
              <a:gd name="adj1" fmla="val 50000"/>
              <a:gd name="adj2" fmla="val 50266"/>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eaLnBrk="1" hangingPunct="1">
              <a:spcBef>
                <a:spcPct val="0"/>
              </a:spcBef>
              <a:buFontTx/>
              <a:buNone/>
            </a:pPr>
            <a:endParaRPr lang="ja-JP" altLang="en-US" sz="1800">
              <a:solidFill>
                <a:srgbClr val="000000"/>
              </a:solidFill>
              <a:latin typeface="Arial" panose="020B0604020202020204" pitchFamily="34" charset="0"/>
            </a:endParaRPr>
          </a:p>
        </p:txBody>
      </p:sp>
      <p:pic>
        <p:nvPicPr>
          <p:cNvPr id="2" name="オーディオ 1">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89938" y="61039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9938" y="6103938"/>
            <a:ext cx="609600" cy="609600"/>
          </a:xfrm>
          <a:prstGeom prst="rect">
            <a:avLst/>
          </a:prstGeom>
        </p:spPr>
      </p:pic>
    </p:spTree>
  </p:cSld>
  <p:clrMapOvr>
    <a:masterClrMapping/>
  </p:clrMapOvr>
  <p:transition spd="slow" advTm="250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タイトル 1"/>
          <p:cNvSpPr>
            <a:spLocks noGrp="1"/>
          </p:cNvSpPr>
          <p:nvPr>
            <p:ph type="ctrTitle"/>
          </p:nvPr>
        </p:nvSpPr>
        <p:spPr>
          <a:xfrm>
            <a:off x="685800" y="1773238"/>
            <a:ext cx="7772400" cy="1779587"/>
          </a:xfrm>
        </p:spPr>
        <p:txBody>
          <a:bodyPr>
            <a:normAutofit fontScale="90000"/>
          </a:bodyPr>
          <a:lstStyle/>
          <a:p>
            <a:pPr algn="l" eaLnBrk="1" hangingPunct="1">
              <a:defRPr/>
            </a:pPr>
            <a:r>
              <a:rPr lang="ja-JP" altLang="en-US" sz="2400" smtClean="0">
                <a:solidFill>
                  <a:schemeClr val="bg1"/>
                </a:solidFill>
                <a:latin typeface="メイリオ" panose="020B0604030504040204" pitchFamily="50" charset="-128"/>
                <a:ea typeface="メイリオ" panose="020B0604030504040204" pitchFamily="50" charset="-128"/>
              </a:rPr>
              <a:t>最も強い者が生き残るのではなく、最も賢い者が生き延びるのでもない。唯一生き残ることが出来るのは、変化できる者である。</a:t>
            </a:r>
            <a:r>
              <a:rPr lang="ja-JP" altLang="en-US" sz="2400" smtClean="0">
                <a:solidFill>
                  <a:srgbClr val="444444"/>
                </a:solidFill>
                <a:latin typeface="メイリオ" panose="020B0604030504040204" pitchFamily="50" charset="-128"/>
                <a:ea typeface="メイリオ" panose="020B0604030504040204" pitchFamily="50" charset="-128"/>
              </a:rPr>
              <a:t/>
            </a:r>
            <a:br>
              <a:rPr lang="ja-JP" altLang="en-US" sz="2400" smtClean="0">
                <a:solidFill>
                  <a:srgbClr val="444444"/>
                </a:solidFill>
                <a:latin typeface="メイリオ" panose="020B0604030504040204" pitchFamily="50" charset="-128"/>
                <a:ea typeface="メイリオ" panose="020B0604030504040204" pitchFamily="50" charset="-128"/>
              </a:rPr>
            </a:br>
            <a:endParaRPr lang="ja-JP" altLang="en-US" sz="5400" smtClean="0">
              <a:latin typeface="メイリオ" panose="020B0604030504040204" pitchFamily="50" charset="-128"/>
              <a:ea typeface="メイリオ" panose="020B0604030504040204" pitchFamily="50" charset="-128"/>
            </a:endParaRPr>
          </a:p>
        </p:txBody>
      </p:sp>
      <p:pic>
        <p:nvPicPr>
          <p:cNvPr id="28672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8625" y="2565400"/>
            <a:ext cx="2143125"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24" name="テキスト ボックス 4"/>
          <p:cNvSpPr txBox="1">
            <a:spLocks noChangeArrowheads="1"/>
          </p:cNvSpPr>
          <p:nvPr/>
        </p:nvSpPr>
        <p:spPr bwMode="auto">
          <a:xfrm>
            <a:off x="5292725" y="5661025"/>
            <a:ext cx="2808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50" charset="-128"/>
              </a:defRPr>
            </a:lvl1pPr>
            <a:lvl2pPr marL="742950" indent="-285750">
              <a:defRPr>
                <a:solidFill>
                  <a:schemeClr val="tx1"/>
                </a:solidFill>
                <a:latin typeface="Arial" panose="020B0604020202020204" pitchFamily="34" charset="0"/>
                <a:ea typeface="ＭＳ Ｐゴシック" panose="020B0600070205080204" pitchFamily="50" charset="-128"/>
              </a:defRPr>
            </a:lvl2pPr>
            <a:lvl3pPr marL="1143000" indent="-228600">
              <a:defRPr>
                <a:solidFill>
                  <a:schemeClr val="tx1"/>
                </a:solidFill>
                <a:latin typeface="Arial" panose="020B0604020202020204" pitchFamily="34" charset="0"/>
                <a:ea typeface="ＭＳ Ｐゴシック" panose="020B0600070205080204" pitchFamily="50" charset="-128"/>
              </a:defRPr>
            </a:lvl3pPr>
            <a:lvl4pPr marL="1600200" indent="-228600">
              <a:defRPr>
                <a:solidFill>
                  <a:schemeClr val="tx1"/>
                </a:solidFill>
                <a:latin typeface="Arial" panose="020B0604020202020204" pitchFamily="34" charset="0"/>
                <a:ea typeface="ＭＳ Ｐゴシック" panose="020B0600070205080204" pitchFamily="50" charset="-128"/>
              </a:defRPr>
            </a:lvl4pPr>
            <a:lvl5pPr marL="2057400" indent="-228600">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pPr eaLnBrk="1" hangingPunct="1"/>
            <a:r>
              <a:rPr kumimoji="1" lang="en-US" altLang="ja-JP" b="1" u="sng">
                <a:solidFill>
                  <a:srgbClr val="202122"/>
                </a:solidFill>
                <a:ea typeface="HGP明朝E" panose="02020900000000000000" pitchFamily="18" charset="-128"/>
              </a:rPr>
              <a:t>Charles Robert Darwin</a:t>
            </a:r>
            <a:r>
              <a:rPr kumimoji="1" lang="en-US" altLang="ja-JP" u="sng">
                <a:solidFill>
                  <a:srgbClr val="202122"/>
                </a:solidFill>
                <a:ea typeface="HGP明朝E" panose="02020900000000000000" pitchFamily="18" charset="-128"/>
              </a:rPr>
              <a:t> </a:t>
            </a:r>
            <a:endParaRPr kumimoji="1" lang="ja-JP" altLang="en-US" u="sng">
              <a:solidFill>
                <a:srgbClr val="000000"/>
              </a:solidFill>
              <a:latin typeface="Candara" panose="020E0502030303020204" pitchFamily="34" charset="0"/>
              <a:ea typeface="HGP明朝E" panose="02020900000000000000" pitchFamily="18" charset="-128"/>
            </a:endParaRPr>
          </a:p>
        </p:txBody>
      </p:sp>
      <p:pic>
        <p:nvPicPr>
          <p:cNvPr id="286725" name="図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978025" y="6480175"/>
            <a:ext cx="7059613"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オーディオ 1">
            <a:hlinkClick r:id="" action="ppaction://media"/>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89938" y="61039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9938" y="6103938"/>
            <a:ext cx="609600" cy="609600"/>
          </a:xfrm>
          <a:prstGeom prst="rect">
            <a:avLst/>
          </a:prstGeom>
        </p:spPr>
      </p:pic>
    </p:spTree>
  </p:cSld>
  <p:clrMapOvr>
    <a:masterClrMapping/>
  </p:clrMapOvr>
  <p:transition spd="slow" advTm="2769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7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0050" y="5219700"/>
            <a:ext cx="8509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8771" name="正方形/長方形 3"/>
          <p:cNvSpPr>
            <a:spLocks noChangeArrowheads="1"/>
          </p:cNvSpPr>
          <p:nvPr/>
        </p:nvSpPr>
        <p:spPr bwMode="auto">
          <a:xfrm>
            <a:off x="492125" y="2068513"/>
            <a:ext cx="7753350" cy="2954337"/>
          </a:xfrm>
          <a:prstGeom prst="rect">
            <a:avLst/>
          </a:prstGeom>
          <a:solidFill>
            <a:srgbClr val="BFEA3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eaLnBrk="1" hangingPunct="1">
              <a:spcBef>
                <a:spcPct val="0"/>
              </a:spcBef>
              <a:buFontTx/>
              <a:buNone/>
            </a:pPr>
            <a:endParaRPr lang="en-US" altLang="ja-JP" sz="1800">
              <a:solidFill>
                <a:srgbClr val="0070C0"/>
              </a:solidFill>
              <a:latin typeface="Arial" panose="020B0604020202020204" pitchFamily="34" charset="0"/>
            </a:endParaRPr>
          </a:p>
          <a:p>
            <a:pPr eaLnBrk="1" hangingPunct="1">
              <a:spcBef>
                <a:spcPct val="0"/>
              </a:spcBef>
              <a:buFontTx/>
              <a:buNone/>
            </a:pPr>
            <a:r>
              <a:rPr lang="ja-JP" altLang="en-US" sz="1800">
                <a:solidFill>
                  <a:srgbClr val="0070C0"/>
                </a:solidFill>
                <a:latin typeface="Arial" panose="020B0604020202020204" pitchFamily="34" charset="0"/>
              </a:rPr>
              <a:t>　</a:t>
            </a:r>
            <a:r>
              <a:rPr lang="ja-JP" altLang="ja-JP">
                <a:solidFill>
                  <a:srgbClr val="0070C0"/>
                </a:solidFill>
                <a:latin typeface="Arial" panose="020B0604020202020204" pitchFamily="34" charset="0"/>
              </a:rPr>
              <a:t>神よ、変えることのできるものについて、</a:t>
            </a:r>
            <a:endParaRPr lang="en-US" altLang="ja-JP">
              <a:solidFill>
                <a:srgbClr val="0070C0"/>
              </a:solidFill>
              <a:latin typeface="Arial" panose="020B0604020202020204" pitchFamily="34" charset="0"/>
            </a:endParaRPr>
          </a:p>
          <a:p>
            <a:pPr eaLnBrk="1" hangingPunct="1">
              <a:spcBef>
                <a:spcPct val="0"/>
              </a:spcBef>
              <a:buFontTx/>
              <a:buNone/>
            </a:pPr>
            <a:r>
              <a:rPr lang="ja-JP" altLang="en-US">
                <a:solidFill>
                  <a:srgbClr val="0070C0"/>
                </a:solidFill>
                <a:latin typeface="Arial" panose="020B0604020202020204" pitchFamily="34" charset="0"/>
              </a:rPr>
              <a:t>　</a:t>
            </a:r>
            <a:r>
              <a:rPr lang="ja-JP" altLang="ja-JP">
                <a:solidFill>
                  <a:srgbClr val="0070C0"/>
                </a:solidFill>
                <a:latin typeface="Arial" panose="020B0604020202020204" pitchFamily="34" charset="0"/>
              </a:rPr>
              <a:t>それを変えるだけの勇気をわれらに与えたまえ。</a:t>
            </a:r>
            <a:endParaRPr lang="en-US" altLang="ja-JP">
              <a:solidFill>
                <a:srgbClr val="0070C0"/>
              </a:solidFill>
              <a:latin typeface="Arial" panose="020B0604020202020204" pitchFamily="34" charset="0"/>
            </a:endParaRPr>
          </a:p>
          <a:p>
            <a:pPr eaLnBrk="1" hangingPunct="1">
              <a:spcBef>
                <a:spcPct val="0"/>
              </a:spcBef>
              <a:buFontTx/>
              <a:buNone/>
            </a:pPr>
            <a:r>
              <a:rPr lang="ja-JP" altLang="en-US">
                <a:solidFill>
                  <a:srgbClr val="0070C0"/>
                </a:solidFill>
                <a:latin typeface="Arial" panose="020B0604020202020204" pitchFamily="34" charset="0"/>
              </a:rPr>
              <a:t>　</a:t>
            </a:r>
            <a:r>
              <a:rPr lang="ja-JP" altLang="ja-JP">
                <a:solidFill>
                  <a:srgbClr val="0070C0"/>
                </a:solidFill>
                <a:latin typeface="Arial" panose="020B0604020202020204" pitchFamily="34" charset="0"/>
              </a:rPr>
              <a:t>変えることのできないものについては、</a:t>
            </a:r>
            <a:endParaRPr lang="en-US" altLang="ja-JP">
              <a:solidFill>
                <a:srgbClr val="0070C0"/>
              </a:solidFill>
              <a:latin typeface="Arial" panose="020B0604020202020204" pitchFamily="34" charset="0"/>
            </a:endParaRPr>
          </a:p>
          <a:p>
            <a:pPr eaLnBrk="1" hangingPunct="1">
              <a:spcBef>
                <a:spcPct val="0"/>
              </a:spcBef>
              <a:buFontTx/>
              <a:buNone/>
            </a:pPr>
            <a:r>
              <a:rPr lang="ja-JP" altLang="en-US">
                <a:solidFill>
                  <a:srgbClr val="0070C0"/>
                </a:solidFill>
                <a:latin typeface="Arial" panose="020B0604020202020204" pitchFamily="34" charset="0"/>
              </a:rPr>
              <a:t>　</a:t>
            </a:r>
            <a:r>
              <a:rPr lang="ja-JP" altLang="ja-JP">
                <a:solidFill>
                  <a:srgbClr val="0070C0"/>
                </a:solidFill>
                <a:latin typeface="Arial" panose="020B0604020202020204" pitchFamily="34" charset="0"/>
              </a:rPr>
              <a:t>それを受け入れるだけの冷静さを与えたまえ。</a:t>
            </a:r>
            <a:endParaRPr lang="en-US" altLang="ja-JP">
              <a:solidFill>
                <a:srgbClr val="0070C0"/>
              </a:solidFill>
              <a:latin typeface="Arial" panose="020B0604020202020204" pitchFamily="34" charset="0"/>
            </a:endParaRPr>
          </a:p>
          <a:p>
            <a:pPr eaLnBrk="1" hangingPunct="1">
              <a:spcBef>
                <a:spcPct val="0"/>
              </a:spcBef>
              <a:buFontTx/>
              <a:buNone/>
            </a:pPr>
            <a:r>
              <a:rPr lang="ja-JP" altLang="en-US">
                <a:solidFill>
                  <a:srgbClr val="0070C0"/>
                </a:solidFill>
                <a:latin typeface="Arial" panose="020B0604020202020204" pitchFamily="34" charset="0"/>
              </a:rPr>
              <a:t>　</a:t>
            </a:r>
            <a:r>
              <a:rPr lang="ja-JP" altLang="ja-JP">
                <a:solidFill>
                  <a:srgbClr val="0070C0"/>
                </a:solidFill>
                <a:latin typeface="Arial" panose="020B0604020202020204" pitchFamily="34" charset="0"/>
              </a:rPr>
              <a:t>そして、</a:t>
            </a:r>
            <a:endParaRPr lang="en-US" altLang="ja-JP">
              <a:solidFill>
                <a:srgbClr val="0070C0"/>
              </a:solidFill>
              <a:latin typeface="Arial" panose="020B0604020202020204" pitchFamily="34" charset="0"/>
            </a:endParaRPr>
          </a:p>
          <a:p>
            <a:pPr eaLnBrk="1" hangingPunct="1">
              <a:spcBef>
                <a:spcPct val="0"/>
              </a:spcBef>
              <a:buFontTx/>
              <a:buNone/>
            </a:pPr>
            <a:r>
              <a:rPr lang="ja-JP" altLang="en-US">
                <a:solidFill>
                  <a:srgbClr val="0070C0"/>
                </a:solidFill>
                <a:latin typeface="Arial" panose="020B0604020202020204" pitchFamily="34" charset="0"/>
              </a:rPr>
              <a:t>　</a:t>
            </a:r>
            <a:r>
              <a:rPr lang="ja-JP" altLang="ja-JP">
                <a:solidFill>
                  <a:srgbClr val="0070C0"/>
                </a:solidFill>
                <a:latin typeface="Arial" panose="020B0604020202020204" pitchFamily="34" charset="0"/>
              </a:rPr>
              <a:t>変えることのできるものと、変えることのできないものとを、</a:t>
            </a:r>
            <a:r>
              <a:rPr lang="ja-JP" altLang="en-US">
                <a:solidFill>
                  <a:srgbClr val="0070C0"/>
                </a:solidFill>
                <a:latin typeface="Arial" panose="020B0604020202020204" pitchFamily="34" charset="0"/>
              </a:rPr>
              <a:t>　　</a:t>
            </a:r>
            <a:endParaRPr lang="en-US" altLang="ja-JP">
              <a:solidFill>
                <a:srgbClr val="0070C0"/>
              </a:solidFill>
              <a:latin typeface="Arial" panose="020B0604020202020204" pitchFamily="34" charset="0"/>
            </a:endParaRPr>
          </a:p>
          <a:p>
            <a:pPr eaLnBrk="1" hangingPunct="1">
              <a:spcBef>
                <a:spcPct val="0"/>
              </a:spcBef>
              <a:buFontTx/>
              <a:buNone/>
            </a:pPr>
            <a:r>
              <a:rPr lang="ja-JP" altLang="en-US">
                <a:solidFill>
                  <a:srgbClr val="0070C0"/>
                </a:solidFill>
                <a:latin typeface="Arial" panose="020B0604020202020204" pitchFamily="34" charset="0"/>
              </a:rPr>
              <a:t>　識別</a:t>
            </a:r>
            <a:r>
              <a:rPr lang="ja-JP" altLang="ja-JP">
                <a:solidFill>
                  <a:srgbClr val="0070C0"/>
                </a:solidFill>
                <a:latin typeface="Arial" panose="020B0604020202020204" pitchFamily="34" charset="0"/>
              </a:rPr>
              <a:t>する知恵を与えたま</a:t>
            </a:r>
            <a:r>
              <a:rPr lang="ja-JP" altLang="en-US">
                <a:solidFill>
                  <a:srgbClr val="0070C0"/>
                </a:solidFill>
                <a:latin typeface="Arial" panose="020B0604020202020204" pitchFamily="34" charset="0"/>
              </a:rPr>
              <a:t>え。</a:t>
            </a:r>
            <a:r>
              <a:rPr lang="ja-JP" altLang="en-US">
                <a:solidFill>
                  <a:srgbClr val="000000"/>
                </a:solidFill>
                <a:latin typeface="HG丸ｺﾞｼｯｸM-PRO" panose="020F0600000000000000" pitchFamily="50" charset="-128"/>
                <a:ea typeface="HG丸ｺﾞｼｯｸM-PRO" panose="020F0600000000000000" pitchFamily="50" charset="-128"/>
                <a:sym typeface="HG丸ｺﾞｼｯｸM-PRO" panose="020F0600000000000000" pitchFamily="50" charset="-128"/>
              </a:rPr>
              <a:t>　</a:t>
            </a:r>
            <a:endParaRPr lang="ja-JP" altLang="en-US">
              <a:solidFill>
                <a:srgbClr val="000000"/>
              </a:solidFill>
              <a:latin typeface="Arial" panose="020B0604020202020204" pitchFamily="34" charset="0"/>
            </a:endParaRPr>
          </a:p>
        </p:txBody>
      </p:sp>
      <p:pic>
        <p:nvPicPr>
          <p:cNvPr id="288772" name="図 5"/>
          <p:cNvPicPr>
            <a:picLocks noChangeAspect="1" noChangeArrowheads="1"/>
          </p:cNvPicPr>
          <p:nvPr/>
        </p:nvPicPr>
        <p:blipFill>
          <a:blip r:embed="rId6">
            <a:extLst>
              <a:ext uri="{28A0092B-C50C-407E-A947-70E740481C1C}">
                <a14:useLocalDpi xmlns:a14="http://schemas.microsoft.com/office/drawing/2010/main" val="0"/>
              </a:ext>
            </a:extLst>
          </a:blip>
          <a:srcRect r="3052"/>
          <a:stretch>
            <a:fillRect/>
          </a:stretch>
        </p:blipFill>
        <p:spPr bwMode="auto">
          <a:xfrm>
            <a:off x="12700" y="1438275"/>
            <a:ext cx="9131300" cy="503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8773" name="テキスト ボックス 7"/>
          <p:cNvSpPr txBox="1">
            <a:spLocks noChangeArrowheads="1"/>
          </p:cNvSpPr>
          <p:nvPr/>
        </p:nvSpPr>
        <p:spPr bwMode="auto">
          <a:xfrm>
            <a:off x="1355725" y="5678488"/>
            <a:ext cx="6084888"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eaLnBrk="1" hangingPunct="1">
              <a:spcBef>
                <a:spcPct val="0"/>
              </a:spcBef>
              <a:buFontTx/>
              <a:buNone/>
            </a:pPr>
            <a:r>
              <a:rPr lang="ja-JP" altLang="ja-JP" sz="1800" b="1">
                <a:solidFill>
                  <a:srgbClr val="000000"/>
                </a:solidFill>
                <a:latin typeface="游ゴシック" panose="020B0400000000000000" pitchFamily="50" charset="-128"/>
              </a:rPr>
              <a:t>この勇気と冷静さをもって、日々の公衆衛生看護活動に</a:t>
            </a:r>
            <a:endParaRPr lang="en-US" altLang="ja-JP" sz="1800" b="1">
              <a:solidFill>
                <a:srgbClr val="000000"/>
              </a:solidFill>
              <a:latin typeface="游ゴシック" panose="020B0400000000000000" pitchFamily="50" charset="-128"/>
            </a:endParaRPr>
          </a:p>
          <a:p>
            <a:pPr eaLnBrk="1" hangingPunct="1">
              <a:spcBef>
                <a:spcPct val="0"/>
              </a:spcBef>
              <a:buFontTx/>
              <a:buNone/>
            </a:pPr>
            <a:r>
              <a:rPr lang="ja-JP" altLang="ja-JP" sz="1800" b="1">
                <a:solidFill>
                  <a:srgbClr val="000000"/>
                </a:solidFill>
                <a:latin typeface="游ゴシック" panose="020B0400000000000000" pitchFamily="50" charset="-128"/>
              </a:rPr>
              <a:t>邁進</a:t>
            </a:r>
            <a:r>
              <a:rPr lang="ja-JP" altLang="en-US" sz="1800" b="1">
                <a:solidFill>
                  <a:srgbClr val="000000"/>
                </a:solidFill>
                <a:latin typeface="游ゴシック" panose="020B0400000000000000" pitchFamily="50" charset="-128"/>
              </a:rPr>
              <a:t>されることを祈っています</a:t>
            </a:r>
            <a:r>
              <a:rPr lang="ja-JP" altLang="ja-JP" sz="1800" b="1">
                <a:solidFill>
                  <a:srgbClr val="000000"/>
                </a:solidFill>
                <a:latin typeface="游ゴシック" panose="020B0400000000000000" pitchFamily="50" charset="-128"/>
              </a:rPr>
              <a:t>。</a:t>
            </a:r>
          </a:p>
        </p:txBody>
      </p:sp>
      <p:sp>
        <p:nvSpPr>
          <p:cNvPr id="288774" name="タイトル 1"/>
          <p:cNvSpPr>
            <a:spLocks noGrp="1"/>
          </p:cNvSpPr>
          <p:nvPr>
            <p:ph type="title"/>
          </p:nvPr>
        </p:nvSpPr>
        <p:spPr>
          <a:xfrm>
            <a:off x="141288" y="193675"/>
            <a:ext cx="8515350" cy="1325563"/>
          </a:xfrm>
        </p:spPr>
        <p:txBody>
          <a:bodyPr/>
          <a:lstStyle/>
          <a:p>
            <a:r>
              <a:rPr kumimoji="1" lang="ja-JP" altLang="en-US" sz="2800" smtClean="0"/>
              <a:t>アメリカの神学者ラインホールド・ニーバーの祈りの言葉</a:t>
            </a:r>
          </a:p>
        </p:txBody>
      </p:sp>
      <p:pic>
        <p:nvPicPr>
          <p:cNvPr id="2" name="オーディオ 1">
            <a:hlinkClick r:id="" action="ppaction://media"/>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89938" y="61039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9938" y="6103938"/>
            <a:ext cx="609600" cy="609600"/>
          </a:xfrm>
          <a:prstGeom prst="rect">
            <a:avLst/>
          </a:prstGeom>
        </p:spPr>
      </p:pic>
    </p:spTree>
  </p:cSld>
  <p:clrMapOvr>
    <a:masterClrMapping/>
  </p:clrMapOvr>
  <p:transition spd="slow" advTm="552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タイトル 1"/>
          <p:cNvSpPr>
            <a:spLocks noGrp="1" noChangeArrowheads="1"/>
          </p:cNvSpPr>
          <p:nvPr>
            <p:ph type="title" idx="4294967295"/>
          </p:nvPr>
        </p:nvSpPr>
        <p:spPr>
          <a:xfrm>
            <a:off x="-4763" y="0"/>
            <a:ext cx="9148763" cy="576263"/>
          </a:xfrm>
          <a:solidFill>
            <a:srgbClr val="FFC000"/>
          </a:solidFill>
        </p:spPr>
        <p:txBody>
          <a:bodyPr/>
          <a:lstStyle/>
          <a:p>
            <a:pPr algn="l" eaLnBrk="1" hangingPunct="1"/>
            <a:r>
              <a:rPr lang="ja-JP" altLang="en-US" sz="2400" b="1" smtClean="0">
                <a:solidFill>
                  <a:srgbClr val="572314"/>
                </a:solidFill>
              </a:rPr>
              <a:t>　　　</a:t>
            </a:r>
            <a:r>
              <a:rPr lang="en-US" altLang="ja-JP" sz="2400" b="1" smtClean="0">
                <a:solidFill>
                  <a:srgbClr val="572314"/>
                </a:solidFill>
              </a:rPr>
              <a:t/>
            </a:r>
            <a:br>
              <a:rPr lang="en-US" altLang="ja-JP" sz="2400" b="1" smtClean="0">
                <a:solidFill>
                  <a:srgbClr val="572314"/>
                </a:solidFill>
              </a:rPr>
            </a:br>
            <a:r>
              <a:rPr lang="ja-JP" altLang="en-US" sz="2400" b="1" smtClean="0">
                <a:solidFill>
                  <a:srgbClr val="572314"/>
                </a:solidFill>
              </a:rPr>
              <a:t/>
            </a:r>
            <a:br>
              <a:rPr lang="ja-JP" altLang="en-US" sz="2400" b="1" smtClean="0">
                <a:solidFill>
                  <a:srgbClr val="572314"/>
                </a:solidFill>
              </a:rPr>
            </a:br>
            <a:r>
              <a:rPr lang="ja-JP" altLang="en-US" sz="2400" b="1" smtClean="0">
                <a:solidFill>
                  <a:srgbClr val="572314"/>
                </a:solidFill>
              </a:rPr>
              <a:t>　　　　　</a:t>
            </a:r>
            <a:r>
              <a:rPr lang="ja-JP" altLang="en-US" sz="3200" b="1" smtClean="0">
                <a:solidFill>
                  <a:srgbClr val="572314"/>
                </a:solidFill>
              </a:rPr>
              <a:t>二つの</a:t>
            </a:r>
            <a:r>
              <a:rPr lang="en-US" altLang="ja-JP" sz="3200" b="1" smtClean="0">
                <a:solidFill>
                  <a:srgbClr val="572314"/>
                </a:solidFill>
              </a:rPr>
              <a:t>ATM</a:t>
            </a:r>
            <a:r>
              <a:rPr lang="ja-JP" altLang="en-US" sz="3200" b="1" smtClean="0">
                <a:solidFill>
                  <a:srgbClr val="572314"/>
                </a:solidFill>
              </a:rPr>
              <a:t>　</a:t>
            </a:r>
            <a:r>
              <a:rPr lang="ja-JP" altLang="en-US" sz="2400" b="1" smtClean="0">
                <a:solidFill>
                  <a:srgbClr val="572314"/>
                </a:solidFill>
              </a:rPr>
              <a:t>　</a:t>
            </a:r>
            <a:br>
              <a:rPr lang="ja-JP" altLang="en-US" sz="2400" b="1" smtClean="0">
                <a:solidFill>
                  <a:srgbClr val="572314"/>
                </a:solidFill>
              </a:rPr>
            </a:br>
            <a:r>
              <a:rPr lang="ja-JP" altLang="en-US" sz="2400" b="1" smtClean="0">
                <a:solidFill>
                  <a:srgbClr val="572314"/>
                </a:solidFill>
              </a:rPr>
              <a:t>　　</a:t>
            </a:r>
            <a:r>
              <a:rPr lang="ja-JP" altLang="en-US" sz="2400" smtClean="0"/>
              <a:t/>
            </a:r>
            <a:br>
              <a:rPr lang="ja-JP" altLang="en-US" sz="2400" smtClean="0"/>
            </a:br>
            <a:endParaRPr lang="ja-JP" altLang="en-US" sz="2400" b="1" smtClean="0">
              <a:solidFill>
                <a:srgbClr val="572314"/>
              </a:solidFill>
            </a:endParaRPr>
          </a:p>
        </p:txBody>
      </p:sp>
      <p:sp>
        <p:nvSpPr>
          <p:cNvPr id="290819" name="コンテンツ プレースホルダ 2"/>
          <p:cNvSpPr>
            <a:spLocks noGrp="1" noChangeArrowheads="1"/>
          </p:cNvSpPr>
          <p:nvPr>
            <p:ph idx="4294967295"/>
          </p:nvPr>
        </p:nvSpPr>
        <p:spPr>
          <a:xfrm>
            <a:off x="2554288" y="4870450"/>
            <a:ext cx="6418262" cy="2447925"/>
          </a:xfrm>
        </p:spPr>
        <p:txBody>
          <a:bodyPr/>
          <a:lstStyle/>
          <a:p>
            <a:pPr eaLnBrk="1" hangingPunct="1">
              <a:buFont typeface="Arial" panose="020B0604020202020204" pitchFamily="34" charset="0"/>
              <a:buNone/>
            </a:pPr>
            <a:r>
              <a:rPr lang="ja-JP" altLang="en-US" smtClean="0">
                <a:solidFill>
                  <a:srgbClr val="572314"/>
                </a:solidFill>
                <a:latin typeface="ＭＳ Ｐゴシック" panose="020B0600070205080204" pitchFamily="50" charset="-128"/>
                <a:sym typeface="ＭＳ Ｐゴシック" panose="020B0600070205080204" pitchFamily="50" charset="-128"/>
              </a:rPr>
              <a:t>　</a:t>
            </a:r>
            <a:endParaRPr lang="ja-JP" altLang="en-US" sz="2800" b="1" smtClean="0">
              <a:solidFill>
                <a:srgbClr val="572314"/>
              </a:solidFill>
              <a:latin typeface="ＭＳ Ｐゴシック" panose="020B0600070205080204" pitchFamily="50" charset="-128"/>
              <a:sym typeface="ＭＳ Ｐゴシック" panose="020B0600070205080204" pitchFamily="50" charset="-128"/>
            </a:endParaRPr>
          </a:p>
          <a:p>
            <a:pPr eaLnBrk="1" hangingPunct="1">
              <a:buFont typeface="Arial" panose="020B0604020202020204" pitchFamily="34" charset="0"/>
              <a:buNone/>
            </a:pPr>
            <a:r>
              <a:rPr lang="ja-JP" altLang="en-US" smtClean="0">
                <a:solidFill>
                  <a:srgbClr val="572314"/>
                </a:solidFill>
                <a:latin typeface="ＭＳ Ｐゴシック" panose="020B0600070205080204" pitchFamily="50" charset="-128"/>
                <a:sym typeface="ＭＳ Ｐゴシック" panose="020B0600070205080204" pitchFamily="50" charset="-128"/>
              </a:rPr>
              <a:t>　　</a:t>
            </a:r>
            <a:endParaRPr lang="en-US" altLang="ja-JP" sz="3600" smtClean="0"/>
          </a:p>
        </p:txBody>
      </p:sp>
      <p:sp>
        <p:nvSpPr>
          <p:cNvPr id="290820" name="コンテンツ プレースホルダ 2"/>
          <p:cNvSpPr>
            <a:spLocks noChangeArrowheads="1"/>
          </p:cNvSpPr>
          <p:nvPr/>
        </p:nvSpPr>
        <p:spPr bwMode="auto">
          <a:xfrm>
            <a:off x="0" y="2347913"/>
            <a:ext cx="8893175"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eaLnBrk="1" hangingPunct="1">
              <a:buFontTx/>
              <a:buNone/>
            </a:pPr>
            <a:endParaRPr lang="en-US" altLang="ja-JP" sz="1800">
              <a:latin typeface="Arial" panose="020B0604020202020204" pitchFamily="34" charset="0"/>
            </a:endParaRPr>
          </a:p>
        </p:txBody>
      </p:sp>
      <p:pic>
        <p:nvPicPr>
          <p:cNvPr id="29082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5157788"/>
            <a:ext cx="1449387" cy="132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822" name="テキスト ボックス 1"/>
          <p:cNvSpPr txBox="1">
            <a:spLocks noChangeArrowheads="1"/>
          </p:cNvSpPr>
          <p:nvPr/>
        </p:nvSpPr>
        <p:spPr bwMode="auto">
          <a:xfrm>
            <a:off x="611188" y="1001713"/>
            <a:ext cx="4032250" cy="2738437"/>
          </a:xfrm>
          <a:prstGeom prst="rect">
            <a:avLst/>
          </a:prstGeom>
          <a:solidFill>
            <a:srgbClr val="92D050"/>
          </a:solidFill>
          <a:ln w="9525">
            <a:solidFill>
              <a:srgbClr val="0070C0"/>
            </a:solidFill>
            <a:miter lim="800000"/>
            <a:headEnd/>
            <a:tailEnd/>
          </a:ln>
        </p:spPr>
        <p:txBody>
          <a:bodyPr>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spcBef>
                <a:spcPct val="0"/>
              </a:spcBef>
              <a:buFontTx/>
              <a:buNone/>
            </a:pPr>
            <a:r>
              <a:rPr kumimoji="1" lang="ja-JP" altLang="en-US" sz="3200">
                <a:latin typeface="Arial" panose="020B0604020202020204" pitchFamily="34" charset="0"/>
              </a:rPr>
              <a:t>　　</a:t>
            </a:r>
            <a:r>
              <a:rPr kumimoji="1" lang="en-US" altLang="ja-JP" sz="3600">
                <a:latin typeface="Arial" panose="020B0604020202020204" pitchFamily="34" charset="0"/>
              </a:rPr>
              <a:t>A</a:t>
            </a:r>
            <a:r>
              <a:rPr kumimoji="1" lang="ja-JP" altLang="en-US" sz="3600">
                <a:latin typeface="Arial" panose="020B0604020202020204" pitchFamily="34" charset="0"/>
              </a:rPr>
              <a:t>　明るく</a:t>
            </a:r>
            <a:endParaRPr kumimoji="1" lang="en-US" altLang="ja-JP" sz="3600">
              <a:latin typeface="Arial" panose="020B0604020202020204" pitchFamily="34" charset="0"/>
            </a:endParaRPr>
          </a:p>
          <a:p>
            <a:pPr>
              <a:spcBef>
                <a:spcPct val="0"/>
              </a:spcBef>
              <a:buFontTx/>
              <a:buNone/>
            </a:pPr>
            <a:endParaRPr kumimoji="1" lang="en-US" altLang="ja-JP" sz="3200">
              <a:latin typeface="Arial" panose="020B0604020202020204" pitchFamily="34" charset="0"/>
            </a:endParaRPr>
          </a:p>
          <a:p>
            <a:pPr>
              <a:spcBef>
                <a:spcPct val="0"/>
              </a:spcBef>
              <a:buFontTx/>
              <a:buNone/>
            </a:pPr>
            <a:r>
              <a:rPr kumimoji="1" lang="ja-JP" altLang="en-US" sz="3200">
                <a:latin typeface="Arial" panose="020B0604020202020204" pitchFamily="34" charset="0"/>
              </a:rPr>
              <a:t>　　</a:t>
            </a:r>
            <a:r>
              <a:rPr kumimoji="1" lang="en-US" altLang="ja-JP" sz="3600">
                <a:latin typeface="Arial" panose="020B0604020202020204" pitchFamily="34" charset="0"/>
              </a:rPr>
              <a:t>T</a:t>
            </a:r>
            <a:r>
              <a:rPr kumimoji="1" lang="ja-JP" altLang="en-US" sz="3600">
                <a:latin typeface="Arial" panose="020B0604020202020204" pitchFamily="34" charset="0"/>
              </a:rPr>
              <a:t>　楽しく</a:t>
            </a:r>
            <a:endParaRPr kumimoji="1" lang="en-US" altLang="ja-JP" sz="3600">
              <a:latin typeface="Arial" panose="020B0604020202020204" pitchFamily="34" charset="0"/>
            </a:endParaRPr>
          </a:p>
          <a:p>
            <a:pPr>
              <a:spcBef>
                <a:spcPct val="0"/>
              </a:spcBef>
              <a:buFontTx/>
              <a:buNone/>
            </a:pPr>
            <a:endParaRPr kumimoji="1" lang="en-US" altLang="ja-JP" sz="3200">
              <a:latin typeface="Arial" panose="020B0604020202020204" pitchFamily="34" charset="0"/>
            </a:endParaRPr>
          </a:p>
          <a:p>
            <a:pPr>
              <a:spcBef>
                <a:spcPct val="0"/>
              </a:spcBef>
              <a:buFontTx/>
              <a:buNone/>
            </a:pPr>
            <a:r>
              <a:rPr kumimoji="1" lang="ja-JP" altLang="en-US" sz="3200">
                <a:latin typeface="Arial" panose="020B0604020202020204" pitchFamily="34" charset="0"/>
              </a:rPr>
              <a:t>　　</a:t>
            </a:r>
            <a:r>
              <a:rPr kumimoji="1" lang="en-US" altLang="ja-JP" sz="3600">
                <a:latin typeface="Arial" panose="020B0604020202020204" pitchFamily="34" charset="0"/>
              </a:rPr>
              <a:t>M</a:t>
            </a:r>
            <a:r>
              <a:rPr kumimoji="1" lang="ja-JP" altLang="en-US" sz="3600">
                <a:latin typeface="Arial" panose="020B0604020202020204" pitchFamily="34" charset="0"/>
              </a:rPr>
              <a:t>　前向きに</a:t>
            </a:r>
            <a:r>
              <a:rPr kumimoji="1" lang="ja-JP" altLang="en-US" sz="3200">
                <a:latin typeface="Arial" panose="020B0604020202020204" pitchFamily="34" charset="0"/>
              </a:rPr>
              <a:t>　　　　　　　　　　　　　　　</a:t>
            </a:r>
          </a:p>
        </p:txBody>
      </p:sp>
      <p:sp>
        <p:nvSpPr>
          <p:cNvPr id="290823" name="テキスト ボックス 8"/>
          <p:cNvSpPr txBox="1">
            <a:spLocks noChangeArrowheads="1"/>
          </p:cNvSpPr>
          <p:nvPr/>
        </p:nvSpPr>
        <p:spPr bwMode="auto">
          <a:xfrm>
            <a:off x="4787900" y="3887788"/>
            <a:ext cx="4033838" cy="2862262"/>
          </a:xfrm>
          <a:prstGeom prst="rect">
            <a:avLst/>
          </a:prstGeom>
          <a:solidFill>
            <a:srgbClr val="92D050"/>
          </a:solidFill>
          <a:ln w="9525">
            <a:solidFill>
              <a:srgbClr val="0070C0"/>
            </a:solidFill>
            <a:miter lim="800000"/>
            <a:headEnd/>
            <a:tailEnd/>
          </a:ln>
        </p:spPr>
        <p:txBody>
          <a:bodyPr>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spcBef>
                <a:spcPct val="0"/>
              </a:spcBef>
              <a:buFontTx/>
              <a:buNone/>
            </a:pPr>
            <a:r>
              <a:rPr kumimoji="1" lang="ja-JP" altLang="en-US" sz="3200">
                <a:latin typeface="Arial" panose="020B0604020202020204" pitchFamily="34" charset="0"/>
              </a:rPr>
              <a:t>　　</a:t>
            </a:r>
            <a:r>
              <a:rPr kumimoji="1" lang="en-US" altLang="ja-JP" sz="3600">
                <a:latin typeface="Arial" panose="020B0604020202020204" pitchFamily="34" charset="0"/>
              </a:rPr>
              <a:t>A</a:t>
            </a:r>
            <a:r>
              <a:rPr kumimoji="1" lang="ja-JP" altLang="en-US" sz="3600">
                <a:latin typeface="Arial" panose="020B0604020202020204" pitchFamily="34" charset="0"/>
              </a:rPr>
              <a:t>　あきらめず</a:t>
            </a:r>
            <a:endParaRPr kumimoji="1" lang="en-US" altLang="ja-JP" sz="3600">
              <a:latin typeface="Arial" panose="020B0604020202020204" pitchFamily="34" charset="0"/>
            </a:endParaRPr>
          </a:p>
          <a:p>
            <a:pPr>
              <a:spcBef>
                <a:spcPct val="0"/>
              </a:spcBef>
              <a:buFontTx/>
              <a:buNone/>
            </a:pPr>
            <a:endParaRPr kumimoji="1" lang="en-US" altLang="ja-JP" sz="3600">
              <a:latin typeface="Arial" panose="020B0604020202020204" pitchFamily="34" charset="0"/>
            </a:endParaRPr>
          </a:p>
          <a:p>
            <a:pPr>
              <a:spcBef>
                <a:spcPct val="0"/>
              </a:spcBef>
              <a:buFontTx/>
              <a:buNone/>
            </a:pPr>
            <a:r>
              <a:rPr kumimoji="1" lang="ja-JP" altLang="en-US" sz="3600">
                <a:latin typeface="Arial" panose="020B0604020202020204" pitchFamily="34" charset="0"/>
              </a:rPr>
              <a:t>　　</a:t>
            </a:r>
            <a:r>
              <a:rPr kumimoji="1" lang="en-US" altLang="ja-JP" sz="3600">
                <a:latin typeface="Arial" panose="020B0604020202020204" pitchFamily="34" charset="0"/>
              </a:rPr>
              <a:t>T</a:t>
            </a:r>
            <a:r>
              <a:rPr kumimoji="1" lang="ja-JP" altLang="en-US" sz="3600">
                <a:latin typeface="Arial" panose="020B0604020202020204" pitchFamily="34" charset="0"/>
              </a:rPr>
              <a:t>　立ち止まらず</a:t>
            </a:r>
            <a:endParaRPr kumimoji="1" lang="en-US" altLang="ja-JP" sz="3600">
              <a:latin typeface="Arial" panose="020B0604020202020204" pitchFamily="34" charset="0"/>
            </a:endParaRPr>
          </a:p>
          <a:p>
            <a:pPr>
              <a:spcBef>
                <a:spcPct val="0"/>
              </a:spcBef>
              <a:buFontTx/>
              <a:buNone/>
            </a:pPr>
            <a:endParaRPr kumimoji="1" lang="en-US" altLang="ja-JP" sz="3600">
              <a:latin typeface="Arial" panose="020B0604020202020204" pitchFamily="34" charset="0"/>
            </a:endParaRPr>
          </a:p>
          <a:p>
            <a:pPr>
              <a:spcBef>
                <a:spcPct val="0"/>
              </a:spcBef>
              <a:buFontTx/>
              <a:buNone/>
            </a:pPr>
            <a:r>
              <a:rPr kumimoji="1" lang="ja-JP" altLang="en-US" sz="3600">
                <a:latin typeface="Arial" panose="020B0604020202020204" pitchFamily="34" charset="0"/>
              </a:rPr>
              <a:t>　　</a:t>
            </a:r>
            <a:r>
              <a:rPr kumimoji="1" lang="en-US" altLang="ja-JP" sz="3600">
                <a:latin typeface="Arial" panose="020B0604020202020204" pitchFamily="34" charset="0"/>
              </a:rPr>
              <a:t>M</a:t>
            </a:r>
            <a:r>
              <a:rPr kumimoji="1" lang="ja-JP" altLang="en-US" sz="3600">
                <a:latin typeface="Arial" panose="020B0604020202020204" pitchFamily="34" charset="0"/>
              </a:rPr>
              <a:t>　めげない　</a:t>
            </a:r>
            <a:r>
              <a:rPr kumimoji="1" lang="ja-JP" altLang="en-US" sz="3200">
                <a:latin typeface="Arial" panose="020B0604020202020204" pitchFamily="34" charset="0"/>
              </a:rPr>
              <a:t>　　　　　　　　　　　　　　</a:t>
            </a:r>
          </a:p>
        </p:txBody>
      </p:sp>
      <p:pic>
        <p:nvPicPr>
          <p:cNvPr id="2" name="オーディオ 1">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89938" y="61039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9938" y="6103938"/>
            <a:ext cx="609600" cy="609600"/>
          </a:xfrm>
          <a:prstGeom prst="rect">
            <a:avLst/>
          </a:prstGeom>
        </p:spPr>
      </p:pic>
    </p:spTree>
  </p:cSld>
  <p:clrMapOvr>
    <a:masterClrMapping/>
  </p:clrMapOvr>
  <p:transition spd="slow" advTm="3487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フッター プレースホルダー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a:lnSpc>
                <a:spcPct val="100000"/>
              </a:lnSpc>
              <a:spcBef>
                <a:spcPct val="0"/>
              </a:spcBef>
              <a:buFontTx/>
              <a:buNone/>
            </a:pPr>
            <a:r>
              <a:rPr kumimoji="0" lang="zh-TW" altLang="en-US" sz="1100" smtClean="0">
                <a:solidFill>
                  <a:srgbClr val="000000"/>
                </a:solidFill>
                <a:latin typeface="ＭＳ Ｐゴシック" panose="020B0600070205080204" pitchFamily="50" charset="-128"/>
                <a:ea typeface="ＭＳ Ｐゴシック" panose="020B0600070205080204" pitchFamily="50" charset="-128"/>
              </a:rPr>
              <a:t>公益社団法人　日本看護協会</a:t>
            </a:r>
            <a:endParaRPr kumimoji="0" lang="ja-JP" altLang="en-US" sz="1100" smtClean="0">
              <a:solidFill>
                <a:srgbClr val="000000"/>
              </a:solidFill>
              <a:latin typeface="ＭＳ Ｐゴシック" panose="020B0600070205080204" pitchFamily="50" charset="-128"/>
              <a:ea typeface="ＭＳ Ｐゴシック" panose="020B0600070205080204" pitchFamily="50" charset="-128"/>
            </a:endParaRPr>
          </a:p>
        </p:txBody>
      </p:sp>
      <p:sp>
        <p:nvSpPr>
          <p:cNvPr id="5" name="スライド番号プレースホルダー 4"/>
          <p:cNvSpPr>
            <a:spLocks noGrp="1"/>
          </p:cNvSpPr>
          <p:nvPr>
            <p:ph type="sldNum" sz="quarter" idx="12"/>
          </p:nvPr>
        </p:nvSpPr>
        <p:spPr/>
        <p:txBody>
          <a:bodyPr/>
          <a:lstStyle/>
          <a:p>
            <a:pPr>
              <a:defRPr/>
            </a:pPr>
            <a:fld id="{30AC7534-0758-4031-9B41-145E00791D5F}" type="slidenum">
              <a:rPr lang="ja-JP" altLang="en-US"/>
              <a:pPr>
                <a:defRPr/>
              </a:pPr>
              <a:t>38</a:t>
            </a:fld>
            <a:endParaRPr lang="ja-JP" altLang="en-US"/>
          </a:p>
        </p:txBody>
      </p:sp>
      <p:pic>
        <p:nvPicPr>
          <p:cNvPr id="292868" name="コンテンツ プレースホルダー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8650" y="1225550"/>
            <a:ext cx="7886700" cy="308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2869" name="テキスト ボックス 6"/>
          <p:cNvSpPr txBox="1">
            <a:spLocks noChangeArrowheads="1"/>
          </p:cNvSpPr>
          <p:nvPr/>
        </p:nvSpPr>
        <p:spPr bwMode="auto">
          <a:xfrm>
            <a:off x="754063" y="5016500"/>
            <a:ext cx="77612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algn="ctr" eaLnBrk="1" hangingPunct="1">
              <a:lnSpc>
                <a:spcPct val="100000"/>
              </a:lnSpc>
              <a:spcBef>
                <a:spcPct val="0"/>
              </a:spcBef>
              <a:buFontTx/>
              <a:buNone/>
            </a:pPr>
            <a:r>
              <a:rPr lang="ja-JP" altLang="en-US" sz="4800" b="1">
                <a:solidFill>
                  <a:srgbClr val="000000"/>
                </a:solidFill>
                <a:ea typeface="ＭＳ Ｐゴシック" panose="020B0600070205080204" pitchFamily="50" charset="-128"/>
              </a:rPr>
              <a:t>看護の力で健康な社会を！</a:t>
            </a:r>
          </a:p>
        </p:txBody>
      </p:sp>
      <p:pic>
        <p:nvPicPr>
          <p:cNvPr id="2" name="オーディオ 1">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89938" y="61039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9938" y="6103938"/>
            <a:ext cx="609600" cy="609600"/>
          </a:xfrm>
          <a:prstGeom prst="rect">
            <a:avLst/>
          </a:prstGeom>
        </p:spPr>
      </p:pic>
    </p:spTree>
  </p:cSld>
  <p:clrMapOvr>
    <a:masterClrMapping/>
  </p:clrMapOvr>
  <p:transition spd="slow" advTm="1480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タイトル 9"/>
          <p:cNvSpPr>
            <a:spLocks noGrp="1"/>
          </p:cNvSpPr>
          <p:nvPr>
            <p:ph type="title"/>
          </p:nvPr>
        </p:nvSpPr>
        <p:spPr>
          <a:xfrm>
            <a:off x="628650" y="4318000"/>
            <a:ext cx="7886700" cy="1851025"/>
          </a:xfrm>
        </p:spPr>
        <p:txBody>
          <a:bodyPr/>
          <a:lstStyle/>
          <a:p>
            <a:pPr eaLnBrk="1" hangingPunct="1"/>
            <a:r>
              <a:rPr lang="ja-JP" altLang="en-US" sz="3200" smtClean="0">
                <a:ea typeface="ＭＳ Ｐゴシック" panose="020B0600070205080204" pitchFamily="50" charset="-128"/>
              </a:rPr>
              <a:t>看護への投資は、人々の健康に加え、持続可能な開発目標（</a:t>
            </a:r>
            <a:r>
              <a:rPr lang="en-US" altLang="ja-JP" sz="3200" smtClean="0">
                <a:ea typeface="ＭＳ Ｐゴシック" panose="020B0600070205080204" pitchFamily="50" charset="-128"/>
              </a:rPr>
              <a:t>SDGs</a:t>
            </a:r>
            <a:r>
              <a:rPr lang="ja-JP" altLang="en-US" sz="3200" smtClean="0">
                <a:ea typeface="ＭＳ Ｐゴシック" panose="020B0600070205080204" pitchFamily="50" charset="-128"/>
              </a:rPr>
              <a:t>）達成や経済成長につながる</a:t>
            </a:r>
          </a:p>
        </p:txBody>
      </p:sp>
      <p:sp>
        <p:nvSpPr>
          <p:cNvPr id="294915" name="コンテンツ プレースホルダー 2"/>
          <p:cNvSpPr>
            <a:spLocks noGrp="1"/>
          </p:cNvSpPr>
          <p:nvPr>
            <p:ph idx="1"/>
          </p:nvPr>
        </p:nvSpPr>
        <p:spPr>
          <a:xfrm>
            <a:off x="628650" y="619125"/>
            <a:ext cx="8104188" cy="2986088"/>
          </a:xfrm>
        </p:spPr>
        <p:txBody>
          <a:bodyPr/>
          <a:lstStyle/>
          <a:p>
            <a:pPr marL="0" indent="0" algn="ctr" eaLnBrk="1" hangingPunct="1">
              <a:buFont typeface="Arial" panose="020B0604020202020204" pitchFamily="34" charset="0"/>
              <a:buNone/>
            </a:pPr>
            <a:r>
              <a:rPr lang="en-US" altLang="ja-JP" sz="3600" smtClean="0">
                <a:solidFill>
                  <a:srgbClr val="2F348A"/>
                </a:solidFill>
                <a:ea typeface="ＭＳ Ｐゴシック" panose="020B0600070205080204" pitchFamily="50" charset="-128"/>
              </a:rPr>
              <a:t>Triple</a:t>
            </a:r>
            <a:r>
              <a:rPr lang="ja-JP" altLang="en-US" sz="3600" smtClean="0">
                <a:solidFill>
                  <a:srgbClr val="2F348A"/>
                </a:solidFill>
                <a:ea typeface="ＭＳ Ｐゴシック" panose="020B0600070205080204" pitchFamily="50" charset="-128"/>
              </a:rPr>
              <a:t> </a:t>
            </a:r>
            <a:r>
              <a:rPr lang="en-US" altLang="ja-JP" sz="3600" smtClean="0">
                <a:solidFill>
                  <a:srgbClr val="2F348A"/>
                </a:solidFill>
                <a:ea typeface="ＭＳ Ｐゴシック" panose="020B0600070205080204" pitchFamily="50" charset="-128"/>
              </a:rPr>
              <a:t>Impact</a:t>
            </a:r>
            <a:r>
              <a:rPr lang="ja-JP" altLang="en-US" sz="3600" smtClean="0">
                <a:solidFill>
                  <a:srgbClr val="2F348A"/>
                </a:solidFill>
                <a:ea typeface="ＭＳ Ｐゴシック" panose="020B0600070205080204" pitchFamily="50" charset="-128"/>
              </a:rPr>
              <a:t>報告書は、看護師の発展は持続可能な開発目標（</a:t>
            </a:r>
            <a:r>
              <a:rPr lang="en-US" altLang="ja-JP" sz="3600" smtClean="0">
                <a:solidFill>
                  <a:srgbClr val="2F348A"/>
                </a:solidFill>
                <a:ea typeface="ＭＳ Ｐゴシック" panose="020B0600070205080204" pitchFamily="50" charset="-128"/>
              </a:rPr>
              <a:t>SDGs</a:t>
            </a:r>
            <a:r>
              <a:rPr lang="ja-JP" altLang="en-US" sz="3600" smtClean="0">
                <a:solidFill>
                  <a:srgbClr val="2F348A"/>
                </a:solidFill>
                <a:ea typeface="ＭＳ Ｐゴシック" panose="020B0600070205080204" pitchFamily="50" charset="-128"/>
              </a:rPr>
              <a:t>）に貢献することを明らかにした。</a:t>
            </a:r>
            <a:endParaRPr lang="en-US" altLang="ja-JP" sz="3600" smtClean="0">
              <a:solidFill>
                <a:srgbClr val="2F348A"/>
              </a:solidFill>
              <a:ea typeface="ＭＳ Ｐゴシック" panose="020B0600070205080204" pitchFamily="50" charset="-128"/>
            </a:endParaRPr>
          </a:p>
          <a:p>
            <a:pPr marL="0" indent="0" algn="ctr" eaLnBrk="1" hangingPunct="1">
              <a:buFont typeface="Arial" panose="020B0604020202020204" pitchFamily="34" charset="0"/>
              <a:buNone/>
            </a:pPr>
            <a:r>
              <a:rPr lang="ja-JP" altLang="en-US" sz="1600" smtClean="0">
                <a:ea typeface="ＭＳ Ｐゴシック" panose="020B0600070205080204" pitchFamily="50" charset="-128"/>
              </a:rPr>
              <a:t>　</a:t>
            </a:r>
            <a:r>
              <a:rPr lang="ja-JP" altLang="en-US" sz="2400" smtClean="0">
                <a:ea typeface="ＭＳ Ｐゴシック" panose="020B0600070205080204" pitchFamily="50" charset="-128"/>
              </a:rPr>
              <a:t>        </a:t>
            </a:r>
            <a:r>
              <a:rPr lang="en-US" altLang="ja-JP" sz="2400" b="1" smtClean="0">
                <a:ea typeface="ＭＳ Ｐゴシック" panose="020B0600070205080204" pitchFamily="50" charset="-128"/>
              </a:rPr>
              <a:t>SDGs</a:t>
            </a:r>
            <a:r>
              <a:rPr lang="ja-JP" altLang="en-US" sz="2400" b="1" smtClean="0">
                <a:ea typeface="ＭＳ Ｐゴシック" panose="020B0600070205080204" pitchFamily="50" charset="-128"/>
              </a:rPr>
              <a:t>目標</a:t>
            </a:r>
            <a:r>
              <a:rPr lang="en-US" altLang="ja-JP" sz="2400" b="1" smtClean="0">
                <a:ea typeface="ＭＳ Ｐゴシック" panose="020B0600070205080204" pitchFamily="50" charset="-128"/>
              </a:rPr>
              <a:t>3</a:t>
            </a:r>
            <a:r>
              <a:rPr lang="ja-JP" altLang="en-US" sz="2400" b="1" smtClean="0">
                <a:ea typeface="ＭＳ Ｐゴシック" panose="020B0600070205080204" pitchFamily="50" charset="-128"/>
              </a:rPr>
              <a:t>　すべての人に健康と福祉を</a:t>
            </a:r>
            <a:endParaRPr lang="en-US" altLang="ja-JP" sz="2400" b="1" smtClean="0">
              <a:ea typeface="ＭＳ Ｐゴシック" panose="020B0600070205080204" pitchFamily="50" charset="-128"/>
            </a:endParaRPr>
          </a:p>
          <a:p>
            <a:pPr marL="0" indent="0" algn="ctr" eaLnBrk="1" hangingPunct="1">
              <a:buFont typeface="Arial" panose="020B0604020202020204" pitchFamily="34" charset="0"/>
              <a:buNone/>
            </a:pPr>
            <a:r>
              <a:rPr lang="ja-JP" altLang="en-US" sz="2400" b="1" smtClean="0">
                <a:ea typeface="ＭＳ Ｐゴシック" panose="020B0600070205080204" pitchFamily="50" charset="-128"/>
              </a:rPr>
              <a:t>　        </a:t>
            </a:r>
            <a:r>
              <a:rPr lang="en-US" altLang="ja-JP" sz="2400" b="1" smtClean="0">
                <a:ea typeface="ＭＳ Ｐゴシック" panose="020B0600070205080204" pitchFamily="50" charset="-128"/>
              </a:rPr>
              <a:t>SDGs</a:t>
            </a:r>
            <a:r>
              <a:rPr lang="ja-JP" altLang="en-US" sz="2400" b="1" smtClean="0">
                <a:ea typeface="ＭＳ Ｐゴシック" panose="020B0600070205080204" pitchFamily="50" charset="-128"/>
              </a:rPr>
              <a:t>目標</a:t>
            </a:r>
            <a:r>
              <a:rPr lang="en-US" altLang="ja-JP" sz="2400" b="1" smtClean="0">
                <a:ea typeface="ＭＳ Ｐゴシック" panose="020B0600070205080204" pitchFamily="50" charset="-128"/>
              </a:rPr>
              <a:t>5</a:t>
            </a:r>
            <a:r>
              <a:rPr lang="ja-JP" altLang="en-US" sz="2400" b="1" smtClean="0">
                <a:ea typeface="ＭＳ Ｐゴシック" panose="020B0600070205080204" pitchFamily="50" charset="-128"/>
              </a:rPr>
              <a:t>　ジェンダー平等を実現しよう</a:t>
            </a:r>
            <a:endParaRPr lang="en-US" altLang="ja-JP" sz="2400" b="1" smtClean="0">
              <a:ea typeface="ＭＳ Ｐゴシック" panose="020B0600070205080204" pitchFamily="50" charset="-128"/>
            </a:endParaRPr>
          </a:p>
          <a:p>
            <a:pPr marL="0" indent="0" algn="ctr" eaLnBrk="1" hangingPunct="1">
              <a:buFont typeface="Arial" panose="020B0604020202020204" pitchFamily="34" charset="0"/>
              <a:buNone/>
            </a:pPr>
            <a:r>
              <a:rPr lang="en-US" altLang="ja-JP" sz="2400" b="1" smtClean="0">
                <a:ea typeface="ＭＳ Ｐゴシック" panose="020B0600070205080204" pitchFamily="50" charset="-128"/>
              </a:rPr>
              <a:t>SDGs</a:t>
            </a:r>
            <a:r>
              <a:rPr lang="ja-JP" altLang="en-US" sz="2400" b="1" smtClean="0">
                <a:ea typeface="ＭＳ Ｐゴシック" panose="020B0600070205080204" pitchFamily="50" charset="-128"/>
              </a:rPr>
              <a:t>目標</a:t>
            </a:r>
            <a:r>
              <a:rPr lang="en-US" altLang="ja-JP" sz="2400" b="1" smtClean="0">
                <a:ea typeface="ＭＳ Ｐゴシック" panose="020B0600070205080204" pitchFamily="50" charset="-128"/>
              </a:rPr>
              <a:t>8</a:t>
            </a:r>
            <a:r>
              <a:rPr lang="ja-JP" altLang="en-US" sz="2400" b="1" smtClean="0">
                <a:ea typeface="ＭＳ Ｐゴシック" panose="020B0600070205080204" pitchFamily="50" charset="-128"/>
              </a:rPr>
              <a:t>　働きがいも経済成長も</a:t>
            </a:r>
            <a:endParaRPr lang="en-US" altLang="ja-JP" sz="2400" b="1" smtClean="0">
              <a:ea typeface="ＭＳ Ｐゴシック" panose="020B0600070205080204" pitchFamily="50" charset="-128"/>
            </a:endParaRPr>
          </a:p>
          <a:p>
            <a:pPr marL="0" indent="0" algn="ctr" eaLnBrk="1" hangingPunct="1">
              <a:buFont typeface="Arial" panose="020B0604020202020204" pitchFamily="34" charset="0"/>
              <a:buNone/>
            </a:pPr>
            <a:r>
              <a:rPr lang="ja-JP" altLang="en-US" sz="1800" smtClean="0">
                <a:ea typeface="ＭＳ Ｐゴシック" panose="020B0600070205080204" pitchFamily="50" charset="-128"/>
              </a:rPr>
              <a:t>　</a:t>
            </a:r>
          </a:p>
        </p:txBody>
      </p:sp>
      <p:sp>
        <p:nvSpPr>
          <p:cNvPr id="11" name="下矢印 10"/>
          <p:cNvSpPr/>
          <p:nvPr/>
        </p:nvSpPr>
        <p:spPr>
          <a:xfrm>
            <a:off x="3719513" y="3773488"/>
            <a:ext cx="1704975" cy="765175"/>
          </a:xfrm>
          <a:prstGeom prst="downArrow">
            <a:avLst/>
          </a:prstGeom>
          <a:solidFill>
            <a:srgbClr val="2AA9D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a:solidFill>
                <a:prstClr val="white"/>
              </a:solidFill>
            </a:endParaRPr>
          </a:p>
        </p:txBody>
      </p:sp>
      <p:sp>
        <p:nvSpPr>
          <p:cNvPr id="294917" name="フッター プレースホルダー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a:lnSpc>
                <a:spcPct val="100000"/>
              </a:lnSpc>
              <a:spcBef>
                <a:spcPct val="0"/>
              </a:spcBef>
              <a:buFontTx/>
              <a:buNone/>
            </a:pPr>
            <a:r>
              <a:rPr kumimoji="0" lang="zh-TW" altLang="en-US" sz="1100" smtClean="0">
                <a:solidFill>
                  <a:srgbClr val="000000"/>
                </a:solidFill>
                <a:latin typeface="ＭＳ Ｐゴシック" panose="020B0600070205080204" pitchFamily="50" charset="-128"/>
                <a:ea typeface="ＭＳ Ｐゴシック" panose="020B0600070205080204" pitchFamily="50" charset="-128"/>
              </a:rPr>
              <a:t>公益社団法人　日本看護協会</a:t>
            </a:r>
            <a:endParaRPr kumimoji="0" lang="ja-JP" altLang="en-US" sz="1100" smtClean="0">
              <a:solidFill>
                <a:srgbClr val="000000"/>
              </a:solidFill>
              <a:latin typeface="ＭＳ Ｐゴシック" panose="020B0600070205080204" pitchFamily="50" charset="-128"/>
              <a:ea typeface="ＭＳ Ｐゴシック" panose="020B0600070205080204" pitchFamily="50" charset="-128"/>
            </a:endParaRPr>
          </a:p>
        </p:txBody>
      </p:sp>
      <p:sp>
        <p:nvSpPr>
          <p:cNvPr id="6" name="スライド番号プレースホルダー 5"/>
          <p:cNvSpPr>
            <a:spLocks noGrp="1"/>
          </p:cNvSpPr>
          <p:nvPr>
            <p:ph type="sldNum" sz="quarter" idx="12"/>
          </p:nvPr>
        </p:nvSpPr>
        <p:spPr/>
        <p:txBody>
          <a:bodyPr/>
          <a:lstStyle/>
          <a:p>
            <a:pPr>
              <a:defRPr/>
            </a:pPr>
            <a:fld id="{5D9C8024-38BD-4231-A705-C079E32D2DDE}" type="slidenum">
              <a:rPr lang="ja-JP" altLang="en-US"/>
              <a:pPr>
                <a:defRPr/>
              </a:pPr>
              <a:t>39</a:t>
            </a:fld>
            <a:endParaRPr lang="ja-JP" altLang="en-US"/>
          </a:p>
        </p:txBody>
      </p:sp>
      <p:pic>
        <p:nvPicPr>
          <p:cNvPr id="2" name="オーディオ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9938" y="61039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9938" y="6103938"/>
            <a:ext cx="609600" cy="609600"/>
          </a:xfrm>
          <a:prstGeom prst="rect">
            <a:avLst/>
          </a:prstGeom>
        </p:spPr>
      </p:pic>
    </p:spTree>
  </p:cSld>
  <p:clrMapOvr>
    <a:masterClrMapping/>
  </p:clrMapOvr>
  <p:transition spd="slow" advClick="0" advTm="362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タイトル 1"/>
          <p:cNvSpPr>
            <a:spLocks noGrp="1"/>
          </p:cNvSpPr>
          <p:nvPr>
            <p:ph type="title"/>
          </p:nvPr>
        </p:nvSpPr>
        <p:spPr>
          <a:xfrm>
            <a:off x="628650" y="0"/>
            <a:ext cx="7886700" cy="1325563"/>
          </a:xfrm>
        </p:spPr>
        <p:txBody>
          <a:bodyPr/>
          <a:lstStyle/>
          <a:p>
            <a:pPr eaLnBrk="1" hangingPunct="1"/>
            <a:r>
              <a:rPr lang="ja-JP" altLang="en-US" b="1" smtClean="0">
                <a:solidFill>
                  <a:srgbClr val="002060"/>
                </a:solidFill>
                <a:latin typeface="Meiryo UI" panose="020B0604030504040204" pitchFamily="50" charset="-128"/>
                <a:ea typeface="Meiryo UI" panose="020B0604030504040204" pitchFamily="50" charset="-128"/>
              </a:rPr>
              <a:t>人生</a:t>
            </a:r>
            <a:r>
              <a:rPr lang="en-US" altLang="ja-JP" b="1" smtClean="0">
                <a:solidFill>
                  <a:srgbClr val="002060"/>
                </a:solidFill>
                <a:latin typeface="Meiryo UI" panose="020B0604030504040204" pitchFamily="50" charset="-128"/>
                <a:ea typeface="Meiryo UI" panose="020B0604030504040204" pitchFamily="50" charset="-128"/>
              </a:rPr>
              <a:t>100</a:t>
            </a:r>
            <a:r>
              <a:rPr lang="ja-JP" altLang="en-US" b="1" smtClean="0">
                <a:solidFill>
                  <a:srgbClr val="002060"/>
                </a:solidFill>
                <a:latin typeface="Meiryo UI" panose="020B0604030504040204" pitchFamily="50" charset="-128"/>
                <a:ea typeface="Meiryo UI" panose="020B0604030504040204" pitchFamily="50" charset="-128"/>
              </a:rPr>
              <a:t>年時代</a:t>
            </a:r>
          </a:p>
        </p:txBody>
      </p:sp>
      <p:sp>
        <p:nvSpPr>
          <p:cNvPr id="3" name="コンテンツ プレースホルダー 2"/>
          <p:cNvSpPr>
            <a:spLocks noGrp="1"/>
          </p:cNvSpPr>
          <p:nvPr>
            <p:ph idx="1"/>
          </p:nvPr>
        </p:nvSpPr>
        <p:spPr>
          <a:xfrm>
            <a:off x="3327400" y="1390650"/>
            <a:ext cx="5816600" cy="4560888"/>
          </a:xfrm>
        </p:spPr>
        <p:txBody>
          <a:bodyPr rtlCol="0">
            <a:normAutofit fontScale="77500" lnSpcReduction="20000"/>
          </a:bodyPr>
          <a:lstStyle/>
          <a:p>
            <a:pPr marL="0" indent="0" eaLnBrk="1" fontAlgn="auto" hangingPunct="1">
              <a:spcAft>
                <a:spcPts val="0"/>
              </a:spcAft>
              <a:buFont typeface="Arial" panose="020B0604020202020204" pitchFamily="34" charset="0"/>
              <a:buNone/>
              <a:defRPr/>
            </a:pPr>
            <a:r>
              <a:rPr lang="ja-JP" altLang="en-US" sz="2000" b="1" dirty="0">
                <a:solidFill>
                  <a:srgbClr val="002060"/>
                </a:solidFill>
                <a:latin typeface="メイリオ" panose="020B0604030504040204" pitchFamily="50" charset="-128"/>
                <a:ea typeface="メイリオ" panose="020B0604030504040204" pitchFamily="50" charset="-128"/>
              </a:rPr>
              <a:t>リンダ・クラットン、アンドリュー・スコット</a:t>
            </a:r>
            <a:r>
              <a:rPr lang="ja-JP" altLang="en-US" sz="2000" dirty="0">
                <a:solidFill>
                  <a:srgbClr val="002060"/>
                </a:solidFill>
                <a:latin typeface="メイリオ" panose="020B0604030504040204" pitchFamily="50" charset="-128"/>
                <a:ea typeface="メイリオ" panose="020B0604030504040204" pitchFamily="50" charset="-128"/>
              </a:rPr>
              <a:t>：</a:t>
            </a:r>
            <a:r>
              <a:rPr lang="en-US" altLang="ja-JP" sz="2000" dirty="0">
                <a:solidFill>
                  <a:srgbClr val="002060"/>
                </a:solidFill>
                <a:latin typeface="メイリオ" panose="020B0604030504040204" pitchFamily="50" charset="-128"/>
                <a:ea typeface="メイリオ" panose="020B0604030504040204" pitchFamily="50" charset="-128"/>
              </a:rPr>
              <a:t>LIFE SHIFT</a:t>
            </a:r>
          </a:p>
          <a:p>
            <a:pPr marL="0" indent="0" eaLnBrk="1" fontAlgn="auto" hangingPunct="1">
              <a:spcAft>
                <a:spcPts val="0"/>
              </a:spcAft>
              <a:buFont typeface="Arial" panose="020B0604020202020204" pitchFamily="34" charset="0"/>
              <a:buNone/>
              <a:defRPr/>
            </a:pPr>
            <a:r>
              <a:rPr lang="ja-JP" altLang="en-US" sz="2000" dirty="0">
                <a:solidFill>
                  <a:srgbClr val="002060"/>
                </a:solidFill>
                <a:latin typeface="メイリオ" panose="020B0604030504040204" pitchFamily="50" charset="-128"/>
                <a:ea typeface="メイリオ" panose="020B0604030504040204" pitchFamily="50" charset="-128"/>
              </a:rPr>
              <a:t>「</a:t>
            </a:r>
            <a:r>
              <a:rPr lang="en-US" altLang="ja-JP" sz="2000" dirty="0">
                <a:solidFill>
                  <a:srgbClr val="002060"/>
                </a:solidFill>
                <a:latin typeface="メイリオ" panose="020B0604030504040204" pitchFamily="50" charset="-128"/>
                <a:ea typeface="メイリオ" panose="020B0604030504040204" pitchFamily="50" charset="-128"/>
              </a:rPr>
              <a:t>100</a:t>
            </a:r>
            <a:r>
              <a:rPr lang="ja-JP" altLang="en-US" sz="2000" dirty="0">
                <a:solidFill>
                  <a:srgbClr val="002060"/>
                </a:solidFill>
                <a:latin typeface="メイリオ" panose="020B0604030504040204" pitchFamily="50" charset="-128"/>
                <a:ea typeface="メイリオ" panose="020B0604030504040204" pitchFamily="50" charset="-128"/>
              </a:rPr>
              <a:t>年時代の人生戦略</a:t>
            </a:r>
            <a:r>
              <a:rPr lang="ja-JP" altLang="en-US" sz="2000" dirty="0" smtClean="0">
                <a:solidFill>
                  <a:srgbClr val="002060"/>
                </a:solidFill>
                <a:latin typeface="メイリオ" panose="020B0604030504040204" pitchFamily="50" charset="-128"/>
                <a:ea typeface="メイリオ" panose="020B0604030504040204" pitchFamily="50" charset="-128"/>
              </a:rPr>
              <a:t>」；東洋</a:t>
            </a:r>
            <a:r>
              <a:rPr lang="ja-JP" altLang="en-US" sz="2000" dirty="0">
                <a:solidFill>
                  <a:srgbClr val="002060"/>
                </a:solidFill>
                <a:latin typeface="メイリオ" panose="020B0604030504040204" pitchFamily="50" charset="-128"/>
                <a:ea typeface="メイリオ" panose="020B0604030504040204" pitchFamily="50" charset="-128"/>
              </a:rPr>
              <a:t>経済</a:t>
            </a:r>
            <a:r>
              <a:rPr lang="ja-JP" altLang="en-US" sz="2000" dirty="0" smtClean="0">
                <a:solidFill>
                  <a:srgbClr val="002060"/>
                </a:solidFill>
                <a:latin typeface="メイリオ" panose="020B0604030504040204" pitchFamily="50" charset="-128"/>
                <a:ea typeface="メイリオ" panose="020B0604030504040204" pitchFamily="50" charset="-128"/>
              </a:rPr>
              <a:t>新報社．</a:t>
            </a:r>
            <a:r>
              <a:rPr lang="en-US" altLang="ja-JP" sz="2000" dirty="0" smtClean="0">
                <a:solidFill>
                  <a:srgbClr val="002060"/>
                </a:solidFill>
                <a:latin typeface="メイリオ" panose="020B0604030504040204" pitchFamily="50" charset="-128"/>
                <a:ea typeface="メイリオ" panose="020B0604030504040204" pitchFamily="50" charset="-128"/>
              </a:rPr>
              <a:t>2016</a:t>
            </a:r>
            <a:endParaRPr lang="en-US" altLang="ja-JP" sz="2000" dirty="0">
              <a:solidFill>
                <a:srgbClr val="002060"/>
              </a:solidFill>
              <a:latin typeface="メイリオ" panose="020B0604030504040204" pitchFamily="50" charset="-128"/>
              <a:ea typeface="メイリオ" panose="020B0604030504040204" pitchFamily="50" charset="-128"/>
            </a:endParaRPr>
          </a:p>
          <a:p>
            <a:pPr marL="0" indent="0" eaLnBrk="1" fontAlgn="auto" hangingPunct="1">
              <a:spcAft>
                <a:spcPts val="0"/>
              </a:spcAft>
              <a:buFont typeface="Arial" panose="020B0604020202020204" pitchFamily="34" charset="0"/>
              <a:buNone/>
              <a:defRPr/>
            </a:pPr>
            <a:endParaRPr lang="en-US" altLang="ja-JP" dirty="0" smtClean="0">
              <a:ea typeface="+mn-ea"/>
            </a:endParaRPr>
          </a:p>
          <a:p>
            <a:pPr eaLnBrk="1" fontAlgn="auto" hangingPunct="1">
              <a:spcAft>
                <a:spcPts val="0"/>
              </a:spcAft>
              <a:defRPr/>
            </a:pPr>
            <a:r>
              <a:rPr lang="en-US" altLang="ja-JP" sz="2300" dirty="0" smtClean="0">
                <a:latin typeface="メイリオ" panose="020B0604030504040204" pitchFamily="50" charset="-128"/>
                <a:ea typeface="メイリオ" panose="020B0604030504040204" pitchFamily="50" charset="-128"/>
              </a:rPr>
              <a:t>2007</a:t>
            </a:r>
            <a:r>
              <a:rPr lang="ja-JP" altLang="en-US" sz="2300" dirty="0" smtClean="0">
                <a:latin typeface="メイリオ" panose="020B0604030504040204" pitchFamily="50" charset="-128"/>
                <a:ea typeface="メイリオ" panose="020B0604030504040204" pitchFamily="50" charset="-128"/>
              </a:rPr>
              <a:t>年に生まれた子どもの半分は</a:t>
            </a:r>
            <a:r>
              <a:rPr lang="en-US" altLang="ja-JP" sz="2300" dirty="0" smtClean="0">
                <a:latin typeface="メイリオ" panose="020B0604030504040204" pitchFamily="50" charset="-128"/>
                <a:ea typeface="メイリオ" panose="020B0604030504040204" pitchFamily="50" charset="-128"/>
              </a:rPr>
              <a:t>107</a:t>
            </a:r>
            <a:r>
              <a:rPr lang="ja-JP" altLang="en-US" sz="2300" dirty="0" smtClean="0">
                <a:latin typeface="メイリオ" panose="020B0604030504040204" pitchFamily="50" charset="-128"/>
                <a:ea typeface="メイリオ" panose="020B0604030504040204" pitchFamily="50" charset="-128"/>
              </a:rPr>
              <a:t>年以上生きる</a:t>
            </a:r>
            <a:endParaRPr lang="en-US" altLang="ja-JP" sz="2300" dirty="0" smtClean="0">
              <a:latin typeface="メイリオ" panose="020B0604030504040204" pitchFamily="50" charset="-128"/>
              <a:ea typeface="メイリオ" panose="020B0604030504040204" pitchFamily="50" charset="-128"/>
            </a:endParaRPr>
          </a:p>
          <a:p>
            <a:pPr eaLnBrk="1" fontAlgn="auto" hangingPunct="1">
              <a:spcAft>
                <a:spcPts val="0"/>
              </a:spcAft>
              <a:defRPr/>
            </a:pPr>
            <a:r>
              <a:rPr lang="ja-JP" altLang="en-US" sz="2300" dirty="0" smtClean="0">
                <a:latin typeface="メイリオ" panose="020B0604030504040204" pitchFamily="50" charset="-128"/>
                <a:ea typeface="メイリオ" panose="020B0604030504040204" pitchFamily="50" charset="-128"/>
              </a:rPr>
              <a:t>あらたな人生設計が求められる</a:t>
            </a:r>
            <a:endParaRPr lang="en-US" altLang="ja-JP" sz="2300" dirty="0" smtClean="0">
              <a:latin typeface="メイリオ" panose="020B0604030504040204" pitchFamily="50" charset="-128"/>
              <a:ea typeface="メイリオ" panose="020B0604030504040204" pitchFamily="50" charset="-128"/>
            </a:endParaRPr>
          </a:p>
          <a:p>
            <a:pPr marL="0" indent="0" eaLnBrk="1" fontAlgn="auto" hangingPunct="1">
              <a:spcAft>
                <a:spcPts val="0"/>
              </a:spcAft>
              <a:buFont typeface="Arial" panose="020B0604020202020204" pitchFamily="34" charset="0"/>
              <a:buNone/>
              <a:defRPr/>
            </a:pPr>
            <a:endParaRPr lang="en-US" altLang="ja-JP" sz="2300" dirty="0">
              <a:latin typeface="メイリオ" panose="020B0604030504040204" pitchFamily="50" charset="-128"/>
              <a:ea typeface="メイリオ" panose="020B0604030504040204" pitchFamily="50" charset="-128"/>
            </a:endParaRPr>
          </a:p>
          <a:p>
            <a:pPr marL="0" indent="0" eaLnBrk="1" fontAlgn="auto" hangingPunct="1">
              <a:lnSpc>
                <a:spcPct val="120000"/>
              </a:lnSpc>
              <a:spcAft>
                <a:spcPts val="0"/>
              </a:spcAft>
              <a:buFont typeface="Arial" panose="020B0604020202020204" pitchFamily="34" charset="0"/>
              <a:buNone/>
              <a:defRPr/>
            </a:pPr>
            <a:r>
              <a:rPr lang="ja-JP" altLang="en-US" sz="2300" dirty="0" smtClean="0">
                <a:solidFill>
                  <a:srgbClr val="002060"/>
                </a:solidFill>
                <a:latin typeface="メイリオ" panose="020B0604030504040204" pitchFamily="50" charset="-128"/>
                <a:ea typeface="メイリオ" panose="020B0604030504040204" pitchFamily="50" charset="-128"/>
              </a:rPr>
              <a:t>「</a:t>
            </a:r>
            <a:r>
              <a:rPr lang="ja-JP" altLang="en-US" sz="2300" dirty="0">
                <a:solidFill>
                  <a:srgbClr val="002060"/>
                </a:solidFill>
                <a:latin typeface="メイリオ" panose="020B0604030504040204" pitchFamily="50" charset="-128"/>
                <a:ea typeface="メイリオ" panose="020B0604030504040204" pitchFamily="50" charset="-128"/>
              </a:rPr>
              <a:t>人生</a:t>
            </a:r>
            <a:r>
              <a:rPr lang="en-US" altLang="ja-JP" sz="2300" dirty="0">
                <a:solidFill>
                  <a:srgbClr val="002060"/>
                </a:solidFill>
                <a:latin typeface="メイリオ" panose="020B0604030504040204" pitchFamily="50" charset="-128"/>
                <a:ea typeface="メイリオ" panose="020B0604030504040204" pitchFamily="50" charset="-128"/>
              </a:rPr>
              <a:t>100</a:t>
            </a:r>
            <a:r>
              <a:rPr lang="ja-JP" altLang="en-US" sz="2300" dirty="0">
                <a:solidFill>
                  <a:srgbClr val="002060"/>
                </a:solidFill>
                <a:latin typeface="メイリオ" panose="020B0604030504040204" pitchFamily="50" charset="-128"/>
                <a:ea typeface="メイリオ" panose="020B0604030504040204" pitchFamily="50" charset="-128"/>
              </a:rPr>
              <a:t>年時代の構想会議」</a:t>
            </a:r>
            <a:r>
              <a:rPr lang="en-US" altLang="ja-JP" sz="2300" dirty="0" smtClean="0">
                <a:solidFill>
                  <a:srgbClr val="002060"/>
                </a:solidFill>
                <a:latin typeface="メイリオ" panose="020B0604030504040204" pitchFamily="50" charset="-128"/>
                <a:ea typeface="メイリオ" panose="020B0604030504040204" pitchFamily="50" charset="-128"/>
              </a:rPr>
              <a:t>2017</a:t>
            </a:r>
            <a:r>
              <a:rPr lang="ja-JP" altLang="en-US" sz="2300" dirty="0" smtClean="0">
                <a:solidFill>
                  <a:srgbClr val="002060"/>
                </a:solidFill>
                <a:latin typeface="メイリオ" panose="020B0604030504040204" pitchFamily="50" charset="-128"/>
                <a:ea typeface="メイリオ" panose="020B0604030504040204" pitchFamily="50" charset="-128"/>
              </a:rPr>
              <a:t>年（平成</a:t>
            </a:r>
            <a:r>
              <a:rPr lang="en-US" altLang="ja-JP" sz="2300" dirty="0" smtClean="0">
                <a:solidFill>
                  <a:srgbClr val="002060"/>
                </a:solidFill>
                <a:latin typeface="メイリオ" panose="020B0604030504040204" pitchFamily="50" charset="-128"/>
                <a:ea typeface="メイリオ" panose="020B0604030504040204" pitchFamily="50" charset="-128"/>
              </a:rPr>
              <a:t>29</a:t>
            </a:r>
            <a:r>
              <a:rPr lang="ja-JP" altLang="en-US" sz="2300" dirty="0" smtClean="0">
                <a:solidFill>
                  <a:srgbClr val="002060"/>
                </a:solidFill>
                <a:latin typeface="メイリオ" panose="020B0604030504040204" pitchFamily="50" charset="-128"/>
                <a:ea typeface="メイリオ" panose="020B0604030504040204" pitchFamily="50" charset="-128"/>
              </a:rPr>
              <a:t>年）首相官邸に設置</a:t>
            </a:r>
            <a:endParaRPr lang="en-US" altLang="ja-JP" sz="2300" dirty="0" smtClean="0">
              <a:solidFill>
                <a:srgbClr val="002060"/>
              </a:solidFill>
              <a:latin typeface="メイリオ" panose="020B0604030504040204" pitchFamily="50" charset="-128"/>
              <a:ea typeface="メイリオ" panose="020B0604030504040204" pitchFamily="50" charset="-128"/>
            </a:endParaRPr>
          </a:p>
          <a:p>
            <a:pPr marL="0" indent="0" eaLnBrk="1" fontAlgn="auto" hangingPunct="1">
              <a:lnSpc>
                <a:spcPct val="120000"/>
              </a:lnSpc>
              <a:spcAft>
                <a:spcPts val="0"/>
              </a:spcAft>
              <a:buFont typeface="Arial" panose="020B0604020202020204" pitchFamily="34" charset="0"/>
              <a:buNone/>
              <a:defRPr/>
            </a:pPr>
            <a:r>
              <a:rPr lang="ja-JP" altLang="en-US" sz="2300" dirty="0" smtClean="0">
                <a:latin typeface="メイリオ" panose="020B0604030504040204" pitchFamily="50" charset="-128"/>
                <a:ea typeface="メイリオ" panose="020B0604030504040204" pitchFamily="50" charset="-128"/>
              </a:rPr>
              <a:t>・人生</a:t>
            </a:r>
            <a:r>
              <a:rPr lang="en-US" altLang="ja-JP" sz="2300" dirty="0">
                <a:latin typeface="メイリオ" panose="020B0604030504040204" pitchFamily="50" charset="-128"/>
                <a:ea typeface="メイリオ" panose="020B0604030504040204" pitchFamily="50" charset="-128"/>
              </a:rPr>
              <a:t>100</a:t>
            </a:r>
            <a:r>
              <a:rPr lang="ja-JP" altLang="en-US" sz="2300" dirty="0" smtClean="0">
                <a:latin typeface="メイリオ" panose="020B0604030504040204" pitchFamily="50" charset="-128"/>
                <a:ea typeface="メイリオ" panose="020B0604030504040204" pitchFamily="50" charset="-128"/>
              </a:rPr>
              <a:t>年時代を見据えた経済・社会システムをつくりあげるための政策のグランドデザイン検討</a:t>
            </a:r>
            <a:endParaRPr lang="en-US" altLang="ja-JP" sz="2300" dirty="0" smtClean="0">
              <a:latin typeface="メイリオ" panose="020B0604030504040204" pitchFamily="50" charset="-128"/>
              <a:ea typeface="メイリオ" panose="020B0604030504040204" pitchFamily="50" charset="-128"/>
            </a:endParaRPr>
          </a:p>
          <a:p>
            <a:pPr marL="0" indent="0" eaLnBrk="1" fontAlgn="auto" hangingPunct="1">
              <a:lnSpc>
                <a:spcPct val="120000"/>
              </a:lnSpc>
              <a:spcAft>
                <a:spcPts val="0"/>
              </a:spcAft>
              <a:buFont typeface="Arial" panose="020B0604020202020204" pitchFamily="34" charset="0"/>
              <a:buNone/>
              <a:defRPr/>
            </a:pPr>
            <a:r>
              <a:rPr lang="ja-JP" altLang="en-US" sz="2300" dirty="0" smtClean="0">
                <a:latin typeface="メイリオ" panose="020B0604030504040204" pitchFamily="50" charset="-128"/>
                <a:ea typeface="メイリオ" panose="020B0604030504040204" pitchFamily="50" charset="-128"/>
              </a:rPr>
              <a:t>・長寿社会における教育・雇用・社会保障の在り方を議論</a:t>
            </a:r>
            <a:endParaRPr lang="ja-JP" altLang="en-US" sz="2300" dirty="0">
              <a:latin typeface="メイリオ" panose="020B0604030504040204" pitchFamily="50" charset="-128"/>
              <a:ea typeface="メイリオ" panose="020B0604030504040204" pitchFamily="50" charset="-128"/>
            </a:endParaRPr>
          </a:p>
        </p:txBody>
      </p:sp>
      <p:sp>
        <p:nvSpPr>
          <p:cNvPr id="223236" name="スライド番号プレースホルダー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a:lnSpc>
                <a:spcPct val="100000"/>
              </a:lnSpc>
              <a:spcBef>
                <a:spcPct val="0"/>
              </a:spcBef>
              <a:buFontTx/>
              <a:buNone/>
            </a:pPr>
            <a:fld id="{F6BAB0BB-F2B3-427C-A32D-4A055E8F1EF2}" type="slidenum">
              <a:rPr kumimoji="0" lang="ja-JP" altLang="en-US" sz="1600" smtClean="0">
                <a:solidFill>
                  <a:srgbClr val="000000"/>
                </a:solidFill>
                <a:latin typeface="Arial" panose="020B0604020202020204" pitchFamily="34" charset="0"/>
                <a:ea typeface="ＭＳ Ｐゴシック" panose="020B0600070205080204" pitchFamily="50" charset="-128"/>
              </a:rPr>
              <a:pPr>
                <a:lnSpc>
                  <a:spcPct val="100000"/>
                </a:lnSpc>
                <a:spcBef>
                  <a:spcPct val="0"/>
                </a:spcBef>
                <a:buFontTx/>
                <a:buNone/>
              </a:pPr>
              <a:t>4</a:t>
            </a:fld>
            <a:endParaRPr kumimoji="0" lang="ja-JP" altLang="en-US" sz="1600" smtClean="0">
              <a:solidFill>
                <a:srgbClr val="000000"/>
              </a:solidFill>
              <a:latin typeface="Arial" panose="020B0604020202020204" pitchFamily="34" charset="0"/>
              <a:ea typeface="ＭＳ Ｐゴシック" panose="020B0600070205080204" pitchFamily="50" charset="-128"/>
            </a:endParaRPr>
          </a:p>
        </p:txBody>
      </p:sp>
      <p:pic>
        <p:nvPicPr>
          <p:cNvPr id="223237" name="Picture 2" descr="LIFE SHIFT(ライフ・シフト)"/>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838" y="1477963"/>
            <a:ext cx="2760662" cy="375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オーディオ 9">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89938" y="61039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9938" y="6103938"/>
            <a:ext cx="609600" cy="609600"/>
          </a:xfrm>
          <a:prstGeom prst="rect">
            <a:avLst/>
          </a:prstGeom>
        </p:spPr>
      </p:pic>
    </p:spTree>
  </p:cSld>
  <p:clrMapOvr>
    <a:masterClrMapping/>
  </p:clrMapOvr>
  <p:transition spd="slow" advTm="3307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2" name="図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6913" y="957263"/>
            <a:ext cx="7561262" cy="534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63" name="テキスト ボックス 5"/>
          <p:cNvSpPr txBox="1">
            <a:spLocks noChangeArrowheads="1"/>
          </p:cNvSpPr>
          <p:nvPr/>
        </p:nvSpPr>
        <p:spPr bwMode="auto">
          <a:xfrm>
            <a:off x="676275" y="6024563"/>
            <a:ext cx="7791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algn="ctr" eaLnBrk="1" hangingPunct="1">
              <a:lnSpc>
                <a:spcPct val="100000"/>
              </a:lnSpc>
              <a:spcBef>
                <a:spcPct val="0"/>
              </a:spcBef>
              <a:buFontTx/>
              <a:buNone/>
            </a:pPr>
            <a:r>
              <a:rPr lang="ja-JP" altLang="en-US" sz="2000">
                <a:solidFill>
                  <a:srgbClr val="000000"/>
                </a:solidFill>
                <a:ea typeface="ＭＳ Ｐゴシック" panose="020B0600070205080204" pitchFamily="50" charset="-128"/>
              </a:rPr>
              <a:t>日本看護協会は、持続可能な開発目標（</a:t>
            </a:r>
            <a:r>
              <a:rPr lang="en-US" altLang="ja-JP" sz="2000">
                <a:solidFill>
                  <a:srgbClr val="000000"/>
                </a:solidFill>
                <a:ea typeface="ＭＳ Ｐゴシック" panose="020B0600070205080204" pitchFamily="50" charset="-128"/>
              </a:rPr>
              <a:t>SDGs</a:t>
            </a:r>
            <a:r>
              <a:rPr lang="ja-JP" altLang="en-US" sz="2000">
                <a:solidFill>
                  <a:srgbClr val="000000"/>
                </a:solidFill>
                <a:ea typeface="ＭＳ Ｐゴシック" panose="020B0600070205080204" pitchFamily="50" charset="-128"/>
              </a:rPr>
              <a:t>）を支援しています。</a:t>
            </a:r>
            <a:endParaRPr lang="en-US" altLang="ja-JP" sz="2000">
              <a:solidFill>
                <a:srgbClr val="000000"/>
              </a:solidFill>
              <a:ea typeface="ＭＳ Ｐゴシック" panose="020B0600070205080204" pitchFamily="50" charset="-128"/>
            </a:endParaRPr>
          </a:p>
        </p:txBody>
      </p:sp>
      <p:sp>
        <p:nvSpPr>
          <p:cNvPr id="2" name="タイトル 1"/>
          <p:cNvSpPr>
            <a:spLocks noGrp="1"/>
          </p:cNvSpPr>
          <p:nvPr>
            <p:ph type="title"/>
          </p:nvPr>
        </p:nvSpPr>
        <p:spPr>
          <a:xfrm>
            <a:off x="628650" y="0"/>
            <a:ext cx="7886700" cy="1325563"/>
          </a:xfrm>
        </p:spPr>
        <p:txBody>
          <a:bodyPr rtlCol="0">
            <a:normAutofit/>
          </a:bodyPr>
          <a:lstStyle/>
          <a:p>
            <a:pPr eaLnBrk="1" fontAlgn="auto" hangingPunct="1">
              <a:spcAft>
                <a:spcPts val="0"/>
              </a:spcAft>
              <a:defRPr/>
            </a:pPr>
            <a:r>
              <a:rPr lang="ja-JP" altLang="en-US" dirty="0">
                <a:solidFill>
                  <a:srgbClr val="2F348A"/>
                </a:solidFill>
                <a:latin typeface="+mj-ea"/>
                <a:ea typeface="+mj-ea"/>
              </a:rPr>
              <a:t>本会の取組みは</a:t>
            </a:r>
            <a:r>
              <a:rPr lang="en-US" altLang="ja-JP" dirty="0">
                <a:solidFill>
                  <a:srgbClr val="2F348A"/>
                </a:solidFill>
                <a:latin typeface="+mj-ea"/>
                <a:ea typeface="+mj-ea"/>
              </a:rPr>
              <a:t>Triple</a:t>
            </a:r>
            <a:r>
              <a:rPr lang="ja-JP" altLang="en-US" dirty="0">
                <a:solidFill>
                  <a:srgbClr val="2F348A"/>
                </a:solidFill>
                <a:latin typeface="+mj-ea"/>
                <a:ea typeface="+mj-ea"/>
              </a:rPr>
              <a:t> </a:t>
            </a:r>
            <a:r>
              <a:rPr lang="en-US" altLang="ja-JP" dirty="0">
                <a:solidFill>
                  <a:srgbClr val="2F348A"/>
                </a:solidFill>
                <a:latin typeface="+mj-ea"/>
                <a:ea typeface="+mj-ea"/>
              </a:rPr>
              <a:t>Impact</a:t>
            </a:r>
            <a:r>
              <a:rPr lang="ja-JP" altLang="en-US" dirty="0">
                <a:solidFill>
                  <a:srgbClr val="2F348A"/>
                </a:solidFill>
                <a:latin typeface="+mj-ea"/>
                <a:ea typeface="+mj-ea"/>
              </a:rPr>
              <a:t>が示した</a:t>
            </a:r>
            <a:r>
              <a:rPr lang="en-US" altLang="ja-JP" dirty="0">
                <a:solidFill>
                  <a:srgbClr val="2F348A"/>
                </a:solidFill>
                <a:latin typeface="+mj-ea"/>
                <a:ea typeface="+mj-ea"/>
              </a:rPr>
              <a:t>SDGs</a:t>
            </a:r>
            <a:r>
              <a:rPr lang="ja-JP" altLang="en-US" dirty="0">
                <a:solidFill>
                  <a:srgbClr val="2F348A"/>
                </a:solidFill>
                <a:latin typeface="+mj-ea"/>
                <a:ea typeface="+mj-ea"/>
              </a:rPr>
              <a:t>の達成に貢献する</a:t>
            </a:r>
            <a:endParaRPr lang="ja-JP" altLang="en-US" dirty="0">
              <a:solidFill>
                <a:srgbClr val="2F348A"/>
              </a:solidFill>
              <a:ea typeface="+mj-ea"/>
            </a:endParaRPr>
          </a:p>
        </p:txBody>
      </p:sp>
      <p:sp>
        <p:nvSpPr>
          <p:cNvPr id="296965" name="フッター プレースホルダー 6"/>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a:lnSpc>
                <a:spcPct val="100000"/>
              </a:lnSpc>
              <a:spcBef>
                <a:spcPct val="0"/>
              </a:spcBef>
              <a:buFontTx/>
              <a:buNone/>
            </a:pPr>
            <a:r>
              <a:rPr kumimoji="0" lang="zh-TW" altLang="en-US" sz="1100" smtClean="0">
                <a:solidFill>
                  <a:srgbClr val="000000"/>
                </a:solidFill>
                <a:latin typeface="ＭＳ Ｐゴシック" panose="020B0600070205080204" pitchFamily="50" charset="-128"/>
                <a:ea typeface="ＭＳ Ｐゴシック" panose="020B0600070205080204" pitchFamily="50" charset="-128"/>
              </a:rPr>
              <a:t>公益社団法人　日本看護協会</a:t>
            </a:r>
            <a:endParaRPr kumimoji="0" lang="ja-JP" altLang="en-US" sz="1100" smtClean="0">
              <a:solidFill>
                <a:srgbClr val="000000"/>
              </a:solidFill>
              <a:latin typeface="ＭＳ Ｐゴシック" panose="020B0600070205080204" pitchFamily="50" charset="-128"/>
              <a:ea typeface="ＭＳ Ｐゴシック" panose="020B0600070205080204" pitchFamily="50" charset="-128"/>
            </a:endParaRPr>
          </a:p>
        </p:txBody>
      </p:sp>
      <p:sp>
        <p:nvSpPr>
          <p:cNvPr id="8" name="スライド番号プレースホルダー 7"/>
          <p:cNvSpPr>
            <a:spLocks noGrp="1"/>
          </p:cNvSpPr>
          <p:nvPr>
            <p:ph type="sldNum" sz="quarter" idx="12"/>
          </p:nvPr>
        </p:nvSpPr>
        <p:spPr/>
        <p:txBody>
          <a:bodyPr/>
          <a:lstStyle/>
          <a:p>
            <a:pPr>
              <a:defRPr/>
            </a:pPr>
            <a:fld id="{36F7F026-FEBE-4037-8C08-29FABAF912B8}" type="slidenum">
              <a:rPr lang="ja-JP" altLang="en-US"/>
              <a:pPr>
                <a:defRPr/>
              </a:pPr>
              <a:t>40</a:t>
            </a:fld>
            <a:endParaRPr lang="ja-JP" altLang="en-US"/>
          </a:p>
        </p:txBody>
      </p:sp>
      <p:pic>
        <p:nvPicPr>
          <p:cNvPr id="4" name="オーディオ 3">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89938" y="61039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9938" y="6103938"/>
            <a:ext cx="609600" cy="609600"/>
          </a:xfrm>
          <a:prstGeom prst="rect">
            <a:avLst/>
          </a:prstGeom>
        </p:spPr>
      </p:pic>
    </p:spTree>
  </p:cSld>
  <p:clrMapOvr>
    <a:masterClrMapping/>
  </p:clrMapOvr>
  <p:transition spd="slow" advTm="224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0" name="図 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08400" y="185738"/>
            <a:ext cx="5243513" cy="664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オーディオ 1">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89938" y="61039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9938" y="6103938"/>
            <a:ext cx="609600" cy="609600"/>
          </a:xfrm>
          <a:prstGeom prst="rect">
            <a:avLst/>
          </a:prstGeom>
        </p:spPr>
      </p:pic>
    </p:spTree>
  </p:cSld>
  <p:clrMapOvr>
    <a:masterClrMapping/>
  </p:clrMapOvr>
  <p:transition spd="slow" advTm="2016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スライド番号プレースホルダー 4"/>
          <p:cNvSpPr>
            <a:spLocks noGrp="1"/>
          </p:cNvSpPr>
          <p:nvPr>
            <p:ph type="sldNum" sz="quarter" idx="12"/>
          </p:nvPr>
        </p:nvSpPr>
        <p:spPr>
          <a:noFill/>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spcBef>
                <a:spcPct val="0"/>
              </a:spcBef>
              <a:buFontTx/>
              <a:buNone/>
            </a:pPr>
            <a:fld id="{BB6ABB41-3326-466D-B1A7-0F3891A9605F}" type="slidenum">
              <a:rPr lang="ja-JP" altLang="en-US" sz="1200" smtClean="0">
                <a:solidFill>
                  <a:srgbClr val="898989"/>
                </a:solidFill>
                <a:latin typeface="Arial" panose="020B0604020202020204" pitchFamily="34" charset="0"/>
              </a:rPr>
              <a:pPr>
                <a:spcBef>
                  <a:spcPct val="0"/>
                </a:spcBef>
                <a:buFontTx/>
                <a:buNone/>
              </a:pPr>
              <a:t>42</a:t>
            </a:fld>
            <a:endParaRPr lang="ja-JP" altLang="en-US" sz="1800" smtClean="0">
              <a:solidFill>
                <a:srgbClr val="000000"/>
              </a:solidFill>
              <a:latin typeface="Arial" panose="020B0604020202020204" pitchFamily="34" charset="0"/>
            </a:endParaRPr>
          </a:p>
        </p:txBody>
      </p:sp>
      <p:pic>
        <p:nvPicPr>
          <p:cNvPr id="30105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1060" name="テキスト ボックス 1"/>
          <p:cNvSpPr>
            <a:spLocks noChangeArrowheads="1"/>
          </p:cNvSpPr>
          <p:nvPr/>
        </p:nvSpPr>
        <p:spPr bwMode="auto">
          <a:xfrm>
            <a:off x="969963" y="1616075"/>
            <a:ext cx="7419975" cy="2247900"/>
          </a:xfrm>
          <a:prstGeom prst="rect">
            <a:avLst/>
          </a:prstGeom>
          <a:gradFill rotWithShape="1">
            <a:gsLst>
              <a:gs pos="0">
                <a:srgbClr val="9EEAFF"/>
              </a:gs>
              <a:gs pos="35001">
                <a:srgbClr val="BBEFFF"/>
              </a:gs>
              <a:gs pos="100000">
                <a:srgbClr val="E4F9FF"/>
              </a:gs>
            </a:gsLst>
            <a:lin ang="5400000" scaled="1"/>
          </a:gradFill>
          <a:ln w="9525">
            <a:solidFill>
              <a:srgbClr val="46AAC5"/>
            </a:solidFill>
            <a:miter lim="800000"/>
            <a:headEnd/>
            <a:tailEnd/>
          </a:ln>
        </p:spPr>
        <p:txBody>
          <a:bodyPr lIns="91437" tIns="45718" rIns="91437" bIns="4571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eaLnBrk="1" hangingPunct="1">
              <a:spcBef>
                <a:spcPct val="0"/>
              </a:spcBef>
              <a:buFontTx/>
              <a:buNone/>
            </a:pPr>
            <a:endParaRPr lang="ja-JP" altLang="en-US" sz="2800">
              <a:solidFill>
                <a:srgbClr val="000000"/>
              </a:solidFill>
              <a:latin typeface="HG丸ｺﾞｼｯｸM-PRO" panose="020F0600000000000000" pitchFamily="50" charset="-128"/>
              <a:ea typeface="HG丸ｺﾞｼｯｸM-PRO" panose="020F0600000000000000" pitchFamily="50" charset="-128"/>
              <a:sym typeface="HG丸ｺﾞｼｯｸM-PRO" panose="020F0600000000000000" pitchFamily="50" charset="-128"/>
            </a:endParaRPr>
          </a:p>
          <a:p>
            <a:pPr eaLnBrk="1" hangingPunct="1">
              <a:spcBef>
                <a:spcPct val="0"/>
              </a:spcBef>
              <a:buFontTx/>
              <a:buNone/>
            </a:pPr>
            <a:r>
              <a:rPr lang="ja-JP" altLang="en-US" sz="2800">
                <a:solidFill>
                  <a:srgbClr val="000000"/>
                </a:solidFill>
                <a:latin typeface="HG丸ｺﾞｼｯｸM-PRO" panose="020F0600000000000000" pitchFamily="50" charset="-128"/>
                <a:ea typeface="HG丸ｺﾞｼｯｸM-PRO" panose="020F0600000000000000" pitchFamily="50" charset="-128"/>
                <a:sym typeface="HG丸ｺﾞｼｯｸM-PRO" panose="020F0600000000000000" pitchFamily="50" charset="-128"/>
              </a:rPr>
              <a:t>　公衆衛生看護に邁進されることを願って！</a:t>
            </a:r>
          </a:p>
          <a:p>
            <a:pPr eaLnBrk="1" hangingPunct="1">
              <a:spcBef>
                <a:spcPct val="0"/>
              </a:spcBef>
              <a:buFontTx/>
              <a:buNone/>
            </a:pPr>
            <a:r>
              <a:rPr lang="ja-JP" altLang="en-US" sz="2800">
                <a:solidFill>
                  <a:srgbClr val="000000"/>
                </a:solidFill>
                <a:latin typeface="HG丸ｺﾞｼｯｸM-PRO" panose="020F0600000000000000" pitchFamily="50" charset="-128"/>
                <a:ea typeface="HG丸ｺﾞｼｯｸM-PRO" panose="020F0600000000000000" pitchFamily="50" charset="-128"/>
                <a:sym typeface="HG丸ｺﾞｼｯｸM-PRO" panose="020F0600000000000000" pitchFamily="50" charset="-128"/>
              </a:rPr>
              <a:t>　</a:t>
            </a:r>
            <a:endParaRPr lang="en-US" altLang="ja-JP" sz="2800">
              <a:solidFill>
                <a:srgbClr val="000000"/>
              </a:solidFill>
              <a:latin typeface="HG丸ｺﾞｼｯｸM-PRO" panose="020F0600000000000000" pitchFamily="50" charset="-128"/>
              <a:ea typeface="HG丸ｺﾞｼｯｸM-PRO" panose="020F0600000000000000" pitchFamily="50" charset="-128"/>
              <a:sym typeface="HG丸ｺﾞｼｯｸM-PRO" panose="020F0600000000000000" pitchFamily="50" charset="-128"/>
            </a:endParaRPr>
          </a:p>
          <a:p>
            <a:pPr eaLnBrk="1" hangingPunct="1">
              <a:spcBef>
                <a:spcPct val="0"/>
              </a:spcBef>
              <a:buFontTx/>
              <a:buNone/>
            </a:pPr>
            <a:r>
              <a:rPr lang="ja-JP" altLang="en-US" sz="2800">
                <a:solidFill>
                  <a:srgbClr val="000000"/>
                </a:solidFill>
                <a:latin typeface="HG丸ｺﾞｼｯｸM-PRO" panose="020F0600000000000000" pitchFamily="50" charset="-128"/>
                <a:ea typeface="HG丸ｺﾞｼｯｸM-PRO" panose="020F0600000000000000" pitchFamily="50" charset="-128"/>
                <a:sym typeface="HG丸ｺﾞｼｯｸM-PRO" panose="020F0600000000000000" pitchFamily="50" charset="-128"/>
              </a:rPr>
              <a:t>　　ご静聴ありがとうございました</a:t>
            </a:r>
          </a:p>
          <a:p>
            <a:pPr eaLnBrk="1" hangingPunct="1">
              <a:spcBef>
                <a:spcPct val="0"/>
              </a:spcBef>
              <a:buFontTx/>
              <a:buNone/>
            </a:pPr>
            <a:endParaRPr lang="ja-JP" altLang="en-US" sz="2800">
              <a:solidFill>
                <a:srgbClr val="000000"/>
              </a:solidFill>
              <a:latin typeface="HG丸ｺﾞｼｯｸM-PRO" panose="020F0600000000000000" pitchFamily="50" charset="-128"/>
              <a:ea typeface="HG丸ｺﾞｼｯｸM-PRO" panose="020F0600000000000000" pitchFamily="50" charset="-128"/>
              <a:sym typeface="HG丸ｺﾞｼｯｸM-PRO" panose="020F0600000000000000" pitchFamily="50" charset="-128"/>
            </a:endParaRPr>
          </a:p>
        </p:txBody>
      </p:sp>
      <p:sp>
        <p:nvSpPr>
          <p:cNvPr id="301061" name="スライド番号プレースホルダ 3"/>
          <p:cNvSpPr>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7" tIns="45718" rIns="91437" bIns="45718"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gn="r" eaLnBrk="1" hangingPunct="1">
              <a:spcBef>
                <a:spcPct val="0"/>
              </a:spcBef>
              <a:buFontTx/>
              <a:buNone/>
            </a:pPr>
            <a:fld id="{1D86C4C6-403E-4861-ACB9-A67E7C7C16F3}" type="slidenum">
              <a:rPr lang="ja-JP" altLang="en-US" sz="1200">
                <a:solidFill>
                  <a:srgbClr val="898989"/>
                </a:solidFill>
              </a:rPr>
              <a:pPr algn="r" eaLnBrk="1" hangingPunct="1">
                <a:spcBef>
                  <a:spcPct val="0"/>
                </a:spcBef>
                <a:buFontTx/>
                <a:buNone/>
              </a:pPr>
              <a:t>42</a:t>
            </a:fld>
            <a:endParaRPr lang="en-US" altLang="ja-JP" sz="1800">
              <a:solidFill>
                <a:srgbClr val="000000"/>
              </a:solidFill>
              <a:latin typeface="Arial" panose="020B0604020202020204" pitchFamily="34" charset="0"/>
            </a:endParaRPr>
          </a:p>
        </p:txBody>
      </p:sp>
      <p:pic>
        <p:nvPicPr>
          <p:cNvPr id="2" name="オーディオ 1">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89938" y="61039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9938" y="6103938"/>
            <a:ext cx="609600" cy="609600"/>
          </a:xfrm>
          <a:prstGeom prst="rect">
            <a:avLst/>
          </a:prstGeom>
        </p:spPr>
      </p:pic>
    </p:spTree>
  </p:cSld>
  <p:clrMapOvr>
    <a:masterClrMapping/>
  </p:clrMapOvr>
  <p:transition spd="slow" advTm="1723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コンテンツ プレースホルダー 1"/>
          <p:cNvSpPr>
            <a:spLocks noGrp="1"/>
          </p:cNvSpPr>
          <p:nvPr>
            <p:ph idx="1"/>
          </p:nvPr>
        </p:nvSpPr>
        <p:spPr/>
        <p:txBody>
          <a:bodyPr/>
          <a:lstStyle/>
          <a:p>
            <a:pPr eaLnBrk="1" hangingPunct="1"/>
            <a:endParaRPr lang="ja-JP" altLang="en-US" smtClean="0"/>
          </a:p>
        </p:txBody>
      </p:sp>
      <p:sp>
        <p:nvSpPr>
          <p:cNvPr id="225283" name="タイトル 2"/>
          <p:cNvSpPr>
            <a:spLocks noGrp="1"/>
          </p:cNvSpPr>
          <p:nvPr>
            <p:ph type="title"/>
          </p:nvPr>
        </p:nvSpPr>
        <p:spPr/>
        <p:txBody>
          <a:bodyPr/>
          <a:lstStyle/>
          <a:p>
            <a:pPr eaLnBrk="1" hangingPunct="1"/>
            <a:endParaRPr lang="ja-JP" altLang="en-US" smtClean="0"/>
          </a:p>
        </p:txBody>
      </p:sp>
      <p:pic>
        <p:nvPicPr>
          <p:cNvPr id="225284" name="図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1138" y="188913"/>
            <a:ext cx="8932862" cy="618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50" charset="-128"/>
              </a:defRPr>
            </a:lvl1pPr>
            <a:lvl2pPr marL="742950" indent="-285750">
              <a:defRPr>
                <a:solidFill>
                  <a:schemeClr val="tx1"/>
                </a:solidFill>
                <a:latin typeface="Arial" panose="020B0604020202020204" pitchFamily="34" charset="0"/>
                <a:ea typeface="ＭＳ Ｐゴシック" panose="020B0600070205080204" pitchFamily="50" charset="-128"/>
              </a:defRPr>
            </a:lvl2pPr>
            <a:lvl3pPr marL="1143000" indent="-228600">
              <a:defRPr>
                <a:solidFill>
                  <a:schemeClr val="tx1"/>
                </a:solidFill>
                <a:latin typeface="Arial" panose="020B0604020202020204" pitchFamily="34" charset="0"/>
                <a:ea typeface="ＭＳ Ｐゴシック" panose="020B0600070205080204" pitchFamily="50" charset="-128"/>
              </a:defRPr>
            </a:lvl3pPr>
            <a:lvl4pPr marL="1600200" indent="-228600">
              <a:defRPr>
                <a:solidFill>
                  <a:schemeClr val="tx1"/>
                </a:solidFill>
                <a:latin typeface="Arial" panose="020B0604020202020204" pitchFamily="34" charset="0"/>
                <a:ea typeface="ＭＳ Ｐゴシック" panose="020B0600070205080204" pitchFamily="50" charset="-128"/>
              </a:defRPr>
            </a:lvl4pPr>
            <a:lvl5pPr marL="2057400" indent="-228600">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r>
              <a:rPr lang="en-US" altLang="ja-JP" smtClean="0">
                <a:solidFill>
                  <a:srgbClr val="000000"/>
                </a:solidFill>
                <a:latin typeface="Calibri" panose="020F0502020204030204" pitchFamily="34" charset="0"/>
              </a:rPr>
              <a:t>5</a:t>
            </a:r>
            <a:endParaRPr lang="ja-JP" altLang="en-US" smtClean="0">
              <a:solidFill>
                <a:srgbClr val="000000"/>
              </a:solidFill>
              <a:latin typeface="Calibri" panose="020F0502020204030204" pitchFamily="34" charset="0"/>
            </a:endParaRPr>
          </a:p>
        </p:txBody>
      </p:sp>
      <p:sp>
        <p:nvSpPr>
          <p:cNvPr id="7" name="正方形/長方形 6"/>
          <p:cNvSpPr/>
          <p:nvPr/>
        </p:nvSpPr>
        <p:spPr>
          <a:xfrm>
            <a:off x="8866188" y="6126163"/>
            <a:ext cx="277812" cy="21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fontAlgn="auto">
              <a:spcBef>
                <a:spcPts val="0"/>
              </a:spcBef>
              <a:spcAft>
                <a:spcPts val="0"/>
              </a:spcAft>
              <a:defRPr/>
            </a:pPr>
            <a:endParaRPr lang="ja-JP" altLang="en-US">
              <a:solidFill>
                <a:prstClr val="white"/>
              </a:solidFill>
            </a:endParaRPr>
          </a:p>
        </p:txBody>
      </p:sp>
      <p:pic>
        <p:nvPicPr>
          <p:cNvPr id="5" name="オーディオ 4">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89938" y="61039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9938" y="6103938"/>
            <a:ext cx="609600" cy="609600"/>
          </a:xfrm>
          <a:prstGeom prst="rect">
            <a:avLst/>
          </a:prstGeom>
        </p:spPr>
      </p:pic>
    </p:spTree>
  </p:cSld>
  <p:clrMapOvr>
    <a:masterClrMapping/>
  </p:clrMapOvr>
  <p:transition spd="slow" advTm="3879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タイトル 1"/>
          <p:cNvSpPr>
            <a:spLocks noGrp="1" noChangeArrowheads="1"/>
          </p:cNvSpPr>
          <p:nvPr>
            <p:ph type="title" idx="4294967295"/>
          </p:nvPr>
        </p:nvSpPr>
        <p:spPr>
          <a:xfrm>
            <a:off x="717550" y="1879600"/>
            <a:ext cx="7707313" cy="2592388"/>
          </a:xfrm>
          <a:solidFill>
            <a:schemeClr val="accent5"/>
          </a:solidFill>
        </p:spPr>
        <p:txBody>
          <a:bodyPr rtlCol="0">
            <a:normAutofit/>
          </a:bodyPr>
          <a:lstStyle/>
          <a:p>
            <a:pPr eaLnBrk="1" fontAlgn="auto" hangingPunct="1">
              <a:spcAft>
                <a:spcPts val="0"/>
              </a:spcAft>
              <a:defRPr/>
            </a:pPr>
            <a:r>
              <a:rPr lang="ja-JP" altLang="en-US" sz="3600" dirty="0" smtClean="0">
                <a:solidFill>
                  <a:srgbClr val="FFFFFF"/>
                </a:solidFill>
                <a:latin typeface="メイリオ" panose="020B0604030504040204" pitchFamily="50" charset="-128"/>
                <a:ea typeface="メイリオ" panose="020B0604030504040204" pitchFamily="50" charset="-128"/>
              </a:rPr>
              <a:t>　　　社会</a:t>
            </a:r>
            <a:r>
              <a:rPr lang="ja-JP" altLang="en-US" sz="3600" dirty="0">
                <a:solidFill>
                  <a:srgbClr val="FFFFFF"/>
                </a:solidFill>
                <a:latin typeface="メイリオ" panose="020B0604030504040204" pitchFamily="50" charset="-128"/>
                <a:ea typeface="メイリオ" panose="020B0604030504040204" pitchFamily="50" charset="-128"/>
              </a:rPr>
              <a:t>変化から読み解く</a:t>
            </a:r>
            <a:r>
              <a:rPr lang="en-US" altLang="ja-JP" sz="3600" dirty="0">
                <a:solidFill>
                  <a:srgbClr val="FFFFFF"/>
                </a:solidFill>
                <a:latin typeface="メイリオ" panose="020B0604030504040204" pitchFamily="50" charset="-128"/>
                <a:ea typeface="メイリオ" panose="020B0604030504040204" pitchFamily="50" charset="-128"/>
              </a:rPr>
              <a:t/>
            </a:r>
            <a:br>
              <a:rPr lang="en-US" altLang="ja-JP" sz="3600" dirty="0">
                <a:solidFill>
                  <a:srgbClr val="FFFFFF"/>
                </a:solidFill>
                <a:latin typeface="メイリオ" panose="020B0604030504040204" pitchFamily="50" charset="-128"/>
                <a:ea typeface="メイリオ" panose="020B0604030504040204" pitchFamily="50" charset="-128"/>
              </a:rPr>
            </a:br>
            <a:r>
              <a:rPr lang="ja-JP" altLang="en-US" sz="3600" dirty="0" smtClean="0">
                <a:solidFill>
                  <a:srgbClr val="FFFFFF"/>
                </a:solidFill>
                <a:latin typeface="メイリオ" panose="020B0604030504040204" pitchFamily="50" charset="-128"/>
                <a:ea typeface="メイリオ" panose="020B0604030504040204" pitchFamily="50" charset="-128"/>
              </a:rPr>
              <a:t>　　　　看護</a:t>
            </a:r>
            <a:r>
              <a:rPr lang="ja-JP" altLang="en-US" sz="3600" dirty="0">
                <a:solidFill>
                  <a:srgbClr val="FFFFFF"/>
                </a:solidFill>
                <a:latin typeface="メイリオ" panose="020B0604030504040204" pitchFamily="50" charset="-128"/>
                <a:ea typeface="メイリオ" panose="020B0604030504040204" pitchFamily="50" charset="-128"/>
              </a:rPr>
              <a:t>のあり方</a:t>
            </a:r>
            <a:endParaRPr lang="ja-JP" altLang="en-US" sz="2400" b="1" dirty="0" smtClean="0">
              <a:solidFill>
                <a:srgbClr val="572314"/>
              </a:solidFill>
              <a:ea typeface="+mj-ea"/>
            </a:endParaRPr>
          </a:p>
        </p:txBody>
      </p:sp>
      <p:sp>
        <p:nvSpPr>
          <p:cNvPr id="227331" name="コンテンツ プレースホルダ 2"/>
          <p:cNvSpPr>
            <a:spLocks noGrp="1" noChangeArrowheads="1"/>
          </p:cNvSpPr>
          <p:nvPr>
            <p:ph idx="4294967295"/>
          </p:nvPr>
        </p:nvSpPr>
        <p:spPr>
          <a:xfrm>
            <a:off x="2554288" y="4870450"/>
            <a:ext cx="6418262" cy="2447925"/>
          </a:xfrm>
        </p:spPr>
        <p:txBody>
          <a:bodyPr/>
          <a:lstStyle/>
          <a:p>
            <a:pPr eaLnBrk="1" hangingPunct="1">
              <a:buFont typeface="Arial" panose="020B0604020202020204" pitchFamily="34" charset="0"/>
              <a:buNone/>
            </a:pPr>
            <a:r>
              <a:rPr lang="ja-JP" altLang="en-US" smtClean="0">
                <a:solidFill>
                  <a:srgbClr val="572314"/>
                </a:solidFill>
                <a:latin typeface="ＭＳ Ｐゴシック" panose="020B0600070205080204" pitchFamily="50" charset="-128"/>
                <a:ea typeface="ＭＳ Ｐゴシック" panose="020B0600070205080204" pitchFamily="50" charset="-128"/>
                <a:sym typeface="ＭＳ Ｐゴシック" panose="020B0600070205080204" pitchFamily="50" charset="-128"/>
              </a:rPr>
              <a:t>　</a:t>
            </a:r>
            <a:endParaRPr lang="ja-JP" altLang="en-US" b="1" smtClean="0">
              <a:solidFill>
                <a:srgbClr val="572314"/>
              </a:solidFill>
              <a:latin typeface="ＭＳ Ｐゴシック" panose="020B0600070205080204" pitchFamily="50" charset="-128"/>
              <a:ea typeface="ＭＳ Ｐゴシック" panose="020B0600070205080204" pitchFamily="50" charset="-128"/>
              <a:sym typeface="ＭＳ Ｐゴシック" panose="020B0600070205080204" pitchFamily="50" charset="-128"/>
            </a:endParaRPr>
          </a:p>
          <a:p>
            <a:pPr eaLnBrk="1" hangingPunct="1">
              <a:buFont typeface="Arial" panose="020B0604020202020204" pitchFamily="34" charset="0"/>
              <a:buNone/>
            </a:pPr>
            <a:r>
              <a:rPr lang="ja-JP" altLang="en-US" smtClean="0">
                <a:solidFill>
                  <a:srgbClr val="572314"/>
                </a:solidFill>
                <a:latin typeface="ＭＳ Ｐゴシック" panose="020B0600070205080204" pitchFamily="50" charset="-128"/>
                <a:ea typeface="ＭＳ Ｐゴシック" panose="020B0600070205080204" pitchFamily="50" charset="-128"/>
                <a:sym typeface="ＭＳ Ｐゴシック" panose="020B0600070205080204" pitchFamily="50" charset="-128"/>
              </a:rPr>
              <a:t>　　</a:t>
            </a:r>
            <a:endParaRPr lang="en-US" altLang="ja-JP" sz="3600" smtClean="0">
              <a:ea typeface="ＭＳ Ｐゴシック" panose="020B0600070205080204" pitchFamily="50" charset="-128"/>
            </a:endParaRPr>
          </a:p>
        </p:txBody>
      </p:sp>
      <p:sp>
        <p:nvSpPr>
          <p:cNvPr id="227332" name="コンテンツ プレースホルダ 2"/>
          <p:cNvSpPr>
            <a:spLocks noChangeArrowheads="1"/>
          </p:cNvSpPr>
          <p:nvPr/>
        </p:nvSpPr>
        <p:spPr bwMode="auto">
          <a:xfrm>
            <a:off x="0" y="2347913"/>
            <a:ext cx="8893175"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SimSun" panose="02010600030101010101" pitchFamily="2" charset="-122"/>
              </a:defRPr>
            </a:lvl9pPr>
          </a:lstStyle>
          <a:p>
            <a:pPr eaLnBrk="1" hangingPunct="1">
              <a:lnSpc>
                <a:spcPct val="100000"/>
              </a:lnSpc>
              <a:spcBef>
                <a:spcPct val="20000"/>
              </a:spcBef>
              <a:buFontTx/>
              <a:buNone/>
            </a:pPr>
            <a:endParaRPr kumimoji="0" lang="en-US" altLang="ja-JP" sz="1800">
              <a:solidFill>
                <a:srgbClr val="000000"/>
              </a:solidFill>
              <a:latin typeface="Arial" panose="020B0604020202020204" pitchFamily="34" charset="0"/>
              <a:ea typeface="ＭＳ Ｐゴシック" panose="020B0600070205080204" pitchFamily="50" charset="-128"/>
              <a:sym typeface="Calibri" panose="020F0502020204030204" pitchFamily="34" charset="0"/>
            </a:endParaRPr>
          </a:p>
        </p:txBody>
      </p:sp>
      <p:pic>
        <p:nvPicPr>
          <p:cNvPr id="227333" name="図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62925" y="6327775"/>
            <a:ext cx="798513"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オーディオ 3">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89938" y="61039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9938" y="6103938"/>
            <a:ext cx="609600" cy="609600"/>
          </a:xfrm>
          <a:prstGeom prst="rect">
            <a:avLst/>
          </a:prstGeom>
        </p:spPr>
      </p:pic>
    </p:spTree>
  </p:cSld>
  <p:clrMapOvr>
    <a:masterClrMapping/>
  </p:clrMapOvr>
  <p:transition spd="slow" advTm="1481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extLst>
          </p:cNvPr>
          <p:cNvSpPr/>
          <p:nvPr/>
        </p:nvSpPr>
        <p:spPr>
          <a:xfrm>
            <a:off x="323850" y="331788"/>
            <a:ext cx="8496300" cy="1657350"/>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1" lang="ja-JP" altLang="en-US" sz="2800">
                <a:solidFill>
                  <a:srgbClr val="FFFFFF"/>
                </a:solidFill>
                <a:latin typeface="メイリオ" panose="020B0604030504040204" pitchFamily="50" charset="-128"/>
                <a:ea typeface="メイリオ" panose="020B0604030504040204" pitchFamily="50" charset="-128"/>
                <a:cs typeface="+mj-cs"/>
              </a:rPr>
              <a:t>点から線に、線から面に、面から立体に</a:t>
            </a:r>
            <a:r>
              <a:rPr kumimoji="1" lang="en-US" altLang="ja-JP" sz="2800">
                <a:solidFill>
                  <a:srgbClr val="FFFFFF"/>
                </a:solidFill>
                <a:latin typeface="メイリオ" panose="020B0604030504040204" pitchFamily="50" charset="-128"/>
                <a:ea typeface="メイリオ" panose="020B0604030504040204" pitchFamily="50" charset="-128"/>
                <a:cs typeface="+mj-cs"/>
              </a:rPr>
              <a:t/>
            </a:r>
            <a:br>
              <a:rPr kumimoji="1" lang="en-US" altLang="ja-JP" sz="2800">
                <a:solidFill>
                  <a:srgbClr val="FFFFFF"/>
                </a:solidFill>
                <a:latin typeface="メイリオ" panose="020B0604030504040204" pitchFamily="50" charset="-128"/>
                <a:ea typeface="メイリオ" panose="020B0604030504040204" pitchFamily="50" charset="-128"/>
                <a:cs typeface="+mj-cs"/>
              </a:rPr>
            </a:br>
            <a:r>
              <a:rPr kumimoji="1" lang="ja-JP" altLang="en-US" sz="2800">
                <a:solidFill>
                  <a:srgbClr val="FFFFFF"/>
                </a:solidFill>
                <a:latin typeface="メイリオ" panose="020B0604030504040204" pitchFamily="50" charset="-128"/>
                <a:ea typeface="メイリオ" panose="020B0604030504040204" pitchFamily="50" charset="-128"/>
                <a:cs typeface="+mj-cs"/>
              </a:rPr>
              <a:t>医療政策の深層変化と看護のあり方を整合させる</a:t>
            </a:r>
            <a:r>
              <a:rPr kumimoji="1" lang="en-US" altLang="ja-JP" sz="3200">
                <a:solidFill>
                  <a:srgbClr val="FFFFFF"/>
                </a:solidFill>
                <a:latin typeface="メイリオ" panose="020B0604030504040204" pitchFamily="50" charset="-128"/>
                <a:ea typeface="メイリオ" panose="020B0604030504040204" pitchFamily="50" charset="-128"/>
                <a:cs typeface="+mj-cs"/>
              </a:rPr>
              <a:t/>
            </a:r>
            <a:br>
              <a:rPr kumimoji="1" lang="en-US" altLang="ja-JP" sz="3200">
                <a:solidFill>
                  <a:srgbClr val="FFFFFF"/>
                </a:solidFill>
                <a:latin typeface="メイリオ" panose="020B0604030504040204" pitchFamily="50" charset="-128"/>
                <a:ea typeface="メイリオ" panose="020B0604030504040204" pitchFamily="50" charset="-128"/>
                <a:cs typeface="+mj-cs"/>
              </a:rPr>
            </a:br>
            <a:endParaRPr kumimoji="1" lang="ja-JP" altLang="en-US">
              <a:solidFill>
                <a:prstClr val="white"/>
              </a:solidFill>
            </a:endParaRPr>
          </a:p>
        </p:txBody>
      </p:sp>
      <p:sp>
        <p:nvSpPr>
          <p:cNvPr id="228355" name="タイトル 1"/>
          <p:cNvSpPr>
            <a:spLocks noGrp="1"/>
          </p:cNvSpPr>
          <p:nvPr>
            <p:ph type="ctrTitle"/>
          </p:nvPr>
        </p:nvSpPr>
        <p:spPr>
          <a:xfrm>
            <a:off x="323850" y="3573463"/>
            <a:ext cx="8496300" cy="1779587"/>
          </a:xfrm>
        </p:spPr>
        <p:txBody>
          <a:bodyPr>
            <a:normAutofit fontScale="90000"/>
          </a:bodyPr>
          <a:lstStyle/>
          <a:p>
            <a:pPr eaLnBrk="1" hangingPunct="1">
              <a:defRPr/>
            </a:pPr>
            <a:r>
              <a:rPr lang="en-US" altLang="ja-JP" sz="3600" smtClean="0">
                <a:latin typeface="メイリオ" panose="020B0604030504040204" pitchFamily="50" charset="-128"/>
                <a:ea typeface="メイリオ" panose="020B0604030504040204" pitchFamily="50" charset="-128"/>
              </a:rPr>
              <a:t/>
            </a:r>
            <a:br>
              <a:rPr lang="en-US" altLang="ja-JP" sz="3600" smtClean="0">
                <a:latin typeface="メイリオ" panose="020B0604030504040204" pitchFamily="50" charset="-128"/>
                <a:ea typeface="メイリオ" panose="020B0604030504040204" pitchFamily="50" charset="-128"/>
              </a:rPr>
            </a:br>
            <a:r>
              <a:rPr lang="ja-JP" altLang="en-US" sz="3600" smtClean="0">
                <a:latin typeface="メイリオ" panose="020B0604030504040204" pitchFamily="50" charset="-128"/>
                <a:ea typeface="メイリオ" panose="020B0604030504040204" pitchFamily="50" charset="-128"/>
              </a:rPr>
              <a:t>長きにわたって寄り添う看護</a:t>
            </a:r>
            <a:r>
              <a:rPr lang="en-US" altLang="ja-JP" sz="3600" smtClean="0">
                <a:latin typeface="メイリオ" panose="020B0604030504040204" pitchFamily="50" charset="-128"/>
                <a:ea typeface="メイリオ" panose="020B0604030504040204" pitchFamily="50" charset="-128"/>
              </a:rPr>
              <a:t/>
            </a:r>
            <a:br>
              <a:rPr lang="en-US" altLang="ja-JP" sz="3600" smtClean="0">
                <a:latin typeface="メイリオ" panose="020B0604030504040204" pitchFamily="50" charset="-128"/>
                <a:ea typeface="メイリオ" panose="020B0604030504040204" pitchFamily="50" charset="-128"/>
              </a:rPr>
            </a:br>
            <a:r>
              <a:rPr lang="en-US" altLang="ja-JP" sz="3600" smtClean="0">
                <a:latin typeface="メイリオ" panose="020B0604030504040204" pitchFamily="50" charset="-128"/>
                <a:ea typeface="メイリオ" panose="020B0604030504040204" pitchFamily="50" charset="-128"/>
              </a:rPr>
              <a:t/>
            </a:r>
            <a:br>
              <a:rPr lang="en-US" altLang="ja-JP" sz="3600" smtClean="0">
                <a:latin typeface="メイリオ" panose="020B0604030504040204" pitchFamily="50" charset="-128"/>
                <a:ea typeface="メイリオ" panose="020B0604030504040204" pitchFamily="50" charset="-128"/>
              </a:rPr>
            </a:br>
            <a:r>
              <a:rPr lang="ja-JP" altLang="en-US" sz="3600" smtClean="0">
                <a:latin typeface="メイリオ" panose="020B0604030504040204" pitchFamily="50" charset="-128"/>
                <a:ea typeface="メイリオ" panose="020B0604030504040204" pitchFamily="50" charset="-128"/>
              </a:rPr>
              <a:t>「ポイントコンタクト」からの脱却</a:t>
            </a:r>
            <a:r>
              <a:rPr lang="en-US" altLang="ja-JP" sz="3600" smtClean="0">
                <a:latin typeface="メイリオ" panose="020B0604030504040204" pitchFamily="50" charset="-128"/>
                <a:ea typeface="メイリオ" panose="020B0604030504040204" pitchFamily="50" charset="-128"/>
              </a:rPr>
              <a:t/>
            </a:r>
            <a:br>
              <a:rPr lang="en-US" altLang="ja-JP" sz="3600" smtClean="0">
                <a:latin typeface="メイリオ" panose="020B0604030504040204" pitchFamily="50" charset="-128"/>
                <a:ea typeface="メイリオ" panose="020B0604030504040204" pitchFamily="50" charset="-128"/>
              </a:rPr>
            </a:br>
            <a:r>
              <a:rPr lang="en-US" altLang="ja-JP" sz="3600" smtClean="0">
                <a:latin typeface="メイリオ" panose="020B0604030504040204" pitchFamily="50" charset="-128"/>
                <a:ea typeface="メイリオ" panose="020B0604030504040204" pitchFamily="50" charset="-128"/>
              </a:rPr>
              <a:t/>
            </a:r>
            <a:br>
              <a:rPr lang="en-US" altLang="ja-JP" sz="3600" smtClean="0">
                <a:latin typeface="メイリオ" panose="020B0604030504040204" pitchFamily="50" charset="-128"/>
                <a:ea typeface="メイリオ" panose="020B0604030504040204" pitchFamily="50" charset="-128"/>
              </a:rPr>
            </a:br>
            <a:r>
              <a:rPr lang="ja-JP" altLang="en-US" sz="3600" smtClean="0">
                <a:latin typeface="メイリオ" panose="020B0604030504040204" pitchFamily="50" charset="-128"/>
                <a:ea typeface="メイリオ" panose="020B0604030504040204" pitchFamily="50" charset="-128"/>
              </a:rPr>
              <a:t>地域の全体最適を図る視点</a:t>
            </a:r>
          </a:p>
        </p:txBody>
      </p:sp>
      <p:sp>
        <p:nvSpPr>
          <p:cNvPr id="229380" name="正方形/長方形 2"/>
          <p:cNvSpPr>
            <a:spLocks noChangeArrowheads="1"/>
          </p:cNvSpPr>
          <p:nvPr/>
        </p:nvSpPr>
        <p:spPr bwMode="auto">
          <a:xfrm>
            <a:off x="1762125" y="6381750"/>
            <a:ext cx="70580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50" charset="-128"/>
              </a:defRPr>
            </a:lvl1pPr>
            <a:lvl2pPr marL="742950" indent="-285750">
              <a:defRPr>
                <a:solidFill>
                  <a:schemeClr val="tx1"/>
                </a:solidFill>
                <a:latin typeface="Arial" panose="020B0604020202020204" pitchFamily="34" charset="0"/>
                <a:ea typeface="ＭＳ Ｐゴシック" panose="020B0600070205080204" pitchFamily="50" charset="-128"/>
              </a:defRPr>
            </a:lvl2pPr>
            <a:lvl3pPr marL="1143000" indent="-228600">
              <a:defRPr>
                <a:solidFill>
                  <a:schemeClr val="tx1"/>
                </a:solidFill>
                <a:latin typeface="Arial" panose="020B0604020202020204" pitchFamily="34" charset="0"/>
                <a:ea typeface="ＭＳ Ｐゴシック" panose="020B0600070205080204" pitchFamily="50" charset="-128"/>
              </a:defRPr>
            </a:lvl3pPr>
            <a:lvl4pPr marL="1600200" indent="-228600">
              <a:defRPr>
                <a:solidFill>
                  <a:schemeClr val="tx1"/>
                </a:solidFill>
                <a:latin typeface="Arial" panose="020B0604020202020204" pitchFamily="34" charset="0"/>
                <a:ea typeface="ＭＳ Ｐゴシック" panose="020B0600070205080204" pitchFamily="50" charset="-128"/>
              </a:defRPr>
            </a:lvl4pPr>
            <a:lvl5pPr marL="2057400" indent="-228600">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20000"/>
              </a:spcBef>
              <a:buClr>
                <a:srgbClr val="6076B4"/>
              </a:buClr>
              <a:buSzPct val="100000"/>
            </a:pPr>
            <a:r>
              <a:rPr kumimoji="1" lang="ja-JP" altLang="en-US" sz="1400">
                <a:latin typeface="BIZ UDゴシック" panose="020B0400000000000000" pitchFamily="49" charset="-128"/>
                <a:ea typeface="BIZ UDゴシック" panose="020B0400000000000000" pitchFamily="49" charset="-128"/>
              </a:rPr>
              <a:t>法政大学経済学部　菅原琢磨　教授講義資料（都道府県看護協会政策責任者会議）</a:t>
            </a:r>
          </a:p>
        </p:txBody>
      </p:sp>
      <p:pic>
        <p:nvPicPr>
          <p:cNvPr id="4" name="オーディオ 3">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9938" y="61039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9938" y="6103938"/>
            <a:ext cx="609600" cy="609600"/>
          </a:xfrm>
          <a:prstGeom prst="rect">
            <a:avLst/>
          </a:prstGeom>
        </p:spPr>
      </p:pic>
    </p:spTree>
  </p:cSld>
  <p:clrMapOvr>
    <a:masterClrMapping/>
  </p:clrMapOvr>
  <p:transition spd="slow" advTm="6252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タイトル 1"/>
          <p:cNvSpPr>
            <a:spLocks noGrp="1"/>
          </p:cNvSpPr>
          <p:nvPr>
            <p:ph type="ctrTitle"/>
          </p:nvPr>
        </p:nvSpPr>
        <p:spPr>
          <a:xfrm>
            <a:off x="358775" y="4221163"/>
            <a:ext cx="8426450" cy="1708150"/>
          </a:xfrm>
        </p:spPr>
        <p:txBody>
          <a:bodyPr>
            <a:normAutofit fontScale="90000"/>
          </a:bodyPr>
          <a:lstStyle/>
          <a:p>
            <a:pPr algn="l" eaLnBrk="1" hangingPunct="1">
              <a:defRPr/>
            </a:pPr>
            <a:r>
              <a:rPr lang="ja-JP" altLang="en-US" sz="3600" smtClean="0">
                <a:latin typeface="メイリオ" panose="020B0604030504040204" pitchFamily="50" charset="-128"/>
                <a:ea typeface="メイリオ" panose="020B0604030504040204" pitchFamily="50" charset="-128"/>
              </a:rPr>
              <a:t>「患者の居場所、動線上に看護はある」</a:t>
            </a:r>
            <a:r>
              <a:rPr lang="en-US" altLang="ja-JP" sz="3600" smtClean="0">
                <a:latin typeface="メイリオ" panose="020B0604030504040204" pitchFamily="50" charset="-128"/>
                <a:ea typeface="メイリオ" panose="020B0604030504040204" pitchFamily="50" charset="-128"/>
              </a:rPr>
              <a:t/>
            </a:r>
            <a:br>
              <a:rPr lang="en-US" altLang="ja-JP" sz="3600" smtClean="0">
                <a:latin typeface="メイリオ" panose="020B0604030504040204" pitchFamily="50" charset="-128"/>
                <a:ea typeface="メイリオ" panose="020B0604030504040204" pitchFamily="50" charset="-128"/>
              </a:rPr>
            </a:br>
            <a:r>
              <a:rPr lang="en-US" altLang="ja-JP" sz="3600" smtClean="0">
                <a:latin typeface="メイリオ" panose="020B0604030504040204" pitchFamily="50" charset="-128"/>
                <a:ea typeface="メイリオ" panose="020B0604030504040204" pitchFamily="50" charset="-128"/>
              </a:rPr>
              <a:t/>
            </a:r>
            <a:br>
              <a:rPr lang="en-US" altLang="ja-JP" sz="3600" smtClean="0">
                <a:latin typeface="メイリオ" panose="020B0604030504040204" pitchFamily="50" charset="-128"/>
                <a:ea typeface="メイリオ" panose="020B0604030504040204" pitchFamily="50" charset="-128"/>
              </a:rPr>
            </a:br>
            <a:r>
              <a:rPr lang="ja-JP" altLang="en-US" sz="2800" smtClean="0">
                <a:latin typeface="メイリオ" panose="020B0604030504040204" pitchFamily="50" charset="-128"/>
                <a:ea typeface="メイリオ" panose="020B0604030504040204" pitchFamily="50" charset="-128"/>
              </a:rPr>
              <a:t>病院内、ベッドサイド主体の看護概念の再構築</a:t>
            </a:r>
            <a:r>
              <a:rPr lang="en-US" altLang="ja-JP" sz="2800" smtClean="0">
                <a:latin typeface="メイリオ" panose="020B0604030504040204" pitchFamily="50" charset="-128"/>
                <a:ea typeface="メイリオ" panose="020B0604030504040204" pitchFamily="50" charset="-128"/>
              </a:rPr>
              <a:t/>
            </a:r>
            <a:br>
              <a:rPr lang="en-US" altLang="ja-JP" sz="2800" smtClean="0">
                <a:latin typeface="メイリオ" panose="020B0604030504040204" pitchFamily="50" charset="-128"/>
                <a:ea typeface="メイリオ" panose="020B0604030504040204" pitchFamily="50" charset="-128"/>
              </a:rPr>
            </a:br>
            <a:r>
              <a:rPr lang="en-US" altLang="ja-JP" sz="2800" smtClean="0">
                <a:latin typeface="メイリオ" panose="020B0604030504040204" pitchFamily="50" charset="-128"/>
                <a:ea typeface="メイリオ" panose="020B0604030504040204" pitchFamily="50" charset="-128"/>
              </a:rPr>
              <a:t/>
            </a:r>
            <a:br>
              <a:rPr lang="en-US" altLang="ja-JP" sz="2800" smtClean="0">
                <a:latin typeface="メイリオ" panose="020B0604030504040204" pitchFamily="50" charset="-128"/>
                <a:ea typeface="メイリオ" panose="020B0604030504040204" pitchFamily="50" charset="-128"/>
              </a:rPr>
            </a:br>
            <a:r>
              <a:rPr lang="ja-JP" altLang="en-US" sz="2800" smtClean="0">
                <a:solidFill>
                  <a:schemeClr val="bg1"/>
                </a:solidFill>
                <a:latin typeface="メイリオ" panose="020B0604030504040204" pitchFamily="50" charset="-128"/>
                <a:ea typeface="メイリオ" panose="020B0604030504040204" pitchFamily="50" charset="-128"/>
              </a:rPr>
              <a:t>個人や</a:t>
            </a:r>
            <a:r>
              <a:rPr lang="ja-JP" altLang="en-US" sz="2800" smtClean="0">
                <a:solidFill>
                  <a:schemeClr val="bg1"/>
                </a:solidFill>
                <a:latin typeface="メイリオ" panose="020B0604030504040204" pitchFamily="50" charset="-128"/>
                <a:ea typeface="メイリオ" panose="020B0604030504040204" pitchFamily="50" charset="-128"/>
                <a:hlinkClick r:id="rId5" tooltip="家族"/>
              </a:rPr>
              <a:t>家族</a:t>
            </a:r>
            <a:r>
              <a:rPr lang="ja-JP" altLang="en-US" sz="2800" smtClean="0">
                <a:solidFill>
                  <a:schemeClr val="bg1"/>
                </a:solidFill>
                <a:latin typeface="メイリオ" panose="020B0604030504040204" pitchFamily="50" charset="-128"/>
                <a:ea typeface="メイリオ" panose="020B0604030504040204" pitchFamily="50" charset="-128"/>
              </a:rPr>
              <a:t>、</a:t>
            </a:r>
            <a:r>
              <a:rPr lang="ja-JP" altLang="en-US" sz="2800" smtClean="0">
                <a:solidFill>
                  <a:schemeClr val="bg1"/>
                </a:solidFill>
                <a:latin typeface="メイリオ" panose="020B0604030504040204" pitchFamily="50" charset="-128"/>
                <a:ea typeface="メイリオ" panose="020B0604030504040204" pitchFamily="50" charset="-128"/>
                <a:hlinkClick r:id="rId6" tooltip="地域社会"/>
              </a:rPr>
              <a:t>地域社会</a:t>
            </a:r>
            <a:r>
              <a:rPr lang="ja-JP" altLang="en-US" sz="2800" smtClean="0">
                <a:solidFill>
                  <a:schemeClr val="bg1"/>
                </a:solidFill>
                <a:latin typeface="メイリオ" panose="020B0604030504040204" pitchFamily="50" charset="-128"/>
                <a:ea typeface="メイリオ" panose="020B0604030504040204" pitchFamily="50" charset="-128"/>
              </a:rPr>
              <a:t>が最大限の</a:t>
            </a:r>
            <a:r>
              <a:rPr lang="ja-JP" altLang="en-US" sz="2800" smtClean="0">
                <a:solidFill>
                  <a:schemeClr val="bg1"/>
                </a:solidFill>
                <a:latin typeface="メイリオ" panose="020B0604030504040204" pitchFamily="50" charset="-128"/>
                <a:ea typeface="メイリオ" panose="020B0604030504040204" pitchFamily="50" charset="-128"/>
                <a:hlinkClick r:id="rId7" tooltip="健康"/>
              </a:rPr>
              <a:t>健康</a:t>
            </a:r>
            <a:r>
              <a:rPr lang="ja-JP" altLang="en-US" sz="2800" smtClean="0">
                <a:solidFill>
                  <a:schemeClr val="bg1"/>
                </a:solidFill>
                <a:latin typeface="メイリオ" panose="020B0604030504040204" pitchFamily="50" charset="-128"/>
                <a:ea typeface="メイリオ" panose="020B0604030504040204" pitchFamily="50" charset="-128"/>
              </a:rPr>
              <a:t>を取り戻し、できる限り</a:t>
            </a:r>
            <a:r>
              <a:rPr lang="ja-JP" altLang="en-US" sz="2800" smtClean="0">
                <a:solidFill>
                  <a:schemeClr val="bg1"/>
                </a:solidFill>
                <a:latin typeface="メイリオ" panose="020B0604030504040204" pitchFamily="50" charset="-128"/>
                <a:ea typeface="メイリオ" panose="020B0604030504040204" pitchFamily="50" charset="-128"/>
                <a:hlinkClick r:id="rId8" tooltip="クオリティ・オブ・ライフ"/>
              </a:rPr>
              <a:t>質の高い生活ができること</a:t>
            </a:r>
            <a:r>
              <a:rPr lang="ja-JP" altLang="en-US" sz="2800" smtClean="0">
                <a:solidFill>
                  <a:schemeClr val="bg1"/>
                </a:solidFill>
                <a:latin typeface="メイリオ" panose="020B0604030504040204" pitchFamily="50" charset="-128"/>
                <a:ea typeface="メイリオ" panose="020B0604030504040204" pitchFamily="50" charset="-128"/>
              </a:rPr>
              <a:t>を目的とした主として療養上の支援的活動</a:t>
            </a:r>
            <a:r>
              <a:rPr lang="en-US" altLang="ja-JP" sz="2800" smtClean="0">
                <a:solidFill>
                  <a:schemeClr val="bg1"/>
                </a:solidFill>
                <a:latin typeface="メイリオ" panose="020B0604030504040204" pitchFamily="50" charset="-128"/>
                <a:ea typeface="メイリオ" panose="020B0604030504040204" pitchFamily="50" charset="-128"/>
              </a:rPr>
              <a:t/>
            </a:r>
            <a:br>
              <a:rPr lang="en-US" altLang="ja-JP" sz="2800" smtClean="0">
                <a:solidFill>
                  <a:schemeClr val="bg1"/>
                </a:solidFill>
                <a:latin typeface="メイリオ" panose="020B0604030504040204" pitchFamily="50" charset="-128"/>
                <a:ea typeface="メイリオ" panose="020B0604030504040204" pitchFamily="50" charset="-128"/>
              </a:rPr>
            </a:br>
            <a:r>
              <a:rPr lang="en-US" altLang="ja-JP" sz="3600" smtClean="0">
                <a:latin typeface="メイリオ" panose="020B0604030504040204" pitchFamily="50" charset="-128"/>
                <a:ea typeface="メイリオ" panose="020B0604030504040204" pitchFamily="50" charset="-128"/>
              </a:rPr>
              <a:t/>
            </a:r>
            <a:br>
              <a:rPr lang="en-US" altLang="ja-JP" sz="3600" smtClean="0">
                <a:latin typeface="メイリオ" panose="020B0604030504040204" pitchFamily="50" charset="-128"/>
                <a:ea typeface="メイリオ" panose="020B0604030504040204" pitchFamily="50" charset="-128"/>
              </a:rPr>
            </a:br>
            <a:endParaRPr lang="ja-JP" altLang="en-US" sz="3600" smtClean="0">
              <a:latin typeface="メイリオ" panose="020B0604030504040204" pitchFamily="50" charset="-128"/>
              <a:ea typeface="メイリオ" panose="020B0604030504040204" pitchFamily="50" charset="-128"/>
            </a:endParaRPr>
          </a:p>
        </p:txBody>
      </p:sp>
      <p:pic>
        <p:nvPicPr>
          <p:cNvPr id="231427" name="図 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503363" y="6480175"/>
            <a:ext cx="7059612"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オーディオ 3">
            <a:hlinkClick r:id="" action="ppaction://media"/>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389938" y="61039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89938" y="6103938"/>
            <a:ext cx="609600" cy="609600"/>
          </a:xfrm>
          <a:prstGeom prst="rect">
            <a:avLst/>
          </a:prstGeom>
        </p:spPr>
      </p:pic>
    </p:spTree>
  </p:cSld>
  <p:clrMapOvr>
    <a:masterClrMapping/>
  </p:clrMapOvr>
  <p:transition spd="slow" advTm="5363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タイトル 1"/>
          <p:cNvSpPr>
            <a:spLocks noGrp="1"/>
          </p:cNvSpPr>
          <p:nvPr>
            <p:ph type="title"/>
          </p:nvPr>
        </p:nvSpPr>
        <p:spPr>
          <a:xfrm>
            <a:off x="323850" y="549275"/>
            <a:ext cx="8712200" cy="587375"/>
          </a:xfrm>
        </p:spPr>
        <p:txBody>
          <a:bodyPr/>
          <a:lstStyle/>
          <a:p>
            <a:pPr eaLnBrk="1" hangingPunct="1"/>
            <a:r>
              <a:rPr lang="ja-JP" altLang="en-US" sz="3600" smtClean="0">
                <a:latin typeface="メイリオ" panose="020B0604030504040204" pitchFamily="50" charset="-128"/>
                <a:ea typeface="メイリオ" panose="020B0604030504040204" pitchFamily="50" charset="-128"/>
              </a:rPr>
              <a:t>社会的処方の可能性</a:t>
            </a:r>
          </a:p>
        </p:txBody>
      </p:sp>
      <p:sp>
        <p:nvSpPr>
          <p:cNvPr id="3" name="コンテンツ プレースホルダー 2">
            <a:extLst>
              <a:ext uri="{FF2B5EF4-FFF2-40B4-BE49-F238E27FC236}"/>
            </a:extLst>
          </p:cNvPr>
          <p:cNvSpPr>
            <a:spLocks noGrp="1"/>
          </p:cNvSpPr>
          <p:nvPr>
            <p:ph idx="1"/>
          </p:nvPr>
        </p:nvSpPr>
        <p:spPr>
          <a:xfrm>
            <a:off x="436563" y="1557338"/>
            <a:ext cx="8270875" cy="5229225"/>
          </a:xfrm>
        </p:spPr>
        <p:txBody>
          <a:bodyPr rtlCol="0">
            <a:normAutofit fontScale="92500"/>
          </a:bodyPr>
          <a:lstStyle/>
          <a:p>
            <a:pPr marL="274320" indent="-274320" eaLnBrk="1" fontAlgn="auto" hangingPunct="1">
              <a:spcAft>
                <a:spcPts val="0"/>
              </a:spcAft>
              <a:defRPr/>
            </a:pPr>
            <a:r>
              <a:rPr lang="ja-JP" altLang="en-US" sz="3400" dirty="0">
                <a:latin typeface="メイリオ" panose="020B0604030504040204" pitchFamily="50" charset="-128"/>
                <a:ea typeface="メイリオ" panose="020B0604030504040204" pitchFamily="50" charset="-128"/>
                <a:cs typeface="+mn-cs"/>
              </a:rPr>
              <a:t>格差拡大にともなう健康の社会決定要因への関心</a:t>
            </a:r>
            <a:endParaRPr lang="en-US" altLang="ja-JP" sz="3400" dirty="0">
              <a:latin typeface="メイリオ" panose="020B0604030504040204" pitchFamily="50" charset="-128"/>
              <a:ea typeface="メイリオ" panose="020B0604030504040204" pitchFamily="50" charset="-128"/>
              <a:cs typeface="+mn-cs"/>
            </a:endParaRPr>
          </a:p>
          <a:p>
            <a:pPr marL="274320" indent="-274320" eaLnBrk="1" fontAlgn="auto" hangingPunct="1">
              <a:spcAft>
                <a:spcPts val="0"/>
              </a:spcAft>
              <a:defRPr/>
            </a:pPr>
            <a:endParaRPr lang="en-US" altLang="ja-JP" sz="3400" dirty="0">
              <a:latin typeface="メイリオ" panose="020B0604030504040204" pitchFamily="50" charset="-128"/>
              <a:ea typeface="メイリオ" panose="020B0604030504040204" pitchFamily="50" charset="-128"/>
              <a:cs typeface="+mn-cs"/>
            </a:endParaRPr>
          </a:p>
          <a:p>
            <a:pPr marL="274320" indent="-274320" eaLnBrk="1" fontAlgn="auto" hangingPunct="1">
              <a:spcAft>
                <a:spcPts val="0"/>
              </a:spcAft>
              <a:defRPr/>
            </a:pPr>
            <a:r>
              <a:rPr lang="ja-JP" altLang="en-US" sz="3400" dirty="0">
                <a:latin typeface="メイリオ" panose="020B0604030504040204" pitchFamily="50" charset="-128"/>
                <a:ea typeface="メイリオ" panose="020B0604030504040204" pitchFamily="50" charset="-128"/>
                <a:cs typeface="+mn-cs"/>
              </a:rPr>
              <a:t>未病、健康づくり、健康寿命延伸への貢献</a:t>
            </a:r>
            <a:endParaRPr lang="en-US" altLang="ja-JP" sz="3400" dirty="0">
              <a:latin typeface="メイリオ" panose="020B0604030504040204" pitchFamily="50" charset="-128"/>
              <a:ea typeface="メイリオ" panose="020B0604030504040204" pitchFamily="50" charset="-128"/>
              <a:cs typeface="+mn-cs"/>
            </a:endParaRPr>
          </a:p>
          <a:p>
            <a:pPr marL="274320" indent="-274320" eaLnBrk="1" fontAlgn="auto" hangingPunct="1">
              <a:spcAft>
                <a:spcPts val="0"/>
              </a:spcAft>
              <a:defRPr/>
            </a:pPr>
            <a:endParaRPr lang="en-US" altLang="ja-JP" sz="3400" dirty="0">
              <a:latin typeface="メイリオ" panose="020B0604030504040204" pitchFamily="50" charset="-128"/>
              <a:ea typeface="メイリオ" panose="020B0604030504040204" pitchFamily="50" charset="-128"/>
              <a:cs typeface="+mn-cs"/>
            </a:endParaRPr>
          </a:p>
          <a:p>
            <a:pPr marL="274320" indent="-274320" eaLnBrk="1" fontAlgn="auto" hangingPunct="1">
              <a:spcAft>
                <a:spcPts val="0"/>
              </a:spcAft>
              <a:defRPr/>
            </a:pPr>
            <a:r>
              <a:rPr lang="ja-JP" altLang="en-US" sz="3400" dirty="0">
                <a:latin typeface="メイリオ" panose="020B0604030504040204" pitchFamily="50" charset="-128"/>
                <a:ea typeface="メイリオ" panose="020B0604030504040204" pitchFamily="50" charset="-128"/>
                <a:cs typeface="+mn-cs"/>
              </a:rPr>
              <a:t>良好なコミュニティ作りへの参画</a:t>
            </a:r>
            <a:endParaRPr lang="en-US" altLang="ja-JP" sz="3400" dirty="0">
              <a:latin typeface="メイリオ" panose="020B0604030504040204" pitchFamily="50" charset="-128"/>
              <a:ea typeface="メイリオ" panose="020B0604030504040204" pitchFamily="50" charset="-128"/>
              <a:cs typeface="+mn-cs"/>
            </a:endParaRPr>
          </a:p>
          <a:p>
            <a:pPr marL="274320" indent="-274320" eaLnBrk="1" fontAlgn="auto" hangingPunct="1">
              <a:spcAft>
                <a:spcPts val="0"/>
              </a:spcAft>
              <a:defRPr/>
            </a:pPr>
            <a:endParaRPr lang="en-US" altLang="ja-JP" sz="3400" dirty="0">
              <a:latin typeface="メイリオ" panose="020B0604030504040204" pitchFamily="50" charset="-128"/>
              <a:ea typeface="メイリオ" panose="020B0604030504040204" pitchFamily="50" charset="-128"/>
              <a:cs typeface="+mn-cs"/>
            </a:endParaRPr>
          </a:p>
          <a:p>
            <a:pPr marL="274320" indent="-274320" eaLnBrk="1" fontAlgn="auto" hangingPunct="1">
              <a:spcAft>
                <a:spcPts val="0"/>
              </a:spcAft>
              <a:defRPr/>
            </a:pPr>
            <a:r>
              <a:rPr lang="ja-JP" altLang="en-US" sz="3400" dirty="0" smtClean="0">
                <a:latin typeface="メイリオ" panose="020B0604030504040204" pitchFamily="50" charset="-128"/>
                <a:ea typeface="メイリオ" panose="020B0604030504040204" pitchFamily="50" charset="-128"/>
                <a:cs typeface="+mn-cs"/>
              </a:rPr>
              <a:t>認知症、</a:t>
            </a:r>
            <a:r>
              <a:rPr lang="ja-JP" altLang="en-US" sz="3400" dirty="0">
                <a:latin typeface="メイリオ" panose="020B0604030504040204" pitchFamily="50" charset="-128"/>
                <a:ea typeface="メイリオ" panose="020B0604030504040204" pitchFamily="50" charset="-128"/>
                <a:cs typeface="+mn-cs"/>
              </a:rPr>
              <a:t>看取り対応（在宅限界の伸長）へも影響</a:t>
            </a:r>
            <a:endParaRPr lang="en-US" altLang="ja-JP" sz="3400" dirty="0">
              <a:latin typeface="メイリオ" panose="020B0604030504040204" pitchFamily="50" charset="-128"/>
              <a:ea typeface="メイリオ" panose="020B0604030504040204" pitchFamily="50" charset="-128"/>
              <a:cs typeface="+mn-cs"/>
            </a:endParaRPr>
          </a:p>
          <a:p>
            <a:pPr marL="274320" indent="-274320" eaLnBrk="1" fontAlgn="auto" hangingPunct="1">
              <a:spcAft>
                <a:spcPts val="0"/>
              </a:spcAft>
              <a:defRPr/>
            </a:pPr>
            <a:endParaRPr lang="en-US" altLang="ja-JP" sz="3400" dirty="0">
              <a:latin typeface="メイリオ" panose="020B0604030504040204" pitchFamily="50" charset="-128"/>
              <a:ea typeface="メイリオ" panose="020B0604030504040204" pitchFamily="50" charset="-128"/>
              <a:cs typeface="+mn-cs"/>
            </a:endParaRPr>
          </a:p>
          <a:p>
            <a:pPr marL="274320" indent="-274320" eaLnBrk="1" fontAlgn="auto" hangingPunct="1">
              <a:spcAft>
                <a:spcPts val="0"/>
              </a:spcAft>
              <a:defRPr/>
            </a:pPr>
            <a:endParaRPr lang="ja-JP" altLang="en-US" dirty="0">
              <a:cs typeface="+mn-cs"/>
            </a:endParaRPr>
          </a:p>
        </p:txBody>
      </p:sp>
      <p:pic>
        <p:nvPicPr>
          <p:cNvPr id="233476" name="図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47825" y="6492875"/>
            <a:ext cx="7059613"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オーディオ 3">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89938" y="61039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9938" y="6103938"/>
            <a:ext cx="609600" cy="609600"/>
          </a:xfrm>
          <a:prstGeom prst="rect">
            <a:avLst/>
          </a:prstGeom>
        </p:spPr>
      </p:pic>
    </p:spTree>
  </p:cSld>
  <p:clrMapOvr>
    <a:masterClrMapping/>
  </p:clrMapOvr>
  <p:transition spd="slow" advTm="390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_rels/theme18.xml.rels><?xml version="1.0" encoding="UTF-8" standalone="yes"?>
<Relationships xmlns="http://schemas.openxmlformats.org/package/2006/relationships"><Relationship Id="rId1" Type="http://schemas.openxmlformats.org/officeDocument/2006/relationships/image" Target="../media/image1.jpeg"/></Relationships>
</file>

<file path=ppt/theme/_rels/theme19.xml.rels><?xml version="1.0" encoding="UTF-8" standalone="yes"?>
<Relationships xmlns="http://schemas.openxmlformats.org/package/2006/relationships"><Relationship Id="rId1" Type="http://schemas.openxmlformats.org/officeDocument/2006/relationships/image" Target="../media/image1.jpeg"/></Relationships>
</file>

<file path=ppt/theme/_rels/theme20.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テーマ">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テーマ">
      <a:majorFont>
        <a:latin typeface="Calibri"/>
        <a:ea typeface="ＭＳ Ｐゴシック"/>
        <a:cs typeface=""/>
      </a:majorFont>
      <a:minorFont>
        <a:latin typeface="Calibri"/>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ja-JP"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ja-JP"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0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1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5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3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テーマ_5">
  <a:themeElements>
    <a:clrScheme name="Office テーマ_5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テーマ_5">
      <a:majorFont>
        <a:latin typeface="Calibri"/>
        <a:ea typeface="ＭＳ Ｐゴシック"/>
        <a:cs typeface=""/>
      </a:majorFont>
      <a:minorFont>
        <a:latin typeface="Calibri"/>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altLang="ja-JP"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altLang="ja-JP"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defRPr>
        </a:defPPr>
      </a:lstStyle>
    </a:lnDef>
  </a:objectDefaults>
  <a:extraClrSchemeLst>
    <a:extraClrScheme>
      <a:clrScheme name="Office テーマ_5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5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7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4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ウェーブ">
  <a:themeElements>
    <a:clrScheme name="エグゼクティブ">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ウェーブ">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ウェーブ">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19.xml><?xml version="1.0" encoding="utf-8"?>
<a:theme xmlns:a="http://schemas.openxmlformats.org/drawingml/2006/main" name="1_ウェーブ">
  <a:themeElements>
    <a:clrScheme name="エグゼクティブ">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ウェーブ">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ウェーブ">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1_Office テーマ">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テーマ">
      <a:majorFont>
        <a:latin typeface="Calibri"/>
        <a:ea typeface="ＭＳ Ｐゴシック"/>
        <a:cs typeface=""/>
      </a:majorFont>
      <a:minorFont>
        <a:latin typeface="Calibri"/>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ja-JP"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ja-JP"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2_ウェーブ">
  <a:themeElements>
    <a:clrScheme name="エグゼクティブ">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ウェーブ">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ウェーブ">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1.xml><?xml version="1.0" encoding="utf-8"?>
<a:theme xmlns:a="http://schemas.openxmlformats.org/drawingml/2006/main" name="3_Office テーマ">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テーマ">
      <a:majorFont>
        <a:latin typeface="Calibri"/>
        <a:ea typeface="ＭＳ Ｐゴシック"/>
        <a:cs typeface=""/>
      </a:majorFont>
      <a:minorFont>
        <a:latin typeface="Calibri"/>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ja-JP"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ja-JP"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Office テーマ">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_7">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テーマ_7">
      <a:majorFont>
        <a:latin typeface="Calibri"/>
        <a:ea typeface="ＭＳ Ｐゴシック"/>
        <a:cs typeface=""/>
      </a:majorFont>
      <a:minorFont>
        <a:latin typeface="Calibri"/>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altLang="ja-JP"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altLang="ja-JP"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テーマ_6">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テーマ_6">
      <a:majorFont>
        <a:latin typeface="Calibri"/>
        <a:ea typeface="ＭＳ Ｐゴシック"/>
        <a:cs typeface=""/>
      </a:majorFont>
      <a:minorFont>
        <a:latin typeface="Calibri"/>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altLang="ja-JP"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altLang="ja-JP"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Office テーマ">
  <a:themeElements>
    <a:clrScheme name="暖かみのある青">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9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18876</TotalTime>
  <Pages>0</Pages>
  <Words>2513</Words>
  <Characters>0</Characters>
  <Application>Microsoft Office PowerPoint</Application>
  <DocSecurity>0</DocSecurity>
  <PresentationFormat>画面に合わせる (4:3)</PresentationFormat>
  <Lines>0</Lines>
  <Paragraphs>640</Paragraphs>
  <Slides>42</Slides>
  <Notes>42</Notes>
  <HiddenSlides>0</HiddenSlides>
  <MMClips>42</MMClips>
  <ScaleCrop>false</ScaleCrop>
  <HeadingPairs>
    <vt:vector size="6" baseType="variant">
      <vt:variant>
        <vt:lpstr>使用されているフォント</vt:lpstr>
      </vt:variant>
      <vt:variant>
        <vt:i4>24</vt:i4>
      </vt:variant>
      <vt:variant>
        <vt:lpstr>テーマ</vt:lpstr>
      </vt:variant>
      <vt:variant>
        <vt:i4>21</vt:i4>
      </vt:variant>
      <vt:variant>
        <vt:lpstr>スライド タイトル</vt:lpstr>
      </vt:variant>
      <vt:variant>
        <vt:i4>42</vt:i4>
      </vt:variant>
    </vt:vector>
  </HeadingPairs>
  <TitlesOfParts>
    <vt:vector size="87" baseType="lpstr">
      <vt:lpstr>BIZ UDゴシック</vt:lpstr>
      <vt:lpstr>HGPｺﾞｼｯｸE</vt:lpstr>
      <vt:lpstr>HGP創英角ｺﾞｼｯｸUB</vt:lpstr>
      <vt:lpstr>HGP明朝E</vt:lpstr>
      <vt:lpstr>HGSｺﾞｼｯｸE</vt:lpstr>
      <vt:lpstr>HG丸ｺﾞｼｯｸM-PRO</vt:lpstr>
      <vt:lpstr>Meiryo UI</vt:lpstr>
      <vt:lpstr>ＭＳ Ｐゴシック</vt:lpstr>
      <vt:lpstr>ＭＳ ゴシック</vt:lpstr>
      <vt:lpstr>ＭＳ 明朝</vt:lpstr>
      <vt:lpstr>SimSun</vt:lpstr>
      <vt:lpstr>华文楷体</vt:lpstr>
      <vt:lpstr>华文新魏</vt:lpstr>
      <vt:lpstr>メイリオ</vt:lpstr>
      <vt:lpstr>游ゴシック</vt:lpstr>
      <vt:lpstr>Arial</vt:lpstr>
      <vt:lpstr>Calibri</vt:lpstr>
      <vt:lpstr>Calibri Light</vt:lpstr>
      <vt:lpstr>Candara</vt:lpstr>
      <vt:lpstr>Century</vt:lpstr>
      <vt:lpstr>Symbol</vt:lpstr>
      <vt:lpstr>Times New Roman</vt:lpstr>
      <vt:lpstr>Verdana</vt:lpstr>
      <vt:lpstr>Wingdings</vt:lpstr>
      <vt:lpstr>Office テーマ</vt:lpstr>
      <vt:lpstr>1_Office テーマ</vt:lpstr>
      <vt:lpstr>Office テーマ_7</vt:lpstr>
      <vt:lpstr>4_Office テーマ</vt:lpstr>
      <vt:lpstr>Office テーマ_6</vt:lpstr>
      <vt:lpstr>2_Office テーマ</vt:lpstr>
      <vt:lpstr>8_Office テーマ</vt:lpstr>
      <vt:lpstr>9_Office テーマ</vt:lpstr>
      <vt:lpstr>12_Office テーマ</vt:lpstr>
      <vt:lpstr>10_Office テーマ</vt:lpstr>
      <vt:lpstr>11_Office テーマ</vt:lpstr>
      <vt:lpstr>5_Office テーマ</vt:lpstr>
      <vt:lpstr>13_Office テーマ</vt:lpstr>
      <vt:lpstr>Office テーマ_5</vt:lpstr>
      <vt:lpstr>5_Office ​​テーマ</vt:lpstr>
      <vt:lpstr>17_Office テーマ</vt:lpstr>
      <vt:lpstr>14_Office テーマ</vt:lpstr>
      <vt:lpstr>ウェーブ</vt:lpstr>
      <vt:lpstr>1_ウェーブ</vt:lpstr>
      <vt:lpstr>2_ウェーブ</vt:lpstr>
      <vt:lpstr>3_Office テーマ</vt:lpstr>
      <vt:lpstr>PowerPoint プレゼンテーション</vt:lpstr>
      <vt:lpstr>自己紹介 　福岡県行政保健師としての歩み 　　</vt:lpstr>
      <vt:lpstr>PowerPoint プレゼンテーション</vt:lpstr>
      <vt:lpstr>人生100年時代</vt:lpstr>
      <vt:lpstr>PowerPoint プレゼンテーション</vt:lpstr>
      <vt:lpstr>　　　社会変化から読み解く 　　　　看護のあり方</vt:lpstr>
      <vt:lpstr> 長きにわたって寄り添う看護  「ポイントコンタクト」からの脱却  地域の全体最適を図る視点</vt:lpstr>
      <vt:lpstr>「患者の居場所、動線上に看護はある」  病院内、ベッドサイド主体の看護概念の再構築  個人や家族、地域社会が最大限の健康を取り戻し、できる限り質の高い生活ができることを目的とした主として療養上の支援的活動  </vt:lpstr>
      <vt:lpstr>社会的処方の可能性</vt:lpstr>
      <vt:lpstr>　 2025年に向けた看護の挑戦　看護の将来ビジョン 　　　いのち・暮らし・尊厳をまもり支える看護 　　　－看護人生100年時代の在宅看護－ </vt:lpstr>
      <vt:lpstr>PowerPoint プレゼンテーション</vt:lpstr>
      <vt:lpstr>PowerPoint プレゼンテーション</vt:lpstr>
      <vt:lpstr>PowerPoint プレゼンテーション</vt:lpstr>
      <vt:lpstr>PowerPoint プレゼンテーション</vt:lpstr>
      <vt:lpstr>　　 　 　　　　　　これまでも 　　　　　　　これからも 　　　　　　　　　　大事にしてもらいたいこと　 　　　　 　　 </vt:lpstr>
      <vt:lpstr>PowerPoint プレゼンテーション</vt:lpstr>
      <vt:lpstr>社会において期待される保健師   </vt:lpstr>
      <vt:lpstr>PowerPoint プレゼンテーション</vt:lpstr>
      <vt:lpstr>PowerPoint プレゼンテーション</vt:lpstr>
      <vt:lpstr>地域のケアサービスを 作り出すことは</vt:lpstr>
      <vt:lpstr>人々をどのように看取っていくか 地域包括ケアをどう推進するか？</vt:lpstr>
      <vt:lpstr>ソーシャルキャピタル醸成過程のモデル　 　　　　　　　　　　　H26年度地域保健総合推進事業（全国保健師長会実施）</vt:lpstr>
      <vt:lpstr>PowerPoint プレゼンテーション</vt:lpstr>
      <vt:lpstr>PowerPoint プレゼンテーション</vt:lpstr>
      <vt:lpstr>PowerPoint プレゼンテーション</vt:lpstr>
      <vt:lpstr>PowerPoint プレゼンテーション</vt:lpstr>
      <vt:lpstr>　　　  　　　　　　　　　リーダーの皆様へ 　　　　　　　　　　　そして 　　　　　　これからリーダーになる皆様へ　　　 　　 </vt:lpstr>
      <vt:lpstr>保健師活動の魅力を伝えていますか</vt:lpstr>
      <vt:lpstr>PowerPoint プレゼンテーション</vt:lpstr>
      <vt:lpstr>PowerPoint プレゼンテーション</vt:lpstr>
      <vt:lpstr>PowerPoint プレゼンテーション</vt:lpstr>
      <vt:lpstr>　　 先輩保健師からの教え　　　　　　　　 　　　　 　　 </vt:lpstr>
      <vt:lpstr>　　　  特にリーダーに求めたいこと　　　 　　 </vt:lpstr>
      <vt:lpstr>　　　  リーダーだからできること　　　 　　 </vt:lpstr>
      <vt:lpstr>最も強い者が生き残るのではなく、最も賢い者が生き延びるのでもない。唯一生き残ることが出来るのは、変化できる者である。 </vt:lpstr>
      <vt:lpstr>アメリカの神学者ラインホールド・ニーバーの祈りの言葉</vt:lpstr>
      <vt:lpstr>　　　  　　　　　二つのATM　　 　　 </vt:lpstr>
      <vt:lpstr>PowerPoint プレゼンテーション</vt:lpstr>
      <vt:lpstr>看護への投資は、人々の健康に加え、持続可能な開発目標（SDGs）達成や経済成長につながる</vt:lpstr>
      <vt:lpstr>本会の取組みはTriple Impactが示したSDGsの達成に貢献する</vt:lpstr>
      <vt:lpstr>PowerPoint プレゼンテーション</vt:lpstr>
      <vt:lpstr>PowerPoint プレゼンテーション</vt:lpstr>
    </vt:vector>
  </TitlesOfParts>
  <Manager/>
  <Company>福岡県</Company>
  <LinksUpToDate>false</LinksUpToDate>
  <CharactersWithSpaces>0</CharactersWithSpaces>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subject/>
  <dc:creator>8403272</dc:creator>
  <cp:keywords/>
  <dc:description/>
  <cp:lastModifiedBy>99001388 鎌田 久美子</cp:lastModifiedBy>
  <cp:revision>574</cp:revision>
  <cp:lastPrinted>2021-03-04T23:26:55Z</cp:lastPrinted>
  <dcterms:created xsi:type="dcterms:W3CDTF">2014-07-21T17:17:00Z</dcterms:created>
  <dcterms:modified xsi:type="dcterms:W3CDTF">2021-03-05T08:31:07Z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1041-8.1.0.3185</vt:lpwstr>
  </property>
</Properties>
</file>