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10" r:id="rId5"/>
    <p:sldId id="304" r:id="rId6"/>
    <p:sldId id="307" r:id="rId7"/>
    <p:sldId id="308" r:id="rId8"/>
    <p:sldId id="309" r:id="rId9"/>
    <p:sldId id="311" r:id="rId10"/>
  </p:sldIdLst>
  <p:sldSz cx="12192000" cy="6858000"/>
  <p:notesSz cx="6797675" cy="9926638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8" orient="horz" pos="3744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25" autoAdjust="0"/>
  </p:normalViewPr>
  <p:slideViewPr>
    <p:cSldViewPr snapToGrid="0" showGuides="1">
      <p:cViewPr varScale="1">
        <p:scale>
          <a:sx n="66" d="100"/>
          <a:sy n="66" d="100"/>
        </p:scale>
        <p:origin x="174" y="72"/>
      </p:cViewPr>
      <p:guideLst>
        <p:guide orient="horz" pos="1344"/>
        <p:guide pos="576"/>
        <p:guide orient="horz" pos="3744"/>
        <p:guide pos="3840"/>
      </p:guideLst>
    </p:cSldViewPr>
  </p:slideViewPr>
  <p:outlineViewPr>
    <p:cViewPr>
      <p:scale>
        <a:sx n="33" d="100"/>
        <a:sy n="33" d="100"/>
      </p:scale>
      <p:origin x="0" y="-59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楢崎 尚子" userId="b29a3699-cad9-4097-85e3-dfbaa280339f" providerId="ADAL" clId="{4A331868-01B3-47CE-9E2E-85DAC204B652}"/>
    <pc:docChg chg="modSld">
      <pc:chgData name="楢崎 尚子" userId="b29a3699-cad9-4097-85e3-dfbaa280339f" providerId="ADAL" clId="{4A331868-01B3-47CE-9E2E-85DAC204B652}" dt="2025-12-09T07:37:37.371" v="317" actId="1076"/>
      <pc:docMkLst>
        <pc:docMk/>
      </pc:docMkLst>
      <pc:sldChg chg="addSp modSp mod">
        <pc:chgData name="楢崎 尚子" userId="b29a3699-cad9-4097-85e3-dfbaa280339f" providerId="ADAL" clId="{4A331868-01B3-47CE-9E2E-85DAC204B652}" dt="2025-12-09T07:35:07.673" v="268" actId="207"/>
        <pc:sldMkLst>
          <pc:docMk/>
          <pc:sldMk cId="2418163848" sldId="310"/>
        </pc:sldMkLst>
        <pc:spChg chg="add mod">
          <ac:chgData name="楢崎 尚子" userId="b29a3699-cad9-4097-85e3-dfbaa280339f" providerId="ADAL" clId="{4A331868-01B3-47CE-9E2E-85DAC204B652}" dt="2025-12-09T07:32:03.253" v="148" actId="1076"/>
          <ac:spMkLst>
            <pc:docMk/>
            <pc:sldMk cId="2418163848" sldId="310"/>
            <ac:spMk id="2" creationId="{FF159E92-EEF3-04BE-BED7-FBF757A3527D}"/>
          </ac:spMkLst>
        </pc:spChg>
        <pc:spChg chg="add mod ord">
          <ac:chgData name="楢崎 尚子" userId="b29a3699-cad9-4097-85e3-dfbaa280339f" providerId="ADAL" clId="{4A331868-01B3-47CE-9E2E-85DAC204B652}" dt="2025-12-09T07:34:25.207" v="263" actId="692"/>
          <ac:spMkLst>
            <pc:docMk/>
            <pc:sldMk cId="2418163848" sldId="310"/>
            <ac:spMk id="3" creationId="{308C1457-D2A2-3F91-DEB7-06C17D225C8C}"/>
          </ac:spMkLst>
        </pc:spChg>
        <pc:spChg chg="mod">
          <ac:chgData name="楢崎 尚子" userId="b29a3699-cad9-4097-85e3-dfbaa280339f" providerId="ADAL" clId="{4A331868-01B3-47CE-9E2E-85DAC204B652}" dt="2025-12-09T07:23:31.439" v="0" actId="1076"/>
          <ac:spMkLst>
            <pc:docMk/>
            <pc:sldMk cId="2418163848" sldId="310"/>
            <ac:spMk id="19" creationId="{6F8ACABD-3F43-A09D-B912-9749B219596E}"/>
          </ac:spMkLst>
        </pc:spChg>
        <pc:spChg chg="mod ord">
          <ac:chgData name="楢崎 尚子" userId="b29a3699-cad9-4097-85e3-dfbaa280339f" providerId="ADAL" clId="{4A331868-01B3-47CE-9E2E-85DAC204B652}" dt="2025-12-09T07:35:07.673" v="268" actId="207"/>
          <ac:spMkLst>
            <pc:docMk/>
            <pc:sldMk cId="2418163848" sldId="310"/>
            <ac:spMk id="20" creationId="{7D985B70-8573-B2FA-6364-C21E60749899}"/>
          </ac:spMkLst>
        </pc:spChg>
      </pc:sldChg>
      <pc:sldChg chg="addSp modSp mod">
        <pc:chgData name="楢崎 尚子" userId="b29a3699-cad9-4097-85e3-dfbaa280339f" providerId="ADAL" clId="{4A331868-01B3-47CE-9E2E-85DAC204B652}" dt="2025-12-09T07:37:37.371" v="317" actId="1076"/>
        <pc:sldMkLst>
          <pc:docMk/>
          <pc:sldMk cId="3509059925" sldId="311"/>
        </pc:sldMkLst>
        <pc:spChg chg="mod">
          <ac:chgData name="楢崎 尚子" userId="b29a3699-cad9-4097-85e3-dfbaa280339f" providerId="ADAL" clId="{4A331868-01B3-47CE-9E2E-85DAC204B652}" dt="2025-12-09T07:36:27.058" v="273" actId="14100"/>
          <ac:spMkLst>
            <pc:docMk/>
            <pc:sldMk cId="3509059925" sldId="311"/>
            <ac:spMk id="3" creationId="{660D13DD-94FE-E14C-585C-3C3EB80AA39F}"/>
          </ac:spMkLst>
        </pc:spChg>
        <pc:spChg chg="add mod">
          <ac:chgData name="楢崎 尚子" userId="b29a3699-cad9-4097-85e3-dfbaa280339f" providerId="ADAL" clId="{4A331868-01B3-47CE-9E2E-85DAC204B652}" dt="2025-12-09T07:37:37.371" v="317" actId="1076"/>
          <ac:spMkLst>
            <pc:docMk/>
            <pc:sldMk cId="3509059925" sldId="311"/>
            <ac:spMk id="7" creationId="{49337B17-166B-DEE0-E83F-8B48F4412F0C}"/>
          </ac:spMkLst>
        </pc:spChg>
        <pc:picChg chg="add mod">
          <ac:chgData name="楢崎 尚子" userId="b29a3699-cad9-4097-85e3-dfbaa280339f" providerId="ADAL" clId="{4A331868-01B3-47CE-9E2E-85DAC204B652}" dt="2025-12-09T07:37:17.973" v="314" actId="1076"/>
          <ac:picMkLst>
            <pc:docMk/>
            <pc:sldMk cId="3509059925" sldId="311"/>
            <ac:picMk id="6" creationId="{F0F5AE6F-AD99-66E6-3ED2-EDEFD911465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165DC31D-6BBA-1E40-9A7E-1FE0A421F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609E10C-1649-9148-9887-C4B5DF38C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7DD302C-77A4-4D6F-A835-836210CC0A3A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2025/12/9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E09E7DC-2FE3-FA48-929A-C3D3179E1E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F40692-4B9B-A444-A85B-911AF05DE3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F0D8CC-6079-CB40-AF25-90B118481BE2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36163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CB0CEA3-436A-4A38-8D05-81E3463A13AD}" type="datetime1">
              <a:rPr lang="ja-JP" altLang="en-US" smtClean="0"/>
              <a:pPr/>
              <a:t>2025/12/9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AC4BC9A-56BB-44A7-8CF5-84C4413460D0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80057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9361E-0DB2-6456-AAC4-50564CE98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4BBAECA-7529-7BA5-6CCE-4CA1D8E504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8B13839-8229-A388-E3F7-E38B5D99A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C1148A-867E-4DDB-226B-721733CA57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8436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90ADDF-D82C-4780-9143-87E5F529D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8649" y="813816"/>
            <a:ext cx="6400800" cy="640080"/>
          </a:xfrm>
        </p:spPr>
        <p:txBody>
          <a:bodyPr rtlCol="0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 noProof="0"/>
              <a:t>テキストを追加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12B550A-AB53-4D15-A89E-6EEBB5151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449" y="1655064"/>
            <a:ext cx="7315200" cy="1143000"/>
          </a:xfrm>
        </p:spPr>
        <p:txBody>
          <a:bodyPr rtlCol="0"/>
          <a:lstStyle>
            <a:lvl1pPr algn="ctr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ja-JP" altLang="en-US" noProof="0"/>
              <a:t>テキストを追加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7CDE1EB1-91FE-4CB8-81BD-5BBBFC22C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8650" y="3027707"/>
            <a:ext cx="6858000" cy="640080"/>
          </a:xfrm>
        </p:spPr>
        <p:txBody>
          <a:bodyPr rtlCol="0"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ja-JP" altLang="en-US" noProof="0"/>
              <a:t>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186028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カスタム 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 rtlCol="0"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ja-JP" altLang="en-US" noProof="0"/>
              <a:t>タイトルの追加</a:t>
            </a:r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5F9B5FD0-EA88-4EA1-89FF-A0346C36D9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2203704"/>
            <a:ext cx="6400800" cy="420624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ja-JP" altLang="en-US" noProof="0"/>
              <a:t>クリックしてマスター テキストを編集する</a:t>
            </a:r>
          </a:p>
        </p:txBody>
      </p:sp>
    </p:spTree>
    <p:extLst>
      <p:ext uri="{BB962C8B-B14F-4D97-AF65-F5344CB8AC3E}">
        <p14:creationId xmlns:p14="http://schemas.microsoft.com/office/powerpoint/2010/main" val="285711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カスタム 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FEE24C-B229-452F-B387-BA3429761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20" y="946654"/>
            <a:ext cx="6857998" cy="653547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ja-JP" altLang="en-US" noProof="0"/>
              <a:t>タイトルの追加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DFCEFA7B-7934-4EAA-8C20-7D9B03B9E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1" y="1981933"/>
            <a:ext cx="6858000" cy="423367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ja-JP" altLang="en-US" noProof="0"/>
              <a:t>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293050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カスタム 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グラフィック 6">
            <a:extLst>
              <a:ext uri="{FF2B5EF4-FFF2-40B4-BE49-F238E27FC236}">
                <a16:creationId xmlns:a16="http://schemas.microsoft.com/office/drawing/2014/main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8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7" y="1460692"/>
            <a:ext cx="7772402" cy="685800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ja-JP" altLang="en-US" noProof="0"/>
              <a:t>タイトルの追加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1" y="2724912"/>
            <a:ext cx="7772402" cy="36576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ja-JP" altLang="en-US" noProof="0"/>
              <a:t>テキストを追加</a:t>
            </a:r>
          </a:p>
        </p:txBody>
      </p:sp>
      <p:pic>
        <p:nvPicPr>
          <p:cNvPr id="3" name="グラフィック 2">
            <a:extLst>
              <a:ext uri="{FF2B5EF4-FFF2-40B4-BE49-F238E27FC236}">
                <a16:creationId xmlns:a16="http://schemas.microsoft.com/office/drawing/2014/main" id="{1F778D16-894A-4379-8B5B-DC2423451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1" y="2240375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カスタム 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>
            <a:extLst>
              <a:ext uri="{FF2B5EF4-FFF2-40B4-BE49-F238E27FC236}">
                <a16:creationId xmlns:a16="http://schemas.microsoft.com/office/drawing/2014/main" id="{5106A418-68CC-4D3D-9032-696498842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 noProof="0"/>
              <a:t>タイトルの追加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9E93C440-01C8-4E08-A98E-D76F10D08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13064"/>
            <a:ext cx="6858002" cy="427939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ja-JP" altLang="en-US" noProof="0"/>
              <a:t>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56047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カスタム 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グラフィック 6">
            <a:extLst>
              <a:ext uri="{FF2B5EF4-FFF2-40B4-BE49-F238E27FC236}">
                <a16:creationId xmlns:a16="http://schemas.microsoft.com/office/drawing/2014/main" id="{7AA20A23-A33B-4A1B-9162-707282E53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602"/>
          <a:stretch>
            <a:fillRect/>
          </a:stretch>
        </p:blipFill>
        <p:spPr>
          <a:xfrm>
            <a:off x="1066800" y="523184"/>
            <a:ext cx="10058400" cy="6334817"/>
          </a:xfrm>
          <a:custGeom>
            <a:avLst/>
            <a:gdLst>
              <a:gd name="connsiteX0" fmla="*/ 0 w 10058400"/>
              <a:gd name="connsiteY0" fmla="*/ 0 h 6334817"/>
              <a:gd name="connsiteX1" fmla="*/ 10058400 w 10058400"/>
              <a:gd name="connsiteY1" fmla="*/ 0 h 6334817"/>
              <a:gd name="connsiteX2" fmla="*/ 10058400 w 10058400"/>
              <a:gd name="connsiteY2" fmla="*/ 6334817 h 6334817"/>
              <a:gd name="connsiteX3" fmla="*/ 0 w 10058400"/>
              <a:gd name="connsiteY3" fmla="*/ 6334817 h 633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6334817">
                <a:moveTo>
                  <a:pt x="0" y="0"/>
                </a:moveTo>
                <a:lnTo>
                  <a:pt x="10058400" y="0"/>
                </a:lnTo>
                <a:lnTo>
                  <a:pt x="10058400" y="6334817"/>
                </a:lnTo>
                <a:lnTo>
                  <a:pt x="0" y="6334817"/>
                </a:lnTo>
                <a:close/>
              </a:path>
            </a:pathLst>
          </a:cu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B136F446-5EA3-48C4-AA8D-AB9850B0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7" y="1460692"/>
            <a:ext cx="7772402" cy="685800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ja-JP" altLang="en-US" noProof="0"/>
              <a:t>タイトルの追加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66B70600-CFB5-4805-BC68-5AE22166B5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2" y="2951305"/>
            <a:ext cx="7772400" cy="3456432"/>
          </a:xfrm>
        </p:spPr>
        <p:txBody>
          <a:bodyPr rtlCol="0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ja-JP" altLang="en-US" noProof="0"/>
              <a:t>テキストを追加</a:t>
            </a:r>
          </a:p>
        </p:txBody>
      </p:sp>
      <p:pic>
        <p:nvPicPr>
          <p:cNvPr id="2" name="グラフィック 1">
            <a:extLst>
              <a:ext uri="{FF2B5EF4-FFF2-40B4-BE49-F238E27FC236}">
                <a16:creationId xmlns:a16="http://schemas.microsoft.com/office/drawing/2014/main" id="{09C8060D-32CA-4A3C-9EAF-A2D3801AB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1" y="2240375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2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カスタム 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6CC92641-A8C8-41F9-8E1C-7C929693C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20" y="946654"/>
            <a:ext cx="6857998" cy="653547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 noProof="0"/>
              <a:t>タイトルの追加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97CC55B6-E9DA-4B68-A0D8-957F46B4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1" y="2062956"/>
            <a:ext cx="6858000" cy="423367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ja-JP" altLang="en-US" noProof="0"/>
              <a:t>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263045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カスタム 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グラフィック 15">
            <a:extLst>
              <a:ext uri="{FF2B5EF4-FFF2-40B4-BE49-F238E27FC236}">
                <a16:creationId xmlns:a16="http://schemas.microsoft.com/office/drawing/2014/main" id="{C6103AFC-AC4C-4756-AEEE-B0D669AC8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880"/>
          <a:stretch>
            <a:fillRect/>
          </a:stretch>
        </p:blipFill>
        <p:spPr>
          <a:xfrm>
            <a:off x="878302" y="469222"/>
            <a:ext cx="10424160" cy="6388778"/>
          </a:xfrm>
          <a:custGeom>
            <a:avLst/>
            <a:gdLst>
              <a:gd name="connsiteX0" fmla="*/ 0 w 10424160"/>
              <a:gd name="connsiteY0" fmla="*/ 0 h 6388778"/>
              <a:gd name="connsiteX1" fmla="*/ 10424160 w 10424160"/>
              <a:gd name="connsiteY1" fmla="*/ 0 h 6388778"/>
              <a:gd name="connsiteX2" fmla="*/ 10424160 w 10424160"/>
              <a:gd name="connsiteY2" fmla="*/ 6388778 h 6388778"/>
              <a:gd name="connsiteX3" fmla="*/ 0 w 10424160"/>
              <a:gd name="connsiteY3" fmla="*/ 6388778 h 638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4160" h="6388778">
                <a:moveTo>
                  <a:pt x="0" y="0"/>
                </a:moveTo>
                <a:lnTo>
                  <a:pt x="10424160" y="0"/>
                </a:lnTo>
                <a:lnTo>
                  <a:pt x="10424160" y="6388778"/>
                </a:lnTo>
                <a:lnTo>
                  <a:pt x="0" y="6388778"/>
                </a:lnTo>
                <a:close/>
              </a:path>
            </a:pathLst>
          </a:cu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A4604EF9-570E-48F5-BA06-DEB9EB7F7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0" y="1460692"/>
            <a:ext cx="6857998" cy="685800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ja-JP" altLang="en-US" noProof="0"/>
              <a:t>タイトルの追加</a:t>
            </a:r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F0B30880-FB83-4FD8-B7A4-675D68A47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1" y="2438570"/>
            <a:ext cx="6858000" cy="3950208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ja-JP" altLang="en-US" noProof="0"/>
              <a:t>テキストを追加</a:t>
            </a:r>
          </a:p>
        </p:txBody>
      </p:sp>
    </p:spTree>
    <p:extLst>
      <p:ext uri="{BB962C8B-B14F-4D97-AF65-F5344CB8AC3E}">
        <p14:creationId xmlns:p14="http://schemas.microsoft.com/office/powerpoint/2010/main" val="83818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A9775E2-26ED-4CEF-94F6-7C85D113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46654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F32AB5-76E2-49F4-96EE-B419AF1F0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94859"/>
            <a:ext cx="10058400" cy="372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06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7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7104" userDrawn="1">
          <p15:clr>
            <a:srgbClr val="F26B43"/>
          </p15:clr>
        </p15:guide>
        <p15:guide id="4" orient="horz" pos="3744" userDrawn="1">
          <p15:clr>
            <a:srgbClr val="F26B43"/>
          </p15:clr>
        </p15:guide>
        <p15:guide id="5" pos="2761" userDrawn="1">
          <p15:clr>
            <a:srgbClr val="F26B43"/>
          </p15:clr>
        </p15:guide>
        <p15:guide id="6" pos="4944" userDrawn="1">
          <p15:clr>
            <a:srgbClr val="F26B43"/>
          </p15:clr>
        </p15:guide>
        <p15:guide id="7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雲 2">
            <a:extLst>
              <a:ext uri="{FF2B5EF4-FFF2-40B4-BE49-F238E27FC236}">
                <a16:creationId xmlns:a16="http://schemas.microsoft.com/office/drawing/2014/main" id="{308C1457-D2A2-3F91-DEB7-06C17D225C8C}"/>
              </a:ext>
            </a:extLst>
          </p:cNvPr>
          <p:cNvSpPr/>
          <p:nvPr/>
        </p:nvSpPr>
        <p:spPr>
          <a:xfrm>
            <a:off x="157481" y="1654630"/>
            <a:ext cx="11877038" cy="4321122"/>
          </a:xfrm>
          <a:prstGeom prst="cloud">
            <a:avLst/>
          </a:prstGeom>
          <a:noFill/>
          <a:ln>
            <a:solidFill>
              <a:schemeClr val="tx1">
                <a:alpha val="3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F8ACABD-3F43-A09D-B912-9749B2195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879" y="431683"/>
            <a:ext cx="8783030" cy="1519084"/>
          </a:xfrm>
        </p:spPr>
        <p:txBody>
          <a:bodyPr>
            <a:normAutofit/>
          </a:bodyPr>
          <a:lstStyle/>
          <a:p>
            <a:r>
              <a:rPr lang="ja-JP" altLang="en-US" sz="2200" dirty="0"/>
              <a:t>ワークショップ</a:t>
            </a:r>
            <a:r>
              <a:rPr lang="en-US" altLang="ja-JP" sz="2200" dirty="0"/>
              <a:t>E-6</a:t>
            </a:r>
            <a:r>
              <a:rPr lang="ja-JP" altLang="en-US" sz="2200" dirty="0"/>
              <a:t>：ワークシート</a:t>
            </a:r>
            <a:br>
              <a:rPr lang="en-US" altLang="ja-JP" sz="1600" dirty="0"/>
            </a:br>
            <a:r>
              <a:rPr lang="ja-JP" altLang="en-US" sz="1600" dirty="0"/>
              <a:t>　　　</a:t>
            </a:r>
            <a:r>
              <a:rPr lang="ja-JP" altLang="en-US" dirty="0"/>
              <a:t>やってみよう！災害時保健活動の訓練</a:t>
            </a:r>
            <a:br>
              <a:rPr lang="en-US" altLang="ja-JP" dirty="0"/>
            </a:br>
            <a:r>
              <a:rPr lang="ja-JP" altLang="en-US" sz="2200" dirty="0"/>
              <a:t>　　　　　　　　　　</a:t>
            </a:r>
            <a:r>
              <a:rPr lang="ja-JP" altLang="en-US" sz="2700" dirty="0"/>
              <a:t>～すぐに動ける保健師になるために～</a:t>
            </a:r>
            <a:endParaRPr lang="en-US" sz="27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F159E92-EEF3-04BE-BED7-FBF757A3527D}"/>
              </a:ext>
            </a:extLst>
          </p:cNvPr>
          <p:cNvSpPr txBox="1"/>
          <p:nvPr/>
        </p:nvSpPr>
        <p:spPr>
          <a:xfrm>
            <a:off x="6328228" y="5975751"/>
            <a:ext cx="5706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お席に着かれた方から氏名（所属）の記載をどうぞ。</a:t>
            </a:r>
            <a:endParaRPr kumimoji="1" lang="en-US" altLang="ja-JP" dirty="0"/>
          </a:p>
          <a:p>
            <a:r>
              <a:rPr kumimoji="1" lang="ja-JP" altLang="en-US" dirty="0"/>
              <a:t>このワークシートは机に置いてお帰りください。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D985B70-8573-B2FA-6364-C21E607498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2367" y="1863681"/>
            <a:ext cx="4948833" cy="386033"/>
          </a:xfrm>
          <a:solidFill>
            <a:schemeClr val="bg1"/>
          </a:solidFill>
        </p:spPr>
        <p:txBody>
          <a:bodyPr/>
          <a:lstStyle/>
          <a:p>
            <a:r>
              <a:rPr lang="ja-JP" altLang="en-US" dirty="0"/>
              <a:t>＜グループメンバー＞　記載例：氏名（所属）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163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10" descr="屋外, 岩, 食品, 多い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FFF7F95-AE6D-1E81-989A-AFC047DAFF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11" y="1770744"/>
            <a:ext cx="4360504" cy="459982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4A82F7A-E628-F1F3-FC3B-F29A951DAA51}"/>
              </a:ext>
            </a:extLst>
          </p:cNvPr>
          <p:cNvSpPr txBox="1"/>
          <p:nvPr/>
        </p:nvSpPr>
        <p:spPr>
          <a:xfrm>
            <a:off x="327611" y="1015586"/>
            <a:ext cx="1602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居室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546111-0DB5-C383-6B08-E00FACBF2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13" y="166090"/>
            <a:ext cx="11350171" cy="98819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F337634-7A71-4681-AAB8-04F7063AC265}"/>
              </a:ext>
            </a:extLst>
          </p:cNvPr>
          <p:cNvSpPr txBox="1"/>
          <p:nvPr/>
        </p:nvSpPr>
        <p:spPr>
          <a:xfrm>
            <a:off x="4688115" y="1113232"/>
            <a:ext cx="1407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+mn-ea"/>
              </a:rPr>
              <a:t>＜メモ＞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B23C36-B5F1-F200-41CE-3D1C4BF6BCF8}"/>
              </a:ext>
            </a:extLst>
          </p:cNvPr>
          <p:cNvSpPr txBox="1"/>
          <p:nvPr/>
        </p:nvSpPr>
        <p:spPr>
          <a:xfrm flipH="1">
            <a:off x="9805536" y="908518"/>
            <a:ext cx="2058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ワーク時間５分</a:t>
            </a:r>
          </a:p>
        </p:txBody>
      </p:sp>
    </p:spTree>
    <p:extLst>
      <p:ext uri="{BB962C8B-B14F-4D97-AF65-F5344CB8AC3E}">
        <p14:creationId xmlns:p14="http://schemas.microsoft.com/office/powerpoint/2010/main" val="201131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190B7EF-82D6-0EC9-520A-7A0DD3BB0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316B708-D792-5A8D-A132-77058CD53263}"/>
              </a:ext>
            </a:extLst>
          </p:cNvPr>
          <p:cNvSpPr txBox="1"/>
          <p:nvPr/>
        </p:nvSpPr>
        <p:spPr>
          <a:xfrm>
            <a:off x="245960" y="973930"/>
            <a:ext cx="1952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トイレ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54BF37-FCA9-A2D8-2975-4FC02FAA0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972" y="1739087"/>
            <a:ext cx="4194628" cy="47001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087FA45D-EBB3-6453-0459-00C8B3D73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04" y="244641"/>
            <a:ext cx="11351736" cy="98763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7C4579B-60E1-8172-0280-1BAA86F0F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600" y="1122415"/>
            <a:ext cx="6273328" cy="49991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CCFC2-9B5F-FD3D-3D69-E126D35995F4}"/>
              </a:ext>
            </a:extLst>
          </p:cNvPr>
          <p:cNvSpPr txBox="1"/>
          <p:nvPr/>
        </p:nvSpPr>
        <p:spPr>
          <a:xfrm flipH="1">
            <a:off x="9805536" y="908518"/>
            <a:ext cx="2058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ワーク時間５分</a:t>
            </a:r>
          </a:p>
        </p:txBody>
      </p:sp>
    </p:spTree>
    <p:extLst>
      <p:ext uri="{BB962C8B-B14F-4D97-AF65-F5344CB8AC3E}">
        <p14:creationId xmlns:p14="http://schemas.microsoft.com/office/powerpoint/2010/main" val="635429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D8FDB01E-9EBB-E6B0-1364-466E109FE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5371" y="130629"/>
            <a:ext cx="5631543" cy="420914"/>
          </a:xfrm>
          <a:prstGeom prst="rect">
            <a:avLst/>
          </a:prstGeom>
          <a:noFill/>
          <a:ln w="12700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numCol="1" spcCol="0" rtlCol="0" fromWordArt="0" anchor="ctr" anchorCtr="0" forceAA="0" compatLnSpc="1">
            <a:prstTxWarp prst="textNoShape">
              <a:avLst/>
            </a:prstTxWarp>
          </a:bodyPr>
          <a:lstStyle/>
          <a:p>
            <a:pPr algn="ctr"/>
            <a:r>
              <a:rPr lang="ja-JP" sz="1800" kern="100" dirty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新型コロナウイルス感染症患者の発生対応</a:t>
            </a:r>
            <a:endParaRPr lang="ja-JP" sz="10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96C3C32-0E73-94A1-F08A-DDDC9C79DDA7}"/>
              </a:ext>
            </a:extLst>
          </p:cNvPr>
          <p:cNvSpPr/>
          <p:nvPr/>
        </p:nvSpPr>
        <p:spPr>
          <a:xfrm>
            <a:off x="478972" y="664028"/>
            <a:ext cx="11437257" cy="1513115"/>
          </a:xfrm>
          <a:prstGeom prst="rect">
            <a:avLst/>
          </a:prstGeom>
          <a:noFill/>
          <a:ln w="12700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ts val="2000"/>
              </a:lnSpc>
            </a:pPr>
            <a:r>
              <a:rPr lang="ja-JP" sz="160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・４歳女児とその父母、祖父母の５人で避難している家族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2000"/>
              </a:lnSpc>
            </a:pPr>
            <a:r>
              <a:rPr lang="ja-JP" sz="160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・昨日から、６５歳の祖母に咳と３７度代の微熱が出現したため、新型コロナウイルス感染症を疑い抗原検査をおこなったところ、陽性と判明。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2000"/>
              </a:lnSpc>
            </a:pPr>
            <a:r>
              <a:rPr lang="ja-JP" sz="160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・２日前より、女児には咳と咽頭痛あるが、元気で避難所内を走り回る。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2000"/>
              </a:lnSpc>
            </a:pPr>
            <a:r>
              <a:rPr lang="ja-JP" altLang="en-US" sz="160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ja-JP" sz="160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他にも、数名に咳症状が認められる。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2000"/>
              </a:lnSpc>
            </a:pPr>
            <a:r>
              <a:rPr lang="ja-JP" altLang="en-US" sz="160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ja-JP" sz="160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避難所内は特に日中、高齢者が多く、</a:t>
            </a:r>
            <a:r>
              <a:rPr lang="ja-JP" sz="1600" kern="100" dirty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石油ストーブ</a:t>
            </a:r>
            <a:r>
              <a:rPr lang="ja-JP" sz="160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を囲んで談笑し過ごす姿があちこちで見受けられる。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09941E1-7F6B-FD0A-1AE1-9DD87DAF4F23}"/>
              </a:ext>
            </a:extLst>
          </p:cNvPr>
          <p:cNvSpPr txBox="1"/>
          <p:nvPr/>
        </p:nvSpPr>
        <p:spPr>
          <a:xfrm>
            <a:off x="377372" y="2274838"/>
            <a:ext cx="45284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＜避難所での対応・保健指導内容＞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＜本部への報告内容＞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5ACC2F-A35E-C8EC-EEE7-ED564CABEA54}"/>
              </a:ext>
            </a:extLst>
          </p:cNvPr>
          <p:cNvSpPr txBox="1"/>
          <p:nvPr/>
        </p:nvSpPr>
        <p:spPr>
          <a:xfrm flipH="1">
            <a:off x="9857376" y="197001"/>
            <a:ext cx="2058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ワーク時間１５分</a:t>
            </a:r>
          </a:p>
        </p:txBody>
      </p:sp>
    </p:spTree>
    <p:extLst>
      <p:ext uri="{BB962C8B-B14F-4D97-AF65-F5344CB8AC3E}">
        <p14:creationId xmlns:p14="http://schemas.microsoft.com/office/powerpoint/2010/main" val="2161427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BA1CD88-753A-6462-BA82-784424B03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03201"/>
            <a:ext cx="6400800" cy="391885"/>
          </a:xfrm>
          <a:prstGeom prst="rect">
            <a:avLst/>
          </a:prstGeom>
          <a:noFill/>
          <a:ln w="12700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numCol="1" spcCol="0" rtlCol="0" fromWordArt="0" anchor="ctr" anchorCtr="0" forceAA="0" compatLnSpc="1">
            <a:prstTxWarp prst="textNoShape">
              <a:avLst/>
            </a:prstTxWarp>
          </a:bodyPr>
          <a:lstStyle/>
          <a:p>
            <a:pPr algn="ctr"/>
            <a:r>
              <a:rPr lang="ja-JP" sz="1800" kern="10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感染性胃腸炎疑い患者の発生対応</a:t>
            </a:r>
            <a:endParaRPr lang="ja-JP" sz="1050" kern="10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832192A-C044-36A6-96D5-020ADD4EC4D2}"/>
              </a:ext>
            </a:extLst>
          </p:cNvPr>
          <p:cNvSpPr txBox="1"/>
          <p:nvPr/>
        </p:nvSpPr>
        <p:spPr>
          <a:xfrm>
            <a:off x="348344" y="2509019"/>
            <a:ext cx="45284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＜避難所での対応・保健指導内容＞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＜本部への報告内容＞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577A5E-125A-FF46-AB37-0F9A2043A6C6}"/>
              </a:ext>
            </a:extLst>
          </p:cNvPr>
          <p:cNvSpPr txBox="1"/>
          <p:nvPr/>
        </p:nvSpPr>
        <p:spPr>
          <a:xfrm flipH="1">
            <a:off x="9898742" y="197001"/>
            <a:ext cx="201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ワーク時間１５分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42D4933-A62C-9834-D3CB-7C79E62FBE1E}"/>
              </a:ext>
            </a:extLst>
          </p:cNvPr>
          <p:cNvSpPr/>
          <p:nvPr/>
        </p:nvSpPr>
        <p:spPr>
          <a:xfrm>
            <a:off x="1480457" y="723762"/>
            <a:ext cx="9448800" cy="1656581"/>
          </a:xfrm>
          <a:prstGeom prst="rect">
            <a:avLst/>
          </a:prstGeom>
          <a:noFill/>
          <a:ln w="12700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ts val="2000"/>
              </a:lnSpc>
            </a:pPr>
            <a:r>
              <a:rPr lang="ja-JP" sz="160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・避難所は、断水が続いている。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2000"/>
              </a:lnSpc>
            </a:pPr>
            <a:r>
              <a:rPr lang="ja-JP" altLang="en-US" sz="160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ja-JP" sz="160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６歳女児、２歳女児、その父母で避難。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2000"/>
              </a:lnSpc>
            </a:pPr>
            <a:r>
              <a:rPr lang="ja-JP" altLang="en-US" sz="160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sz="160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６歳女児：居住スペースで嘔吐することもある。嘔吐のため、今朝から水分摂取できていない。</a:t>
            </a:r>
            <a:endParaRPr lang="en-US" altLang="ja-JP" sz="1600" kern="100" dirty="0">
              <a:solidFill>
                <a:srgbClr val="000000"/>
              </a:solidFill>
              <a:effectLst/>
              <a:latin typeface="游明朝" panose="02020400000000000000" pitchFamily="18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l">
              <a:lnSpc>
                <a:spcPts val="2000"/>
              </a:lnSpc>
            </a:pPr>
            <a:r>
              <a:rPr lang="ja-JP" altLang="en-US" sz="1600" kern="100" dirty="0">
                <a:solidFill>
                  <a:srgbClr val="000000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　　　　　</a:t>
            </a:r>
            <a:r>
              <a:rPr lang="ja-JP" sz="160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排泄自立しているが、母が付き添ってトイレに行く。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2000"/>
              </a:lnSpc>
            </a:pPr>
            <a:r>
              <a:rPr lang="ja-JP" altLang="en-US" sz="160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sz="160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２歳女児：オムツ使用。下痢症状あるものの元気。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l">
              <a:lnSpc>
                <a:spcPts val="2000"/>
              </a:lnSpc>
            </a:pPr>
            <a:r>
              <a:rPr lang="ja-JP" altLang="en-US" sz="160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ja-JP" sz="160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同階の別部屋避難者１名に嘔吐、</a:t>
            </a:r>
            <a:r>
              <a:rPr lang="en-US" sz="160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ja-JP" sz="160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名に下痢症状あり。</a:t>
            </a:r>
            <a:r>
              <a:rPr lang="ja-JP" altLang="en-US" sz="160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ja-JP" sz="1600" kern="100" dirty="0">
                <a:solidFill>
                  <a:srgbClr val="000000"/>
                </a:solidFill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上記家族とトイレ共用。</a:t>
            </a:r>
            <a:endParaRPr lang="ja-JP" sz="16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479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90E100-4471-E16C-7377-18BF53E5F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632722"/>
            <a:ext cx="6400800" cy="685800"/>
          </a:xfrm>
        </p:spPr>
        <p:txBody>
          <a:bodyPr/>
          <a:lstStyle/>
          <a:p>
            <a:pPr algn="ctr"/>
            <a:r>
              <a:rPr kumimoji="1" lang="ja-JP" altLang="en-US" dirty="0"/>
              <a:t>訓練のふりかえり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60D13DD-94FE-E14C-585C-3C3EB80AA3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429" y="1384911"/>
            <a:ext cx="5878286" cy="369332"/>
          </a:xfrm>
        </p:spPr>
        <p:txBody>
          <a:bodyPr/>
          <a:lstStyle/>
          <a:p>
            <a:r>
              <a:rPr kumimoji="1" lang="ja-JP" altLang="en-US" dirty="0"/>
              <a:t>＜訓練の感想・意見、自組織での取組紹介など意見交換＞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D230DA0-3391-D123-EB91-97D304CAEAFD}"/>
              </a:ext>
            </a:extLst>
          </p:cNvPr>
          <p:cNvSpPr txBox="1"/>
          <p:nvPr/>
        </p:nvSpPr>
        <p:spPr>
          <a:xfrm flipH="1">
            <a:off x="9898742" y="197001"/>
            <a:ext cx="201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ワーク時間１０分</a:t>
            </a:r>
          </a:p>
        </p:txBody>
      </p:sp>
      <p:pic>
        <p:nvPicPr>
          <p:cNvPr id="6" name="図 5" descr="QR コード&#10;&#10;自動的に生成された説明">
            <a:extLst>
              <a:ext uri="{FF2B5EF4-FFF2-40B4-BE49-F238E27FC236}">
                <a16:creationId xmlns:a16="http://schemas.microsoft.com/office/drawing/2014/main" id="{F0F5AE6F-AD99-66E6-3ED2-EDEFD9114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9029" y="4860544"/>
            <a:ext cx="1727199" cy="172719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9337B17-166B-DEE0-E83F-8B48F4412F0C}"/>
              </a:ext>
            </a:extLst>
          </p:cNvPr>
          <p:cNvSpPr txBox="1"/>
          <p:nvPr/>
        </p:nvSpPr>
        <p:spPr>
          <a:xfrm flipH="1">
            <a:off x="9871889" y="6522499"/>
            <a:ext cx="2320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アンケートにご協力ください</a:t>
            </a:r>
          </a:p>
        </p:txBody>
      </p:sp>
    </p:spTree>
    <p:extLst>
      <p:ext uri="{BB962C8B-B14F-4D97-AF65-F5344CB8AC3E}">
        <p14:creationId xmlns:p14="http://schemas.microsoft.com/office/powerpoint/2010/main" val="3509059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back to school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30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6870093_TF45015601_Win32_OJ105941784" id="{5DE4C2C9-DA20-4951-A2EA-BDA58F965B96}" vid="{A9ED0160-D9C4-48FD-BEB9-69F29C60A29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4EE7CA-01E4-4C36-A155-A254FEC02701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F07EB6-DDE3-49D2-9047-A171C0D29C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4EED2D-C894-47C4-9CDD-55EC03B2713B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71af3243-3dd4-4a8d-8c0d-dd76da1f02a5"/>
    <ds:schemaRef ds:uri="http://purl.org/dc/terms/"/>
    <ds:schemaRef ds:uri="16c05727-aa75-4e4a-9b5f-8a80a1165891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8431A9B-4B87-4F2F-AB9E-CAE6A6729B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一般公開プレゼンテーション</Template>
  <TotalTime>572</TotalTime>
  <Words>355</Words>
  <Application>Microsoft Office PowerPoint</Application>
  <PresentationFormat>ワイド画面</PresentationFormat>
  <Paragraphs>48</Paragraphs>
  <Slides>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Meiryo UI</vt:lpstr>
      <vt:lpstr>游明朝</vt:lpstr>
      <vt:lpstr>Arial</vt:lpstr>
      <vt:lpstr>Kristen ITC</vt:lpstr>
      <vt:lpstr>Quire Sans</vt:lpstr>
      <vt:lpstr>Office テーマ</vt:lpstr>
      <vt:lpstr>ワークショップE-6：ワークシート 　　　やってみよう！災害時保健活動の訓練 　　　　　　　　　　～すぐに動ける保健師になるために～</vt:lpstr>
      <vt:lpstr>PowerPoint プレゼンテーション</vt:lpstr>
      <vt:lpstr>PowerPoint プレゼンテーション</vt:lpstr>
      <vt:lpstr>新型コロナウイルス感染症患者の発生対応</vt:lpstr>
      <vt:lpstr>感染性胃腸炎疑い患者の発生対応</vt:lpstr>
      <vt:lpstr>訓練のふりかえり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綾仁 まどか</dc:creator>
  <cp:lastModifiedBy>楢崎 尚子</cp:lastModifiedBy>
  <cp:revision>24</cp:revision>
  <cp:lastPrinted>2025-12-03T10:25:01Z</cp:lastPrinted>
  <dcterms:created xsi:type="dcterms:W3CDTF">2025-10-09T07:51:21Z</dcterms:created>
  <dcterms:modified xsi:type="dcterms:W3CDTF">2025-12-09T07:39:06Z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