
<file path=[Content_Types].xml><?xml version="1.0" encoding="utf-8"?>
<Types xmlns="http://schemas.openxmlformats.org/package/2006/content-types">
  <Default Extension="emf" ContentType="image/x-emf"/>
  <Default Extension="jpeg" ContentType="image/jpeg"/>
  <Default Extension="png" ContentType="image/png"/>
  <Default Extension="rels" ContentType="application/vnd.openxmlformats-package.relationships+xml"/>
  <Default Extension="xlsx" ContentType="application/vnd.openxmlformats-officedocument.spreadsheetml.sheet"/>
  <Default Extension="xml" ContentType="application/xml"/>
  <Override PartName="/ppt/presentation.xml" ContentType="application/vnd.openxmlformats-officedocument.presentationml.presentation.main+xml"/>
  <Override PartName="/ppt/slideMasters/slideMaster1.xml" ContentType="application/vnd.openxmlformats-officedocument.presentationml.slideMaster+xml"/>
  <Override PartName="/ppt/slides/slide1.xml" ContentType="application/vnd.openxmlformats-officedocument.presentationml.slide+xml"/>
  <Override PartName="/ppt/slides/slide2.xml" ContentType="application/vnd.openxmlformats-officedocument.presentationml.slide+xml"/>
  <Override PartName="/ppt/slides/slide3.xml" ContentType="application/vnd.openxmlformats-officedocument.presentationml.slide+xml"/>
  <Override PartName="/ppt/slides/slide4.xml" ContentType="application/vnd.openxmlformats-officedocument.presentationml.slide+xml"/>
  <Override PartName="/ppt/slides/slide5.xml" ContentType="application/vnd.openxmlformats-officedocument.presentationml.slide+xml"/>
  <Override PartName="/ppt/slides/slide6.xml" ContentType="application/vnd.openxmlformats-officedocument.presentationml.slide+xml"/>
  <Override PartName="/ppt/slides/slide7.xml" ContentType="application/vnd.openxmlformats-officedocument.presentationml.slide+xml"/>
  <Override PartName="/ppt/slides/slide8.xml" ContentType="application/vnd.openxmlformats-officedocument.presentationml.slide+xml"/>
  <Override PartName="/ppt/slides/slide9.xml" ContentType="application/vnd.openxmlformats-officedocument.presentationml.slide+xml"/>
  <Override PartName="/ppt/slides/slide10.xml" ContentType="application/vnd.openxmlformats-officedocument.presentationml.slide+xml"/>
  <Override PartName="/ppt/slides/slide11.xml" ContentType="application/vnd.openxmlformats-officedocument.presentationml.slide+xml"/>
  <Override PartName="/ppt/slides/slide12.xml" ContentType="application/vnd.openxmlformats-officedocument.presentationml.slide+xml"/>
  <Override PartName="/ppt/slides/slide13.xml" ContentType="application/vnd.openxmlformats-officedocument.presentationml.slide+xml"/>
  <Override PartName="/ppt/slides/slide14.xml" ContentType="application/vnd.openxmlformats-officedocument.presentationml.slide+xml"/>
  <Override PartName="/ppt/slides/slide15.xml" ContentType="application/vnd.openxmlformats-officedocument.presentationml.slide+xml"/>
  <Override PartName="/ppt/slides/slide16.xml" ContentType="application/vnd.openxmlformats-officedocument.presentationml.slide+xml"/>
  <Override PartName="/ppt/slides/slide17.xml" ContentType="application/vnd.openxmlformats-officedocument.presentationml.slide+xml"/>
  <Override PartName="/ppt/slides/slide18.xml" ContentType="application/vnd.openxmlformats-officedocument.presentationml.slide+xml"/>
  <Override PartName="/ppt/slides/slide19.xml" ContentType="application/vnd.openxmlformats-officedocument.presentationml.slide+xml"/>
  <Override PartName="/ppt/slides/slide20.xml" ContentType="application/vnd.openxmlformats-officedocument.presentationml.slide+xml"/>
  <Override PartName="/ppt/notesMasters/notesMaster1.xml" ContentType="application/vnd.openxmlformats-officedocument.presentationml.notesMaster+xml"/>
  <Override PartName="/ppt/handoutMasters/handoutMaster1.xml" ContentType="application/vnd.openxmlformats-officedocument.presentationml.handoutMaster+xml"/>
  <Override PartName="/ppt/presProps.xml" ContentType="application/vnd.openxmlformats-officedocument.presentationml.presProps+xml"/>
  <Override PartName="/ppt/viewProps.xml" ContentType="application/vnd.openxmlformats-officedocument.presentationml.viewProps+xml"/>
  <Override PartName="/ppt/theme/theme1.xml" ContentType="application/vnd.openxmlformats-officedocument.theme+xml"/>
  <Override PartName="/ppt/tableStyles.xml" ContentType="application/vnd.openxmlformats-officedocument.presentationml.tableStyles+xml"/>
  <Override PartName="/ppt/slideLayouts/slideLayout1.xml" ContentType="application/vnd.openxmlformats-officedocument.presentationml.slideLayout+xml"/>
  <Override PartName="/ppt/slideLayouts/slideLayout2.xml" ContentType="application/vnd.openxmlformats-officedocument.presentationml.slideLayout+xml"/>
  <Override PartName="/ppt/slideLayouts/slideLayout3.xml" ContentType="application/vnd.openxmlformats-officedocument.presentationml.slideLayout+xml"/>
  <Override PartName="/ppt/slideLayouts/slideLayout4.xml" ContentType="application/vnd.openxmlformats-officedocument.presentationml.slideLayout+xml"/>
  <Override PartName="/ppt/slideLayouts/slideLayout5.xml" ContentType="application/vnd.openxmlformats-officedocument.presentationml.slideLayout+xml"/>
  <Override PartName="/ppt/slideLayouts/slideLayout6.xml" ContentType="application/vnd.openxmlformats-officedocument.presentationml.slideLayout+xml"/>
  <Override PartName="/ppt/slideLayouts/slideLayout7.xml" ContentType="application/vnd.openxmlformats-officedocument.presentationml.slideLayout+xml"/>
  <Override PartName="/ppt/slideLayouts/slideLayout8.xml" ContentType="application/vnd.openxmlformats-officedocument.presentationml.slideLayout+xml"/>
  <Override PartName="/ppt/slideLayouts/slideLayout9.xml" ContentType="application/vnd.openxmlformats-officedocument.presentationml.slideLayout+xml"/>
  <Override PartName="/ppt/slideLayouts/slideLayout10.xml" ContentType="application/vnd.openxmlformats-officedocument.presentationml.slideLayout+xml"/>
  <Override PartName="/ppt/slideLayouts/slideLayout11.xml" ContentType="application/vnd.openxmlformats-officedocument.presentationml.slideLayout+xml"/>
  <Override PartName="/ppt/theme/theme2.xml" ContentType="application/vnd.openxmlformats-officedocument.theme+xml"/>
  <Override PartName="/ppt/theme/theme3.xml" ContentType="application/vnd.openxmlformats-officedocument.theme+xml"/>
  <Override PartName="/ppt/notesSlides/notesSlide1.xml" ContentType="application/vnd.openxmlformats-officedocument.presentationml.notesSlide+xml"/>
  <Override PartName="/ppt/notesSlides/notesSlide2.xml" ContentType="application/vnd.openxmlformats-officedocument.presentationml.notesSlide+xml"/>
  <Override PartName="/ppt/notesSlides/notesSlide3.xml" ContentType="application/vnd.openxmlformats-officedocument.presentationml.notesSlide+xml"/>
  <Override PartName="/ppt/notesSlides/notesSlide4.xml" ContentType="application/vnd.openxmlformats-officedocument.presentationml.notesSlide+xml"/>
  <Override PartName="/ppt/notesSlides/notesSlide5.xml" ContentType="application/vnd.openxmlformats-officedocument.presentationml.notesSlide+xml"/>
  <Override PartName="/ppt/charts/chart1.xml" ContentType="application/vnd.openxmlformats-officedocument.drawingml.chart+xml"/>
  <Override PartName="/ppt/charts/style1.xml" ContentType="application/vnd.ms-office.chartstyle+xml"/>
  <Override PartName="/ppt/charts/colors1.xml" ContentType="application/vnd.ms-office.chartcolorstyle+xml"/>
  <Override PartName="/ppt/notesSlides/notesSlide6.xml" ContentType="application/vnd.openxmlformats-officedocument.presentationml.notesSlide+xml"/>
  <Override PartName="/ppt/notesSlides/notesSlide7.xml" ContentType="application/vnd.openxmlformats-officedocument.presentationml.notesSlide+xml"/>
  <Override PartName="/ppt/notesSlides/notesSlide8.xml" ContentType="application/vnd.openxmlformats-officedocument.presentationml.notesSlide+xml"/>
  <Override PartName="/ppt/notesSlides/notesSlide9.xml" ContentType="application/vnd.openxmlformats-officedocument.presentationml.notesSlide+xml"/>
  <Override PartName="/ppt/charts/chart2.xml" ContentType="application/vnd.openxmlformats-officedocument.drawingml.chart+xml"/>
  <Override PartName="/ppt/charts/style2.xml" ContentType="application/vnd.ms-office.chartstyle+xml"/>
  <Override PartName="/ppt/charts/colors2.xml" ContentType="application/vnd.ms-office.chartcolorstyle+xml"/>
  <Override PartName="/ppt/drawings/drawing1.xml" ContentType="application/vnd.openxmlformats-officedocument.drawingml.chartshapes+xml"/>
  <Override PartName="/ppt/notesSlides/notesSlide10.xml" ContentType="application/vnd.openxmlformats-officedocument.presentationml.notesSlide+xml"/>
  <Override PartName="/ppt/charts/chart3.xml" ContentType="application/vnd.openxmlformats-officedocument.drawingml.chart+xml"/>
  <Override PartName="/ppt/charts/style3.xml" ContentType="application/vnd.ms-office.chartstyle+xml"/>
  <Override PartName="/ppt/charts/colors3.xml" ContentType="application/vnd.ms-office.chartcolorstyle+xml"/>
  <Override PartName="/ppt/drawings/drawing2.xml" ContentType="application/vnd.openxmlformats-officedocument.drawingml.chartshapes+xml"/>
  <Override PartName="/ppt/notesSlides/notesSlide11.xml" ContentType="application/vnd.openxmlformats-officedocument.presentationml.notesSlide+xml"/>
  <Override PartName="/ppt/charts/chart4.xml" ContentType="application/vnd.openxmlformats-officedocument.drawingml.chart+xml"/>
  <Override PartName="/ppt/charts/style4.xml" ContentType="application/vnd.ms-office.chartstyle+xml"/>
  <Override PartName="/ppt/charts/colors4.xml" ContentType="application/vnd.ms-office.chartcolorstyle+xml"/>
  <Override PartName="/ppt/notesSlides/notesSlide12.xml" ContentType="application/vnd.openxmlformats-officedocument.presentationml.notesSlide+xml"/>
  <Override PartName="/ppt/notesSlides/notesSlide13.xml" ContentType="application/vnd.openxmlformats-officedocument.presentationml.notesSlide+xml"/>
  <Override PartName="/ppt/notesSlides/notesSlide14.xml" ContentType="application/vnd.openxmlformats-officedocument.presentationml.notesSlide+xml"/>
  <Override PartName="/ppt/notesSlides/notesSlide15.xml" ContentType="application/vnd.openxmlformats-officedocument.presentationml.notesSlide+xml"/>
  <Override PartName="/ppt/notesSlides/notesSlide16.xml" ContentType="application/vnd.openxmlformats-officedocument.presentationml.notesSlide+xml"/>
  <Override PartName="/ppt/notesSlides/notesSlide17.xml" ContentType="application/vnd.openxmlformats-officedocument.presentationml.notesSlide+xml"/>
  <Override PartName="/ppt/notesSlides/notesSlide18.xml" ContentType="application/vnd.openxmlformats-officedocument.presentationml.notesSlide+xml"/>
  <Override PartName="/ppt/notesSlides/notesSlide19.xml" ContentType="application/vnd.openxmlformats-officedocument.presentationml.notesSlide+xml"/>
  <Override PartName="/ppt/notesSlides/notesSlide20.xml" ContentType="application/vnd.openxmlformats-officedocument.presentationml.notesSlide+xml"/>
  <Override PartName="/docProps/core.xml" ContentType="application/vnd.openxmlformats-package.core-properties+xml"/>
  <Override PartName="/docProps/app.xml" ContentType="application/vnd.openxmlformats-officedocument.extended-properties+xml"/>
</Types>
</file>

<file path=_rels/.rels><?xml version="1.0" encoding="UTF-8" standalone="yes"?>
<Relationships xmlns="http://schemas.openxmlformats.org/package/2006/relationships"><Relationship Id="rId3" Type="http://schemas.openxmlformats.org/package/2006/relationships/metadata/core-properties" Target="docProps/core.xml"/><Relationship Id="rId2" Type="http://schemas.openxmlformats.org/package/2006/relationships/metadata/thumbnail" Target="docProps/thumbnail.jpeg"/><Relationship Id="rId1" Type="http://schemas.openxmlformats.org/officeDocument/2006/relationships/officeDocument" Target="ppt/presentation.xml"/><Relationship Id="rId4" Type="http://schemas.openxmlformats.org/officeDocument/2006/relationships/extended-properties" Target="docProps/app.xml"/></Relationships>
</file>

<file path=ppt/presentation.xml><?xml version="1.0" encoding="utf-8"?>
<p:presentation xmlns:a="http://schemas.openxmlformats.org/drawingml/2006/main" xmlns:r="http://schemas.openxmlformats.org/officeDocument/2006/relationships" xmlns:p="http://schemas.openxmlformats.org/presentationml/2006/main" saveSubsetFonts="1">
  <p:sldMasterIdLst>
    <p:sldMasterId id="2147483684" r:id="rId1"/>
  </p:sldMasterIdLst>
  <p:notesMasterIdLst>
    <p:notesMasterId r:id="rId22"/>
  </p:notesMasterIdLst>
  <p:handoutMasterIdLst>
    <p:handoutMasterId r:id="rId23"/>
  </p:handoutMasterIdLst>
  <p:sldIdLst>
    <p:sldId id="869" r:id="rId2"/>
    <p:sldId id="868" r:id="rId3"/>
    <p:sldId id="1121" r:id="rId4"/>
    <p:sldId id="1033" r:id="rId5"/>
    <p:sldId id="1080" r:id="rId6"/>
    <p:sldId id="1070" r:id="rId7"/>
    <p:sldId id="1123" r:id="rId8"/>
    <p:sldId id="1083" r:id="rId9"/>
    <p:sldId id="1086" r:id="rId10"/>
    <p:sldId id="1087" r:id="rId11"/>
    <p:sldId id="1118" r:id="rId12"/>
    <p:sldId id="1089" r:id="rId13"/>
    <p:sldId id="1136" r:id="rId14"/>
    <p:sldId id="1137" r:id="rId15"/>
    <p:sldId id="1068" r:id="rId16"/>
    <p:sldId id="1102" r:id="rId17"/>
    <p:sldId id="1103" r:id="rId18"/>
    <p:sldId id="1104" r:id="rId19"/>
    <p:sldId id="1019" r:id="rId20"/>
    <p:sldId id="1119" r:id="rId21"/>
  </p:sldIdLst>
  <p:sldSz cx="9144000" cy="6858000" type="screen4x3"/>
  <p:notesSz cx="6735763" cy="9866313"/>
  <p:defaultTextStyle>
    <a:defPPr>
      <a:defRPr lang="ja-JP"/>
    </a:defPPr>
    <a:lvl1pPr algn="l" rtl="0" eaLnBrk="0" fontAlgn="base" hangingPunct="0">
      <a:spcBef>
        <a:spcPct val="0"/>
      </a:spcBef>
      <a:spcAft>
        <a:spcPct val="0"/>
      </a:spcAft>
      <a:defRPr kumimoji="1" kern="1200">
        <a:solidFill>
          <a:schemeClr val="tx1"/>
        </a:solidFill>
        <a:latin typeface="Calibri" pitchFamily="34" charset="0"/>
        <a:ea typeface="ＭＳ Ｐゴシック" pitchFamily="50" charset="-128"/>
        <a:cs typeface="+mn-cs"/>
      </a:defRPr>
    </a:lvl1pPr>
    <a:lvl2pPr marL="457200" algn="l" rtl="0" eaLnBrk="0" fontAlgn="base" hangingPunct="0">
      <a:spcBef>
        <a:spcPct val="0"/>
      </a:spcBef>
      <a:spcAft>
        <a:spcPct val="0"/>
      </a:spcAft>
      <a:defRPr kumimoji="1" kern="1200">
        <a:solidFill>
          <a:schemeClr val="tx1"/>
        </a:solidFill>
        <a:latin typeface="Calibri" pitchFamily="34" charset="0"/>
        <a:ea typeface="ＭＳ Ｐゴシック" pitchFamily="50" charset="-128"/>
        <a:cs typeface="+mn-cs"/>
      </a:defRPr>
    </a:lvl2pPr>
    <a:lvl3pPr marL="914400" algn="l" rtl="0" eaLnBrk="0" fontAlgn="base" hangingPunct="0">
      <a:spcBef>
        <a:spcPct val="0"/>
      </a:spcBef>
      <a:spcAft>
        <a:spcPct val="0"/>
      </a:spcAft>
      <a:defRPr kumimoji="1" kern="1200">
        <a:solidFill>
          <a:schemeClr val="tx1"/>
        </a:solidFill>
        <a:latin typeface="Calibri" pitchFamily="34" charset="0"/>
        <a:ea typeface="ＭＳ Ｐゴシック" pitchFamily="50" charset="-128"/>
        <a:cs typeface="+mn-cs"/>
      </a:defRPr>
    </a:lvl3pPr>
    <a:lvl4pPr marL="1371600" algn="l" rtl="0" eaLnBrk="0" fontAlgn="base" hangingPunct="0">
      <a:spcBef>
        <a:spcPct val="0"/>
      </a:spcBef>
      <a:spcAft>
        <a:spcPct val="0"/>
      </a:spcAft>
      <a:defRPr kumimoji="1" kern="1200">
        <a:solidFill>
          <a:schemeClr val="tx1"/>
        </a:solidFill>
        <a:latin typeface="Calibri" pitchFamily="34" charset="0"/>
        <a:ea typeface="ＭＳ Ｐゴシック" pitchFamily="50" charset="-128"/>
        <a:cs typeface="+mn-cs"/>
      </a:defRPr>
    </a:lvl4pPr>
    <a:lvl5pPr marL="1828800" algn="l" rtl="0" eaLnBrk="0" fontAlgn="base" hangingPunct="0">
      <a:spcBef>
        <a:spcPct val="0"/>
      </a:spcBef>
      <a:spcAft>
        <a:spcPct val="0"/>
      </a:spcAft>
      <a:defRPr kumimoji="1" kern="1200">
        <a:solidFill>
          <a:schemeClr val="tx1"/>
        </a:solidFill>
        <a:latin typeface="Calibri" pitchFamily="34" charset="0"/>
        <a:ea typeface="ＭＳ Ｐゴシック" pitchFamily="50" charset="-128"/>
        <a:cs typeface="+mn-cs"/>
      </a:defRPr>
    </a:lvl5pPr>
    <a:lvl6pPr marL="2286000" algn="l" defTabSz="914400" rtl="0" eaLnBrk="1" latinLnBrk="0" hangingPunct="1">
      <a:defRPr kumimoji="1" kern="1200">
        <a:solidFill>
          <a:schemeClr val="tx1"/>
        </a:solidFill>
        <a:latin typeface="Calibri" pitchFamily="34" charset="0"/>
        <a:ea typeface="ＭＳ Ｐゴシック" pitchFamily="50" charset="-128"/>
        <a:cs typeface="+mn-cs"/>
      </a:defRPr>
    </a:lvl6pPr>
    <a:lvl7pPr marL="2743200" algn="l" defTabSz="914400" rtl="0" eaLnBrk="1" latinLnBrk="0" hangingPunct="1">
      <a:defRPr kumimoji="1" kern="1200">
        <a:solidFill>
          <a:schemeClr val="tx1"/>
        </a:solidFill>
        <a:latin typeface="Calibri" pitchFamily="34" charset="0"/>
        <a:ea typeface="ＭＳ Ｐゴシック" pitchFamily="50" charset="-128"/>
        <a:cs typeface="+mn-cs"/>
      </a:defRPr>
    </a:lvl7pPr>
    <a:lvl8pPr marL="3200400" algn="l" defTabSz="914400" rtl="0" eaLnBrk="1" latinLnBrk="0" hangingPunct="1">
      <a:defRPr kumimoji="1" kern="1200">
        <a:solidFill>
          <a:schemeClr val="tx1"/>
        </a:solidFill>
        <a:latin typeface="Calibri" pitchFamily="34" charset="0"/>
        <a:ea typeface="ＭＳ Ｐゴシック" pitchFamily="50" charset="-128"/>
        <a:cs typeface="+mn-cs"/>
      </a:defRPr>
    </a:lvl8pPr>
    <a:lvl9pPr marL="3657600" algn="l" defTabSz="914400" rtl="0" eaLnBrk="1" latinLnBrk="0" hangingPunct="1">
      <a:defRPr kumimoji="1" kern="1200">
        <a:solidFill>
          <a:schemeClr val="tx1"/>
        </a:solidFill>
        <a:latin typeface="Calibri" pitchFamily="34" charset="0"/>
        <a:ea typeface="ＭＳ Ｐゴシック" pitchFamily="50" charset="-128"/>
        <a:cs typeface="+mn-cs"/>
      </a:defRPr>
    </a:lvl9pPr>
  </p:defaultTextStyle>
  <p:extLst>
    <p:ext uri="{EFAFB233-063F-42B5-8137-9DF3F51BA10A}">
      <p15:sldGuideLst xmlns:p15="http://schemas.microsoft.com/office/powerpoint/2012/main">
        <p15:guide id="1" orient="horz" pos="2160">
          <p15:clr>
            <a:srgbClr val="A4A3A4"/>
          </p15:clr>
        </p15:guide>
        <p15:guide id="2" pos="2880">
          <p15:clr>
            <a:srgbClr val="A4A3A4"/>
          </p15:clr>
        </p15:guide>
      </p15:sldGuideLst>
    </p:ext>
    <p:ext uri="{2D200454-40CA-4A62-9FC3-DE9A4176ACB9}">
      <p15:notesGuideLst xmlns:p15="http://schemas.microsoft.com/office/powerpoint/2012/main">
        <p15:guide id="1" orient="horz" pos="3106" userDrawn="1">
          <p15:clr>
            <a:srgbClr val="A4A3A4"/>
          </p15:clr>
        </p15:guide>
        <p15:guide id="2" pos="2122" userDrawn="1">
          <p15:clr>
            <a:srgbClr val="A4A3A4"/>
          </p15:clr>
        </p15:guide>
      </p15:notesGuideLst>
    </p:ext>
  </p:extLst>
</p:presentation>
</file>

<file path=ppt/presProps.xml><?xml version="1.0" encoding="utf-8"?>
<p:presentationPr xmlns:a="http://schemas.openxmlformats.org/drawingml/2006/main" xmlns:r="http://schemas.openxmlformats.org/officeDocument/2006/relationships" xmlns:p="http://schemas.openxmlformats.org/presentationml/2006/main">
  <p:showPr showNarration="1">
    <p:present/>
    <p:sldAll/>
    <p:penClr>
      <a:prstClr val="red"/>
    </p:penClr>
    <p:extLst>
      <p:ext uri="{EC167BDD-8182-4AB7-AECC-EB403E3ABB37}">
        <p14:laserClr xmlns:p14="http://schemas.microsoft.com/office/powerpoint/2010/main">
          <a:srgbClr val="FF0000"/>
        </p14:laserClr>
      </p:ext>
      <p:ext uri="{2FDB2607-1784-4EEB-B798-7EB5836EED8A}">
        <p14:showMediaCtrls xmlns:p14="http://schemas.microsoft.com/office/powerpoint/2010/main" val="1"/>
      </p:ext>
    </p:extLst>
  </p:showPr>
  <p:clrMru>
    <a:srgbClr val="99CCFF"/>
    <a:srgbClr val="FF9900"/>
    <a:srgbClr val="33CC33"/>
    <a:srgbClr val="0000FF"/>
    <a:srgbClr val="FF6600"/>
    <a:srgbClr val="FF0066"/>
    <a:srgbClr val="99FF66"/>
    <a:srgbClr val="FF66FF"/>
    <a:srgbClr val="FFCCFF"/>
    <a:srgbClr val="FF9999"/>
  </p:clrMru>
  <p:extLst>
    <p:ext uri="{E76CE94A-603C-4142-B9EB-6D1370010A27}">
      <p14:discardImageEditData xmlns:p14="http://schemas.microsoft.com/office/powerpoint/2010/main" val="0"/>
    </p:ext>
    <p:ext uri="{D31A062A-798A-4329-ABDD-BBA856620510}">
      <p14:defaultImageDpi xmlns:p14="http://schemas.microsoft.com/office/powerpoint/2010/main" val="220"/>
    </p:ext>
    <p:ext uri="{FD5EFAAD-0ECE-453E-9831-46B23BE46B34}">
      <p15:chartTrackingRefBased xmlns:p15="http://schemas.microsoft.com/office/powerpoint/2012/main" val="0"/>
    </p:ext>
  </p:extLst>
</p:presentationPr>
</file>

<file path=ppt/tableStyles.xml><?xml version="1.0" encoding="utf-8"?>
<a:tblStyleLst xmlns:a="http://schemas.openxmlformats.org/drawingml/2006/main" def="{5C22544A-7EE6-4342-B048-85BDC9FD1C3A}">
  <a:tblStyle styleId="{5C22544A-7EE6-4342-B048-85BDC9FD1C3A}" styleName="中間スタイル 2 - アクセント 1">
    <a:wholeTbl>
      <a:tcTxStyle>
        <a:fontRef idx="minor">
          <a:prstClr val="black"/>
        </a:fontRef>
        <a:schemeClr val="dk1"/>
      </a:tcTxStyle>
      <a:tcStyle>
        <a:tcBdr>
          <a:left>
            <a:ln w="12700" cmpd="sng">
              <a:solidFill>
                <a:schemeClr val="lt1"/>
              </a:solidFill>
            </a:ln>
          </a:left>
          <a:right>
            <a:ln w="12700" cmpd="sng">
              <a:solidFill>
                <a:schemeClr val="lt1"/>
              </a:solidFill>
            </a:ln>
          </a:right>
          <a:top>
            <a:ln w="12700" cmpd="sng">
              <a:solidFill>
                <a:schemeClr val="lt1"/>
              </a:solidFill>
            </a:ln>
          </a:top>
          <a:bottom>
            <a:ln w="12700" cmpd="sng">
              <a:solidFill>
                <a:schemeClr val="lt1"/>
              </a:solidFill>
            </a:ln>
          </a:bottom>
          <a:insideH>
            <a:ln w="12700" cmpd="sng">
              <a:solidFill>
                <a:schemeClr val="lt1"/>
              </a:solidFill>
            </a:ln>
          </a:insideH>
          <a:insideV>
            <a:ln w="12700" cmpd="sng">
              <a:solidFill>
                <a:schemeClr val="lt1"/>
              </a:solidFill>
            </a:ln>
          </a:insideV>
        </a:tcBdr>
        <a:fill>
          <a:solidFill>
            <a:schemeClr val="accent1">
              <a:tint val="20000"/>
            </a:schemeClr>
          </a:solidFill>
        </a:fill>
      </a:tcStyle>
    </a:wholeTbl>
    <a:band1H>
      <a:tcStyle>
        <a:tcBdr/>
        <a:fill>
          <a:solidFill>
            <a:schemeClr val="accent1">
              <a:tint val="40000"/>
            </a:schemeClr>
          </a:solidFill>
        </a:fill>
      </a:tcStyle>
    </a:band1H>
    <a:band2H>
      <a:tcStyle>
        <a:tcBdr/>
      </a:tcStyle>
    </a:band2H>
    <a:band1V>
      <a:tcStyle>
        <a:tcBdr/>
        <a:fill>
          <a:solidFill>
            <a:schemeClr val="accent1">
              <a:tint val="40000"/>
            </a:schemeClr>
          </a:solidFill>
        </a:fill>
      </a:tcStyle>
    </a:band1V>
    <a:band2V>
      <a:tcStyle>
        <a:tcBdr/>
      </a:tcStyle>
    </a:band2V>
    <a:lastCol>
      <a:tcTxStyle b="on">
        <a:fontRef idx="minor">
          <a:prstClr val="black"/>
        </a:fontRef>
        <a:schemeClr val="lt1"/>
      </a:tcTxStyle>
      <a:tcStyle>
        <a:tcBdr/>
        <a:fill>
          <a:solidFill>
            <a:schemeClr val="accent1"/>
          </a:solidFill>
        </a:fill>
      </a:tcStyle>
    </a:lastCol>
    <a:firstCol>
      <a:tcTxStyle b="on">
        <a:fontRef idx="minor">
          <a:prstClr val="black"/>
        </a:fontRef>
        <a:schemeClr val="lt1"/>
      </a:tcTxStyle>
      <a:tcStyle>
        <a:tcBdr/>
        <a:fill>
          <a:solidFill>
            <a:schemeClr val="accent1"/>
          </a:solidFill>
        </a:fill>
      </a:tcStyle>
    </a:firstCol>
    <a:lastRow>
      <a:tcTxStyle b="on">
        <a:fontRef idx="minor">
          <a:prstClr val="black"/>
        </a:fontRef>
        <a:schemeClr val="lt1"/>
      </a:tcTxStyle>
      <a:tcStyle>
        <a:tcBdr>
          <a:top>
            <a:ln w="38100" cmpd="sng">
              <a:solidFill>
                <a:schemeClr val="lt1"/>
              </a:solidFill>
            </a:ln>
          </a:top>
        </a:tcBdr>
        <a:fill>
          <a:solidFill>
            <a:schemeClr val="accent1"/>
          </a:solidFill>
        </a:fill>
      </a:tcStyle>
    </a:lastRow>
    <a:firstRow>
      <a:tcTxStyle b="on">
        <a:fontRef idx="minor">
          <a:prstClr val="black"/>
        </a:fontRef>
        <a:schemeClr val="lt1"/>
      </a:tcTxStyle>
      <a:tcStyle>
        <a:tcBdr>
          <a:bottom>
            <a:ln w="38100" cmpd="sng">
              <a:solidFill>
                <a:schemeClr val="lt1"/>
              </a:solidFill>
            </a:ln>
          </a:bottom>
        </a:tcBdr>
        <a:fill>
          <a:solidFill>
            <a:schemeClr val="accent1"/>
          </a:solidFill>
        </a:fill>
      </a:tcStyle>
    </a:firstRow>
  </a:tblStyle>
  <a:tblStyle styleId="{FABFCF23-3B69-468F-B69F-88F6DE6A72F2}" styleName="中間スタイル 1 - アクセント 5">
    <a:wholeTbl>
      <a:tcTxStyle>
        <a:fontRef idx="minor">
          <a:scrgbClr r="0" g="0" b="0"/>
        </a:fontRef>
        <a:schemeClr val="dk1"/>
      </a:tcTxStyle>
      <a:tcStyle>
        <a:tcBdr>
          <a:left>
            <a:ln w="12700" cmpd="sng">
              <a:solidFill>
                <a:schemeClr val="accent5"/>
              </a:solidFill>
            </a:ln>
          </a:left>
          <a:right>
            <a:ln w="12700" cmpd="sng">
              <a:solidFill>
                <a:schemeClr val="accent5"/>
              </a:solidFill>
            </a:ln>
          </a:right>
          <a:top>
            <a:ln w="12700" cmpd="sng">
              <a:solidFill>
                <a:schemeClr val="accent5"/>
              </a:solidFill>
            </a:ln>
          </a:top>
          <a:bottom>
            <a:ln w="12700" cmpd="sng">
              <a:solidFill>
                <a:schemeClr val="accent5"/>
              </a:solidFill>
            </a:ln>
          </a:bottom>
          <a:insideH>
            <a:ln w="12700" cmpd="sng">
              <a:solidFill>
                <a:schemeClr val="accent5"/>
              </a:solidFill>
            </a:ln>
          </a:insideH>
          <a:insideV>
            <a:ln>
              <a:noFill/>
            </a:ln>
          </a:insideV>
        </a:tcBdr>
        <a:fill>
          <a:solidFill>
            <a:schemeClr val="lt1"/>
          </a:solidFill>
        </a:fill>
      </a:tcStyle>
    </a:wholeTbl>
    <a:band1H>
      <a:tcStyle>
        <a:tcBdr/>
        <a:fill>
          <a:solidFill>
            <a:schemeClr val="accent5">
              <a:tint val="20000"/>
            </a:schemeClr>
          </a:solidFill>
        </a:fill>
      </a:tcStyle>
    </a:band1H>
    <a:band1V>
      <a:tcStyle>
        <a:tcBdr/>
        <a:fill>
          <a:solidFill>
            <a:schemeClr val="accent5">
              <a:tint val="20000"/>
            </a:schemeClr>
          </a:solidFill>
        </a:fill>
      </a:tcStyle>
    </a:band1V>
    <a:lastCol>
      <a:tcTxStyle b="on"/>
      <a:tcStyle>
        <a:tcBdr/>
      </a:tcStyle>
    </a:lastCol>
    <a:firstCol>
      <a:tcTxStyle b="on"/>
      <a:tcStyle>
        <a:tcBdr/>
      </a:tcStyle>
    </a:firstCol>
    <a:lastRow>
      <a:tcTxStyle b="on"/>
      <a:tcStyle>
        <a:tcBdr>
          <a:top>
            <a:ln w="50800" cmpd="dbl">
              <a:solidFill>
                <a:schemeClr val="accent5"/>
              </a:solidFill>
            </a:ln>
          </a:top>
        </a:tcBdr>
        <a:fill>
          <a:solidFill>
            <a:schemeClr val="lt1"/>
          </a:solidFill>
        </a:fill>
      </a:tcStyle>
    </a:lastRow>
    <a:firstRow>
      <a:tcTxStyle b="on">
        <a:fontRef idx="minor">
          <a:scrgbClr r="0" g="0" b="0"/>
        </a:fontRef>
        <a:schemeClr val="lt1"/>
      </a:tcTxStyle>
      <a:tcStyle>
        <a:tcBdr/>
        <a:fill>
          <a:solidFill>
            <a:schemeClr val="accent5"/>
          </a:solidFill>
        </a:fill>
      </a:tcStyle>
    </a:firstRow>
  </a:tblStyle>
  <a:tblStyle styleId="{BC89EF96-8CEA-46FF-86C4-4CE0E7609802}" styleName="淡色スタイル 3 - アクセント 1">
    <a:wholeTbl>
      <a:tcTxStyle>
        <a:fontRef idx="minor">
          <a:scrgbClr r="0" g="0" b="0"/>
        </a:fontRef>
        <a:schemeClr val="tx1"/>
      </a:tcTxStyle>
      <a:tcStyle>
        <a:tcBdr>
          <a:left>
            <a:ln w="12700" cmpd="sng">
              <a:solidFill>
                <a:schemeClr val="accent1"/>
              </a:solidFill>
            </a:ln>
          </a:left>
          <a:right>
            <a:ln w="12700" cmpd="sng">
              <a:solidFill>
                <a:schemeClr val="accent1"/>
              </a:solidFill>
            </a:ln>
          </a:right>
          <a:top>
            <a:ln w="12700" cmpd="sng">
              <a:solidFill>
                <a:schemeClr val="accent1"/>
              </a:solidFill>
            </a:ln>
          </a:top>
          <a:bottom>
            <a:ln w="12700" cmpd="sng">
              <a:solidFill>
                <a:schemeClr val="accent1"/>
              </a:solidFill>
            </a:ln>
          </a:bottom>
          <a:insideH>
            <a:ln w="12700" cmpd="sng">
              <a:solidFill>
                <a:schemeClr val="accent1"/>
              </a:solidFill>
            </a:ln>
          </a:insideH>
          <a:insideV>
            <a:ln w="12700" cmpd="sng">
              <a:solidFill>
                <a:schemeClr val="accent1"/>
              </a:solidFill>
            </a:ln>
          </a:insideV>
        </a:tcBdr>
        <a:fill>
          <a:noFill/>
        </a:fill>
      </a:tcStyle>
    </a:wholeTbl>
    <a:band1H>
      <a:tcStyle>
        <a:tcBdr/>
        <a:fill>
          <a:solidFill>
            <a:schemeClr val="accent1">
              <a:alpha val="20000"/>
            </a:schemeClr>
          </a:solidFill>
        </a:fill>
      </a:tcStyle>
    </a:band1H>
    <a:band1V>
      <a:tcStyle>
        <a:tcBdr/>
        <a:fill>
          <a:solidFill>
            <a:schemeClr val="accent1">
              <a:alpha val="20000"/>
            </a:schemeClr>
          </a:solidFill>
        </a:fill>
      </a:tcStyle>
    </a:band1V>
    <a:lastCol>
      <a:tcTxStyle b="on"/>
      <a:tcStyle>
        <a:tcBdr/>
      </a:tcStyle>
    </a:lastCol>
    <a:firstCol>
      <a:tcTxStyle b="on"/>
      <a:tcStyle>
        <a:tcBdr/>
      </a:tcStyle>
    </a:firstCol>
    <a:lastRow>
      <a:tcTxStyle b="on"/>
      <a:tcStyle>
        <a:tcBdr>
          <a:top>
            <a:ln w="50800" cmpd="dbl">
              <a:solidFill>
                <a:schemeClr val="accent1"/>
              </a:solidFill>
            </a:ln>
          </a:top>
        </a:tcBdr>
        <a:fill>
          <a:noFill/>
        </a:fill>
      </a:tcStyle>
    </a:lastRow>
    <a:firstRow>
      <a:tcTxStyle b="on"/>
      <a:tcStyle>
        <a:tcBdr>
          <a:bottom>
            <a:ln w="25400" cmpd="sng">
              <a:solidFill>
                <a:schemeClr val="accent1"/>
              </a:solidFill>
            </a:ln>
          </a:bottom>
        </a:tcBdr>
        <a:fill>
          <a:noFill/>
        </a:fill>
      </a:tcStyle>
    </a:firstRow>
  </a:tblStyle>
  <a:tblStyle styleId="{17292A2E-F333-43FB-9621-5CBBE7FDCDCB}" styleName="淡色スタイル 2 - アクセント 4">
    <a:wholeTbl>
      <a:tcTxStyle>
        <a:fontRef idx="minor">
          <a:scrgbClr r="0" g="0" b="0"/>
        </a:fontRef>
        <a:schemeClr val="tx1"/>
      </a:tcTxStyle>
      <a:tcStyle>
        <a:tcBdr>
          <a:left>
            <a:lnRef idx="1">
              <a:schemeClr val="accent4"/>
            </a:lnRef>
          </a:left>
          <a:right>
            <a:lnRef idx="1">
              <a:schemeClr val="accent4"/>
            </a:lnRef>
          </a:right>
          <a:top>
            <a:lnRef idx="1">
              <a:schemeClr val="accent4"/>
            </a:lnRef>
          </a:top>
          <a:bottom>
            <a:lnRef idx="1">
              <a:schemeClr val="accent4"/>
            </a:lnRef>
          </a:bottom>
          <a:insideH>
            <a:ln>
              <a:noFill/>
            </a:ln>
          </a:insideH>
          <a:insideV>
            <a:ln>
              <a:noFill/>
            </a:ln>
          </a:insideV>
        </a:tcBdr>
        <a:fill>
          <a:noFill/>
        </a:fill>
      </a:tcStyle>
    </a:wholeTbl>
    <a:band1H>
      <a:tcStyle>
        <a:tcBdr>
          <a:top>
            <a:lnRef idx="1">
              <a:schemeClr val="accent4"/>
            </a:lnRef>
          </a:top>
          <a:bottom>
            <a:lnRef idx="1">
              <a:schemeClr val="accent4"/>
            </a:lnRef>
          </a:bottom>
        </a:tcBdr>
      </a:tcStyle>
    </a:band1H>
    <a:band1V>
      <a:tcStyle>
        <a:tcBdr>
          <a:left>
            <a:lnRef idx="1">
              <a:schemeClr val="accent4"/>
            </a:lnRef>
          </a:left>
          <a:right>
            <a:lnRef idx="1">
              <a:schemeClr val="accent4"/>
            </a:lnRef>
          </a:right>
        </a:tcBdr>
      </a:tcStyle>
    </a:band1V>
    <a:band2V>
      <a:tcStyle>
        <a:tcBdr>
          <a:left>
            <a:lnRef idx="1">
              <a:schemeClr val="accent4"/>
            </a:lnRef>
          </a:left>
          <a:right>
            <a:lnRef idx="1">
              <a:schemeClr val="accent4"/>
            </a:lnRef>
          </a:right>
        </a:tcBdr>
      </a:tcStyle>
    </a:band2V>
    <a:lastCol>
      <a:tcTxStyle b="on"/>
      <a:tcStyle>
        <a:tcBdr/>
      </a:tcStyle>
    </a:lastCol>
    <a:firstCol>
      <a:tcTxStyle b="on"/>
      <a:tcStyle>
        <a:tcBdr/>
      </a:tcStyle>
    </a:firstCol>
    <a:lastRow>
      <a:tcTxStyle b="on"/>
      <a:tcStyle>
        <a:tcBdr>
          <a:top>
            <a:ln w="50800" cmpd="dbl">
              <a:solidFill>
                <a:schemeClr val="accent4"/>
              </a:solidFill>
            </a:ln>
          </a:top>
        </a:tcBdr>
      </a:tcStyle>
    </a:lastRow>
    <a:firstRow>
      <a:tcTxStyle b="on">
        <a:fontRef idx="minor">
          <a:scrgbClr r="0" g="0" b="0"/>
        </a:fontRef>
        <a:schemeClr val="bg1"/>
      </a:tcTxStyle>
      <a:tcStyle>
        <a:tcBdr/>
        <a:fillRef idx="1">
          <a:schemeClr val="accent4"/>
        </a:fillRef>
      </a:tcStyle>
    </a:firstRow>
  </a:tblStyle>
  <a:tblStyle styleId="{5A111915-BE36-4E01-A7E5-04B1672EAD32}" styleName="淡色スタイル 2 - アクセント 5">
    <a:wholeTbl>
      <a:tcTxStyle>
        <a:fontRef idx="minor">
          <a:scrgbClr r="0" g="0" b="0"/>
        </a:fontRef>
        <a:schemeClr val="tx1"/>
      </a:tcTxStyle>
      <a:tcStyle>
        <a:tcBdr>
          <a:left>
            <a:lnRef idx="1">
              <a:schemeClr val="accent5"/>
            </a:lnRef>
          </a:left>
          <a:right>
            <a:lnRef idx="1">
              <a:schemeClr val="accent5"/>
            </a:lnRef>
          </a:right>
          <a:top>
            <a:lnRef idx="1">
              <a:schemeClr val="accent5"/>
            </a:lnRef>
          </a:top>
          <a:bottom>
            <a:lnRef idx="1">
              <a:schemeClr val="accent5"/>
            </a:lnRef>
          </a:bottom>
          <a:insideH>
            <a:ln>
              <a:noFill/>
            </a:ln>
          </a:insideH>
          <a:insideV>
            <a:ln>
              <a:noFill/>
            </a:ln>
          </a:insideV>
        </a:tcBdr>
        <a:fill>
          <a:noFill/>
        </a:fill>
      </a:tcStyle>
    </a:wholeTbl>
    <a:band1H>
      <a:tcStyle>
        <a:tcBdr>
          <a:top>
            <a:lnRef idx="1">
              <a:schemeClr val="accent5"/>
            </a:lnRef>
          </a:top>
          <a:bottom>
            <a:lnRef idx="1">
              <a:schemeClr val="accent5"/>
            </a:lnRef>
          </a:bottom>
        </a:tcBdr>
      </a:tcStyle>
    </a:band1H>
    <a:band1V>
      <a:tcStyle>
        <a:tcBdr>
          <a:left>
            <a:lnRef idx="1">
              <a:schemeClr val="accent5"/>
            </a:lnRef>
          </a:left>
          <a:right>
            <a:lnRef idx="1">
              <a:schemeClr val="accent5"/>
            </a:lnRef>
          </a:right>
        </a:tcBdr>
      </a:tcStyle>
    </a:band1V>
    <a:band2V>
      <a:tcStyle>
        <a:tcBdr>
          <a:left>
            <a:lnRef idx="1">
              <a:schemeClr val="accent5"/>
            </a:lnRef>
          </a:left>
          <a:right>
            <a:lnRef idx="1">
              <a:schemeClr val="accent5"/>
            </a:lnRef>
          </a:right>
        </a:tcBdr>
      </a:tcStyle>
    </a:band2V>
    <a:lastCol>
      <a:tcTxStyle b="on"/>
      <a:tcStyle>
        <a:tcBdr/>
      </a:tcStyle>
    </a:lastCol>
    <a:firstCol>
      <a:tcTxStyle b="on"/>
      <a:tcStyle>
        <a:tcBdr/>
      </a:tcStyle>
    </a:firstCol>
    <a:lastRow>
      <a:tcTxStyle b="on"/>
      <a:tcStyle>
        <a:tcBdr>
          <a:top>
            <a:ln w="50800" cmpd="dbl">
              <a:solidFill>
                <a:schemeClr val="accent5"/>
              </a:solidFill>
            </a:ln>
          </a:top>
        </a:tcBdr>
      </a:tcStyle>
    </a:lastRow>
    <a:firstRow>
      <a:tcTxStyle b="on">
        <a:fontRef idx="minor">
          <a:scrgbClr r="0" g="0" b="0"/>
        </a:fontRef>
        <a:schemeClr val="bg1"/>
      </a:tcTxStyle>
      <a:tcStyle>
        <a:tcBdr/>
        <a:fillRef idx="1">
          <a:schemeClr val="accent5"/>
        </a:fillRef>
      </a:tcStyle>
    </a:firstRow>
  </a:tblStyle>
</a:tblStyleLst>
</file>

<file path=ppt/viewProps.xml><?xml version="1.0" encoding="utf-8"?>
<p:viewPr xmlns:a="http://schemas.openxmlformats.org/drawingml/2006/main" xmlns:r="http://schemas.openxmlformats.org/officeDocument/2006/relationships" xmlns:p="http://schemas.openxmlformats.org/presentationml/2006/main">
  <p:normalViewPr horzBarState="maximized">
    <p:restoredLeft sz="16471" autoAdjust="0"/>
    <p:restoredTop sz="95214" autoAdjust="0"/>
  </p:normalViewPr>
  <p:slideViewPr>
    <p:cSldViewPr>
      <p:cViewPr varScale="1">
        <p:scale>
          <a:sx n="88" d="100"/>
          <a:sy n="88" d="100"/>
        </p:scale>
        <p:origin x="1038" y="66"/>
      </p:cViewPr>
      <p:guideLst>
        <p:guide orient="horz" pos="2160"/>
        <p:guide pos="2880"/>
      </p:guideLst>
    </p:cSldViewPr>
  </p:slideViewPr>
  <p:outlineViewPr>
    <p:cViewPr>
      <p:scale>
        <a:sx n="33" d="100"/>
        <a:sy n="33" d="100"/>
      </p:scale>
      <p:origin x="0" y="0"/>
    </p:cViewPr>
  </p:outlineViewPr>
  <p:notesTextViewPr>
    <p:cViewPr>
      <p:scale>
        <a:sx n="1" d="1"/>
        <a:sy n="1" d="1"/>
      </p:scale>
      <p:origin x="0" y="0"/>
    </p:cViewPr>
  </p:notesTextViewPr>
  <p:sorterViewPr>
    <p:cViewPr varScale="1">
      <p:scale>
        <a:sx n="1" d="1"/>
        <a:sy n="1" d="1"/>
      </p:scale>
      <p:origin x="0" y="0"/>
    </p:cViewPr>
  </p:sorterViewPr>
  <p:notesViewPr>
    <p:cSldViewPr>
      <p:cViewPr varScale="1">
        <p:scale>
          <a:sx n="48" d="100"/>
          <a:sy n="48" d="100"/>
        </p:scale>
        <p:origin x="2772" y="48"/>
      </p:cViewPr>
      <p:guideLst>
        <p:guide orient="horz" pos="3106"/>
        <p:guide pos="2122"/>
      </p:guideLst>
    </p:cSldViewPr>
  </p:notesViewPr>
  <p:gridSpacing cx="72008" cy="72008"/>
</p:viewPr>
</file>

<file path=ppt/_rels/presentation.xml.rels><?xml version="1.0" encoding="UTF-8" standalone="yes"?>
<Relationships xmlns="http://schemas.openxmlformats.org/package/2006/relationships"><Relationship Id="rId8" Type="http://schemas.openxmlformats.org/officeDocument/2006/relationships/slide" Target="slides/slide7.xml"/><Relationship Id="rId13" Type="http://schemas.openxmlformats.org/officeDocument/2006/relationships/slide" Target="slides/slide12.xml"/><Relationship Id="rId18" Type="http://schemas.openxmlformats.org/officeDocument/2006/relationships/slide" Target="slides/slide17.xml"/><Relationship Id="rId26" Type="http://schemas.openxmlformats.org/officeDocument/2006/relationships/theme" Target="theme/theme1.xml"/><Relationship Id="rId3" Type="http://schemas.openxmlformats.org/officeDocument/2006/relationships/slide" Target="slides/slide2.xml"/><Relationship Id="rId21" Type="http://schemas.openxmlformats.org/officeDocument/2006/relationships/slide" Target="slides/slide20.xml"/><Relationship Id="rId7" Type="http://schemas.openxmlformats.org/officeDocument/2006/relationships/slide" Target="slides/slide6.xml"/><Relationship Id="rId12" Type="http://schemas.openxmlformats.org/officeDocument/2006/relationships/slide" Target="slides/slide11.xml"/><Relationship Id="rId17" Type="http://schemas.openxmlformats.org/officeDocument/2006/relationships/slide" Target="slides/slide16.xml"/><Relationship Id="rId25" Type="http://schemas.openxmlformats.org/officeDocument/2006/relationships/viewProps" Target="viewProps.xml"/><Relationship Id="rId2" Type="http://schemas.openxmlformats.org/officeDocument/2006/relationships/slide" Target="slides/slide1.xml"/><Relationship Id="rId16" Type="http://schemas.openxmlformats.org/officeDocument/2006/relationships/slide" Target="slides/slide15.xml"/><Relationship Id="rId20" Type="http://schemas.openxmlformats.org/officeDocument/2006/relationships/slide" Target="slides/slide19.xml"/><Relationship Id="rId1" Type="http://schemas.openxmlformats.org/officeDocument/2006/relationships/slideMaster" Target="slideMasters/slideMaster1.xml"/><Relationship Id="rId6" Type="http://schemas.openxmlformats.org/officeDocument/2006/relationships/slide" Target="slides/slide5.xml"/><Relationship Id="rId11" Type="http://schemas.openxmlformats.org/officeDocument/2006/relationships/slide" Target="slides/slide10.xml"/><Relationship Id="rId24" Type="http://schemas.openxmlformats.org/officeDocument/2006/relationships/presProps" Target="presProps.xml"/><Relationship Id="rId5" Type="http://schemas.openxmlformats.org/officeDocument/2006/relationships/slide" Target="slides/slide4.xml"/><Relationship Id="rId15" Type="http://schemas.openxmlformats.org/officeDocument/2006/relationships/slide" Target="slides/slide14.xml"/><Relationship Id="rId23" Type="http://schemas.openxmlformats.org/officeDocument/2006/relationships/handoutMaster" Target="handoutMasters/handoutMaster1.xml"/><Relationship Id="rId10" Type="http://schemas.openxmlformats.org/officeDocument/2006/relationships/slide" Target="slides/slide9.xml"/><Relationship Id="rId19" Type="http://schemas.openxmlformats.org/officeDocument/2006/relationships/slide" Target="slides/slide18.xml"/><Relationship Id="rId4" Type="http://schemas.openxmlformats.org/officeDocument/2006/relationships/slide" Target="slides/slide3.xml"/><Relationship Id="rId9" Type="http://schemas.openxmlformats.org/officeDocument/2006/relationships/slide" Target="slides/slide8.xml"/><Relationship Id="rId14" Type="http://schemas.openxmlformats.org/officeDocument/2006/relationships/slide" Target="slides/slide13.xml"/><Relationship Id="rId22" Type="http://schemas.openxmlformats.org/officeDocument/2006/relationships/notesMaster" Target="notesMasters/notesMaster1.xml"/><Relationship Id="rId27" Type="http://schemas.openxmlformats.org/officeDocument/2006/relationships/tableStyles" Target="tableStyles.xml"/></Relationships>
</file>

<file path=ppt/charts/_rels/chart1.xml.rels><?xml version="1.0" encoding="UTF-8" standalone="yes"?>
<Relationships xmlns="http://schemas.openxmlformats.org/package/2006/relationships"><Relationship Id="rId3" Type="http://schemas.openxmlformats.org/officeDocument/2006/relationships/package" Target="../embeddings/Microsoft_Excel_Worksheet1.xlsx"/><Relationship Id="rId2" Type="http://schemas.microsoft.com/office/2011/relationships/chartColorStyle" Target="colors1.xml"/><Relationship Id="rId1" Type="http://schemas.microsoft.com/office/2011/relationships/chartStyle" Target="style1.xml"/></Relationships>
</file>

<file path=ppt/charts/_rels/chart2.xml.rels><?xml version="1.0" encoding="UTF-8" standalone="yes"?>
<Relationships xmlns="http://schemas.openxmlformats.org/package/2006/relationships"><Relationship Id="rId3" Type="http://schemas.openxmlformats.org/officeDocument/2006/relationships/oleObject" Target="NULL" TargetMode="External"/><Relationship Id="rId2" Type="http://schemas.microsoft.com/office/2011/relationships/chartColorStyle" Target="colors2.xml"/><Relationship Id="rId1" Type="http://schemas.microsoft.com/office/2011/relationships/chartStyle" Target="style2.xml"/><Relationship Id="rId4" Type="http://schemas.openxmlformats.org/officeDocument/2006/relationships/chartUserShapes" Target="../drawings/drawing1.xml"/></Relationships>
</file>

<file path=ppt/charts/_rels/chart3.xml.rels><?xml version="1.0" encoding="UTF-8" standalone="yes"?>
<Relationships xmlns="http://schemas.openxmlformats.org/package/2006/relationships"><Relationship Id="rId3" Type="http://schemas.openxmlformats.org/officeDocument/2006/relationships/oleObject" Target="NULL" TargetMode="External"/><Relationship Id="rId2" Type="http://schemas.microsoft.com/office/2011/relationships/chartColorStyle" Target="colors3.xml"/><Relationship Id="rId1" Type="http://schemas.microsoft.com/office/2011/relationships/chartStyle" Target="style3.xml"/><Relationship Id="rId4" Type="http://schemas.openxmlformats.org/officeDocument/2006/relationships/chartUserShapes" Target="../drawings/drawing2.xml"/></Relationships>
</file>

<file path=ppt/charts/_rels/chart4.xml.rels><?xml version="1.0" encoding="UTF-8" standalone="yes"?>
<Relationships xmlns="http://schemas.openxmlformats.org/package/2006/relationships"><Relationship Id="rId3" Type="http://schemas.openxmlformats.org/officeDocument/2006/relationships/oleObject" Target="file:///C:\Users\0837\Documents\&#9733;&#9733;&#9733;&#20840;&#22269;&#20445;&#20581;&#24107;&#38263;&#20250;\R4%20&#20154;&#26448;&#32946;&#25104;&#35519;&#26619;&#30740;&#31350;\&#9733;&#9733;&#12304;&#26368;&#32066;&#29256;&#12305;&#22577;&#21578;&#26360;&#12539;&#27010;&#35201;&#29256;\&#20351;&#29992;&#12487;&#12540;&#12479;\&#32080;&#26524;&#34920;&#12414;&#12392;&#12417;1&#26376;27&#26085;&#29256;.xlsx" TargetMode="External"/><Relationship Id="rId2" Type="http://schemas.microsoft.com/office/2011/relationships/chartColorStyle" Target="colors4.xml"/><Relationship Id="rId1" Type="http://schemas.microsoft.com/office/2011/relationships/chartStyle" Target="style4.xml"/></Relationships>
</file>

<file path=ppt/charts/chart1.xml><?xml version="1.0" encoding="utf-8"?>
<c:chartSpace xmlns:c="http://schemas.openxmlformats.org/drawingml/2006/chart" xmlns:a="http://schemas.openxmlformats.org/drawingml/2006/main" xmlns:r="http://schemas.openxmlformats.org/officeDocument/2006/relationships" xmlns:c16r2="http://schemas.microsoft.com/office/drawing/2015/06/chart">
  <c:date1904 val="0"/>
  <c:lang val="ja-JP"/>
  <c:roundedCorners val="0"/>
  <mc:AlternateContent xmlns:mc="http://schemas.openxmlformats.org/markup-compatibility/2006">
    <mc:Choice xmlns:c14="http://schemas.microsoft.com/office/drawing/2007/8/2/chart" Requires="c14">
      <c14:style val="103"/>
    </mc:Choice>
    <mc:Fallback>
      <c:style val="3"/>
    </mc:Fallback>
  </mc:AlternateContent>
  <c:chart>
    <c:autoTitleDeleted val="1"/>
    <c:plotArea>
      <c:layout/>
      <c:barChart>
        <c:barDir val="bar"/>
        <c:grouping val="clustered"/>
        <c:varyColors val="0"/>
        <c:ser>
          <c:idx val="1"/>
          <c:order val="1"/>
          <c:spPr>
            <a:solidFill>
              <a:schemeClr val="accent1">
                <a:tint val="77000"/>
              </a:schemeClr>
            </a:solidFill>
            <a:ln>
              <a:noFill/>
            </a:ln>
            <a:effectLst/>
          </c:spPr>
          <c:invertIfNegative val="0"/>
          <c:dLbls>
            <c:dLbl>
              <c:idx val="13"/>
              <c:spPr>
                <a:noFill/>
                <a:ln>
                  <a:solidFill>
                    <a:schemeClr val="accent2"/>
                  </a:solidFill>
                </a:ln>
                <a:effectLst/>
              </c:spPr>
              <c:txPr>
                <a:bodyPr rot="0" spcFirstLastPara="1" vertOverflow="ellipsis" vert="horz" wrap="square" lIns="38100" tIns="19050" rIns="38100" bIns="19050" anchor="ctr" anchorCtr="1">
                  <a:spAutoFit/>
                </a:bodyPr>
                <a:lstStyle/>
                <a:p>
                  <a:pPr>
                    <a:defRPr sz="1200" b="1" i="0" u="none" strike="noStrike" kern="1200" baseline="0">
                      <a:solidFill>
                        <a:srgbClr val="FF0000"/>
                      </a:solidFill>
                      <a:latin typeface="+mn-lt"/>
                      <a:ea typeface="+mn-ea"/>
                      <a:cs typeface="+mn-cs"/>
                    </a:defRPr>
                  </a:pPr>
                  <a:endParaRPr lang="ja-JP"/>
                </a:p>
              </c:txPr>
              <c:showLegendKey val="0"/>
              <c:showVal val="1"/>
              <c:showCatName val="0"/>
              <c:showSerName val="0"/>
              <c:showPercent val="0"/>
              <c:showBubbleSize val="0"/>
              <c:extLst>
                <c:ext xmlns:c16="http://schemas.microsoft.com/office/drawing/2014/chart" uri="{C3380CC4-5D6E-409C-BE32-E72D297353CC}">
                  <c16:uniqueId val="{00000000-92FC-44AA-938F-729C0FC18EEF}"/>
                </c:ext>
              </c:extLst>
            </c:dLbl>
            <c:spPr>
              <a:noFill/>
              <a:ln>
                <a:noFill/>
              </a:ln>
              <a:effectLst/>
            </c:spPr>
            <c:txPr>
              <a:bodyPr rot="0" spcFirstLastPara="1" vertOverflow="ellipsis" vert="horz" wrap="square" lIns="38100" tIns="19050" rIns="38100" bIns="19050" anchor="ctr" anchorCtr="1">
                <a:spAutoFit/>
              </a:bodyPr>
              <a:lstStyle/>
              <a:p>
                <a:pPr>
                  <a:defRPr sz="1200" b="0" i="0" u="none" strike="noStrike" kern="1200" baseline="0">
                    <a:solidFill>
                      <a:schemeClr val="tx1">
                        <a:lumMod val="75000"/>
                        <a:lumOff val="25000"/>
                      </a:schemeClr>
                    </a:solidFill>
                    <a:latin typeface="+mn-lt"/>
                    <a:ea typeface="+mn-ea"/>
                    <a:cs typeface="+mn-cs"/>
                  </a:defRPr>
                </a:pPr>
                <a:endParaRPr lang="ja-JP"/>
              </a:p>
            </c:txPr>
            <c:showLegendKey val="0"/>
            <c:showVal val="1"/>
            <c:showCatName val="0"/>
            <c:showSerName val="0"/>
            <c:showPercent val="0"/>
            <c:showBubbleSize val="0"/>
            <c:showLeaderLines val="0"/>
            <c:extLst>
              <c:ext xmlns:c15="http://schemas.microsoft.com/office/drawing/2012/chart" uri="{CE6537A1-D6FC-4f65-9D91-7224C49458BB}">
                <c15:showLeaderLines val="1"/>
                <c15:leaderLines>
                  <c:spPr>
                    <a:ln w="9525" cap="flat" cmpd="sng" algn="ctr">
                      <a:solidFill>
                        <a:schemeClr val="tx1">
                          <a:lumMod val="35000"/>
                          <a:lumOff val="65000"/>
                        </a:schemeClr>
                      </a:solidFill>
                      <a:round/>
                    </a:ln>
                    <a:effectLst/>
                  </c:spPr>
                </c15:leaderLines>
              </c:ext>
            </c:extLst>
          </c:dLbls>
          <c:cat>
            <c:strRef>
              <c:f>表1対象特性グラフ!$A$3:$A$25</c:f>
              <c:strCache>
                <c:ptCount val="23"/>
                <c:pt idx="0">
                  <c:v>同僚との人間関係</c:v>
                </c:pt>
                <c:pt idx="1">
                  <c:v>職場内の他職種との人間関係</c:v>
                </c:pt>
                <c:pt idx="2">
                  <c:v>福利厚生のサービス</c:v>
                </c:pt>
                <c:pt idx="3">
                  <c:v>基本理念・自治体経営方針</c:v>
                </c:pt>
                <c:pt idx="4">
                  <c:v>職場外の他職種との人間関係</c:v>
                </c:pt>
                <c:pt idx="5">
                  <c:v>現在の職員としての立場</c:v>
                </c:pt>
                <c:pt idx="6">
                  <c:v>子育てに対する職場の支援</c:v>
                </c:pt>
                <c:pt idx="7">
                  <c:v>上司や管理者との人間関係</c:v>
                </c:pt>
                <c:pt idx="8">
                  <c:v>相談者やその家族の自立支援への貢献の度合い</c:v>
                </c:pt>
                <c:pt idx="9">
                  <c:v>地域への貢献の度合い</c:v>
                </c:pt>
                <c:pt idx="10">
                  <c:v>現在従事している業務</c:v>
                </c:pt>
                <c:pt idx="11">
                  <c:v>外部セミナーや学会への参加しやすさ</c:v>
                </c:pt>
                <c:pt idx="12">
                  <c:v>研修プログラム</c:v>
                </c:pt>
                <c:pt idx="13">
                  <c:v>所属自治体に勤務していることの総合的な満足度</c:v>
                </c:pt>
                <c:pt idx="14">
                  <c:v>自己啓発に対する職場の支援</c:v>
                </c:pt>
                <c:pt idx="15">
                  <c:v>休暇の取りやすさ</c:v>
                </c:pt>
                <c:pt idx="16">
                  <c:v>相談者の立場で考えた場合の保健師支援の質</c:v>
                </c:pt>
                <c:pt idx="17">
                  <c:v>昇進・昇給の仕組み</c:v>
                </c:pt>
                <c:pt idx="18">
                  <c:v>自身のキャリアラダーを鑑みての成長度合い</c:v>
                </c:pt>
                <c:pt idx="19">
                  <c:v>ワーク・ライフ・バランスへの所属自治体の取組</c:v>
                </c:pt>
                <c:pt idx="20">
                  <c:v>担当の業務量</c:v>
                </c:pt>
                <c:pt idx="21">
                  <c:v>設備・備品などの働きやすい環境</c:v>
                </c:pt>
                <c:pt idx="22">
                  <c:v>給与などの報酬</c:v>
                </c:pt>
              </c:strCache>
            </c:strRef>
          </c:cat>
          <c:val>
            <c:numRef>
              <c:f>表1対象特性グラフ!$C$3:$C$25</c:f>
              <c:numCache>
                <c:formatCode>0.0_);[Red]\(0.0\)</c:formatCode>
                <c:ptCount val="23"/>
                <c:pt idx="0">
                  <c:v>93.703703703703695</c:v>
                </c:pt>
                <c:pt idx="1">
                  <c:v>90.658436213991763</c:v>
                </c:pt>
                <c:pt idx="2">
                  <c:v>90.534979423868307</c:v>
                </c:pt>
                <c:pt idx="3">
                  <c:v>88.641975308641975</c:v>
                </c:pt>
                <c:pt idx="4">
                  <c:v>88.600823045267489</c:v>
                </c:pt>
                <c:pt idx="5">
                  <c:v>87.407407407407405</c:v>
                </c:pt>
                <c:pt idx="6">
                  <c:v>86.21399176954732</c:v>
                </c:pt>
                <c:pt idx="7">
                  <c:v>85.802469135802468</c:v>
                </c:pt>
                <c:pt idx="8">
                  <c:v>85.432098765432102</c:v>
                </c:pt>
                <c:pt idx="9">
                  <c:v>84.362139917695472</c:v>
                </c:pt>
                <c:pt idx="10">
                  <c:v>84.197530864197532</c:v>
                </c:pt>
                <c:pt idx="11">
                  <c:v>83.415637860082299</c:v>
                </c:pt>
                <c:pt idx="12">
                  <c:v>83.209876543209887</c:v>
                </c:pt>
                <c:pt idx="13">
                  <c:v>83.086419753086417</c:v>
                </c:pt>
                <c:pt idx="14">
                  <c:v>82.098765432098759</c:v>
                </c:pt>
                <c:pt idx="15">
                  <c:v>81.069958847736629</c:v>
                </c:pt>
                <c:pt idx="16">
                  <c:v>80.617283950617278</c:v>
                </c:pt>
                <c:pt idx="17">
                  <c:v>78.724279835390945</c:v>
                </c:pt>
                <c:pt idx="18">
                  <c:v>73.86831275720165</c:v>
                </c:pt>
                <c:pt idx="19">
                  <c:v>71.769547325102877</c:v>
                </c:pt>
                <c:pt idx="20">
                  <c:v>66.913580246913583</c:v>
                </c:pt>
                <c:pt idx="21">
                  <c:v>66.872427983539097</c:v>
                </c:pt>
                <c:pt idx="22">
                  <c:v>59.341563786008237</c:v>
                </c:pt>
              </c:numCache>
            </c:numRef>
          </c:val>
          <c:extLst>
            <c:ext xmlns:c16="http://schemas.microsoft.com/office/drawing/2014/chart" uri="{C3380CC4-5D6E-409C-BE32-E72D297353CC}">
              <c16:uniqueId val="{00000000-14C2-4EE5-AF1A-8F2372137FD3}"/>
            </c:ext>
          </c:extLst>
        </c:ser>
        <c:dLbls>
          <c:showLegendKey val="0"/>
          <c:showVal val="0"/>
          <c:showCatName val="0"/>
          <c:showSerName val="0"/>
          <c:showPercent val="0"/>
          <c:showBubbleSize val="0"/>
        </c:dLbls>
        <c:gapWidth val="182"/>
        <c:axId val="1744363039"/>
        <c:axId val="1744365951"/>
        <c:extLst>
          <c:ext xmlns:c15="http://schemas.microsoft.com/office/drawing/2012/chart" uri="{02D57815-91ED-43cb-92C2-25804820EDAC}">
            <c15:filteredBarSeries>
              <c15:ser>
                <c:idx val="0"/>
                <c:order val="0"/>
                <c:spPr>
                  <a:solidFill>
                    <a:schemeClr val="accent1">
                      <a:shade val="76000"/>
                    </a:schemeClr>
                  </a:solidFill>
                  <a:ln>
                    <a:noFill/>
                  </a:ln>
                  <a:effectLst/>
                </c:spPr>
                <c:invertIfNegative val="0"/>
                <c:cat>
                  <c:strRef>
                    <c:extLst>
                      <c:ext uri="{02D57815-91ED-43cb-92C2-25804820EDAC}">
                        <c15:formulaRef>
                          <c15:sqref>表1対象特性グラフ!$A$3:$A$25</c15:sqref>
                        </c15:formulaRef>
                      </c:ext>
                    </c:extLst>
                    <c:strCache>
                      <c:ptCount val="23"/>
                      <c:pt idx="0">
                        <c:v>同僚との人間関係</c:v>
                      </c:pt>
                      <c:pt idx="1">
                        <c:v>職場内の他職種との人間関係</c:v>
                      </c:pt>
                      <c:pt idx="2">
                        <c:v>福利厚生のサービス</c:v>
                      </c:pt>
                      <c:pt idx="3">
                        <c:v>基本理念・自治体経営方針</c:v>
                      </c:pt>
                      <c:pt idx="4">
                        <c:v>職場外の他職種との人間関係</c:v>
                      </c:pt>
                      <c:pt idx="5">
                        <c:v>現在の職員としての立場</c:v>
                      </c:pt>
                      <c:pt idx="6">
                        <c:v>子育てに対する職場の支援</c:v>
                      </c:pt>
                      <c:pt idx="7">
                        <c:v>上司や管理者との人間関係</c:v>
                      </c:pt>
                      <c:pt idx="8">
                        <c:v>相談者やその家族の自立支援への貢献の度合い</c:v>
                      </c:pt>
                      <c:pt idx="9">
                        <c:v>地域への貢献の度合い</c:v>
                      </c:pt>
                      <c:pt idx="10">
                        <c:v>現在従事している業務</c:v>
                      </c:pt>
                      <c:pt idx="11">
                        <c:v>外部セミナーや学会への参加しやすさ</c:v>
                      </c:pt>
                      <c:pt idx="12">
                        <c:v>研修プログラム</c:v>
                      </c:pt>
                      <c:pt idx="13">
                        <c:v>所属自治体に勤務していることの総合的な満足度</c:v>
                      </c:pt>
                      <c:pt idx="14">
                        <c:v>自己啓発に対する職場の支援</c:v>
                      </c:pt>
                      <c:pt idx="15">
                        <c:v>休暇の取りやすさ</c:v>
                      </c:pt>
                      <c:pt idx="16">
                        <c:v>相談者の立場で考えた場合の保健師支援の質</c:v>
                      </c:pt>
                      <c:pt idx="17">
                        <c:v>昇進・昇給の仕組み</c:v>
                      </c:pt>
                      <c:pt idx="18">
                        <c:v>自身のキャリアラダーを鑑みての成長度合い</c:v>
                      </c:pt>
                      <c:pt idx="19">
                        <c:v>ワーク・ライフ・バランスへの所属自治体の取組</c:v>
                      </c:pt>
                      <c:pt idx="20">
                        <c:v>担当の業務量</c:v>
                      </c:pt>
                      <c:pt idx="21">
                        <c:v>設備・備品などの働きやすい環境</c:v>
                      </c:pt>
                      <c:pt idx="22">
                        <c:v>給与などの報酬</c:v>
                      </c:pt>
                    </c:strCache>
                  </c:strRef>
                </c:cat>
                <c:val>
                  <c:numRef>
                    <c:extLst>
                      <c:ext uri="{02D57815-91ED-43cb-92C2-25804820EDAC}">
                        <c15:formulaRef>
                          <c15:sqref>表1対象特性グラフ!$B$3:$B$25</c15:sqref>
                        </c15:formulaRef>
                      </c:ext>
                    </c:extLst>
                    <c:numCache>
                      <c:formatCode>General</c:formatCode>
                      <c:ptCount val="23"/>
                      <c:pt idx="0">
                        <c:v>2277</c:v>
                      </c:pt>
                      <c:pt idx="1">
                        <c:v>2203</c:v>
                      </c:pt>
                      <c:pt idx="2">
                        <c:v>2200</c:v>
                      </c:pt>
                      <c:pt idx="3">
                        <c:v>2154</c:v>
                      </c:pt>
                      <c:pt idx="4">
                        <c:v>2153</c:v>
                      </c:pt>
                      <c:pt idx="5">
                        <c:v>2124</c:v>
                      </c:pt>
                      <c:pt idx="6">
                        <c:v>2095</c:v>
                      </c:pt>
                      <c:pt idx="7">
                        <c:v>2085</c:v>
                      </c:pt>
                      <c:pt idx="8">
                        <c:v>2076</c:v>
                      </c:pt>
                      <c:pt idx="9">
                        <c:v>2050</c:v>
                      </c:pt>
                      <c:pt idx="10">
                        <c:v>2046</c:v>
                      </c:pt>
                      <c:pt idx="11">
                        <c:v>2027</c:v>
                      </c:pt>
                      <c:pt idx="12">
                        <c:v>2022</c:v>
                      </c:pt>
                      <c:pt idx="13">
                        <c:v>2019</c:v>
                      </c:pt>
                      <c:pt idx="14">
                        <c:v>1995</c:v>
                      </c:pt>
                      <c:pt idx="15">
                        <c:v>1970</c:v>
                      </c:pt>
                      <c:pt idx="16">
                        <c:v>1959</c:v>
                      </c:pt>
                      <c:pt idx="17">
                        <c:v>1913</c:v>
                      </c:pt>
                      <c:pt idx="18">
                        <c:v>1795</c:v>
                      </c:pt>
                      <c:pt idx="19">
                        <c:v>1744</c:v>
                      </c:pt>
                      <c:pt idx="20">
                        <c:v>1626</c:v>
                      </c:pt>
                      <c:pt idx="21">
                        <c:v>1625</c:v>
                      </c:pt>
                      <c:pt idx="22">
                        <c:v>1442</c:v>
                      </c:pt>
                    </c:numCache>
                  </c:numRef>
                </c:val>
                <c:extLst>
                  <c:ext xmlns:c16="http://schemas.microsoft.com/office/drawing/2014/chart" uri="{C3380CC4-5D6E-409C-BE32-E72D297353CC}">
                    <c16:uniqueId val="{00000001-14C2-4EE5-AF1A-8F2372137FD3}"/>
                  </c:ext>
                </c:extLst>
              </c15:ser>
            </c15:filteredBarSeries>
          </c:ext>
        </c:extLst>
      </c:barChart>
      <c:catAx>
        <c:axId val="1744363039"/>
        <c:scaling>
          <c:orientation val="maxMin"/>
        </c:scaling>
        <c:delete val="0"/>
        <c:axPos val="l"/>
        <c:numFmt formatCode="General" sourceLinked="1"/>
        <c:majorTickMark val="none"/>
        <c:minorTickMark val="none"/>
        <c:tickLblPos val="nextTo"/>
        <c:spPr>
          <a:noFill/>
          <a:ln w="9525" cap="flat" cmpd="sng" algn="ctr">
            <a:solidFill>
              <a:schemeClr val="tx1">
                <a:lumMod val="15000"/>
                <a:lumOff val="85000"/>
              </a:schemeClr>
            </a:solidFill>
            <a:round/>
          </a:ln>
          <a:effectLst/>
        </c:spPr>
        <c:txPr>
          <a:bodyPr rot="-60000000" spcFirstLastPara="1" vertOverflow="ellipsis" vert="horz" wrap="square" anchor="ctr" anchorCtr="1"/>
          <a:lstStyle/>
          <a:p>
            <a:pPr>
              <a:defRPr lang="en-US" altLang="ja-JP" sz="1200" b="0" i="0" u="none" strike="noStrike" kern="1200" baseline="0">
                <a:solidFill>
                  <a:schemeClr val="tx1">
                    <a:lumMod val="65000"/>
                    <a:lumOff val="35000"/>
                  </a:schemeClr>
                </a:solidFill>
                <a:latin typeface="+mn-lt"/>
                <a:ea typeface="+mn-ea"/>
                <a:cs typeface="+mn-cs"/>
              </a:defRPr>
            </a:pPr>
            <a:endParaRPr lang="ja-JP"/>
          </a:p>
        </c:txPr>
        <c:crossAx val="1744365951"/>
        <c:crosses val="autoZero"/>
        <c:auto val="1"/>
        <c:lblAlgn val="ctr"/>
        <c:lblOffset val="100"/>
        <c:noMultiLvlLbl val="0"/>
      </c:catAx>
      <c:valAx>
        <c:axId val="1744365951"/>
        <c:scaling>
          <c:orientation val="minMax"/>
        </c:scaling>
        <c:delete val="0"/>
        <c:axPos val="t"/>
        <c:majorGridlines>
          <c:spPr>
            <a:ln w="9525" cap="flat" cmpd="sng" algn="ctr">
              <a:solidFill>
                <a:schemeClr val="tx1">
                  <a:lumMod val="15000"/>
                  <a:lumOff val="85000"/>
                </a:schemeClr>
              </a:solidFill>
              <a:round/>
            </a:ln>
            <a:effectLst/>
          </c:spPr>
        </c:majorGridlines>
        <c:numFmt formatCode="0.0_);[Red]\(0.0\)" sourceLinked="1"/>
        <c:majorTickMark val="none"/>
        <c:minorTickMark val="none"/>
        <c:tickLblPos val="nextTo"/>
        <c:spPr>
          <a:noFill/>
          <a:ln>
            <a:noFill/>
          </a:ln>
          <a:effectLst/>
        </c:spPr>
        <c:txPr>
          <a:bodyPr rot="-60000000" spcFirstLastPara="1" vertOverflow="ellipsis" vert="horz" wrap="square" anchor="ctr" anchorCtr="1"/>
          <a:lstStyle/>
          <a:p>
            <a:pPr>
              <a:defRPr sz="900" b="0" i="0" u="none" strike="noStrike" kern="1200" baseline="0">
                <a:solidFill>
                  <a:schemeClr val="tx1">
                    <a:lumMod val="65000"/>
                    <a:lumOff val="35000"/>
                  </a:schemeClr>
                </a:solidFill>
                <a:latin typeface="+mn-lt"/>
                <a:ea typeface="+mn-ea"/>
                <a:cs typeface="+mn-cs"/>
              </a:defRPr>
            </a:pPr>
            <a:endParaRPr lang="ja-JP"/>
          </a:p>
        </c:txPr>
        <c:crossAx val="1744363039"/>
        <c:crosses val="autoZero"/>
        <c:crossBetween val="between"/>
        <c:majorUnit val="20"/>
      </c:valAx>
      <c:spPr>
        <a:noFill/>
        <a:ln>
          <a:noFill/>
        </a:ln>
        <a:effectLst/>
      </c:spPr>
    </c:plotArea>
    <c:plotVisOnly val="1"/>
    <c:dispBlanksAs val="gap"/>
    <c:extLst>
      <c:ext xmlns:c16r3="http://schemas.microsoft.com/office/drawing/2017/03/chart" uri="{56B9EC1D-385E-4148-901F-78D8002777C0}">
        <c16r3:dataDisplayOptions16>
          <c16r3:dispNaAsBlank val="1"/>
        </c16r3:dataDisplayOptions16>
      </c:ext>
    </c:extLst>
    <c:showDLblsOverMax val="0"/>
  </c:chart>
  <c:spPr>
    <a:noFill/>
    <a:ln>
      <a:noFill/>
    </a:ln>
    <a:effectLst/>
  </c:spPr>
  <c:txPr>
    <a:bodyPr/>
    <a:lstStyle/>
    <a:p>
      <a:pPr>
        <a:defRPr/>
      </a:pPr>
      <a:endParaRPr lang="ja-JP"/>
    </a:p>
  </c:txPr>
  <c:externalData r:id="rId3">
    <c:autoUpdate val="0"/>
  </c:externalData>
</c:chartSpace>
</file>

<file path=ppt/charts/chart2.xml><?xml version="1.0" encoding="utf-8"?>
<c:chartSpace xmlns:c="http://schemas.openxmlformats.org/drawingml/2006/chart" xmlns:a="http://schemas.openxmlformats.org/drawingml/2006/main" xmlns:r="http://schemas.openxmlformats.org/officeDocument/2006/relationships" xmlns:c16r2="http://schemas.microsoft.com/office/drawing/2015/06/chart">
  <c:date1904 val="0"/>
  <c:lang val="ja-JP"/>
  <c:roundedCorners val="0"/>
  <mc:AlternateContent xmlns:mc="http://schemas.openxmlformats.org/markup-compatibility/2006">
    <mc:Choice xmlns:c14="http://schemas.microsoft.com/office/drawing/2007/8/2/chart" Requires="c14">
      <c14:style val="102"/>
    </mc:Choice>
    <mc:Fallback>
      <c:style val="2"/>
    </mc:Fallback>
  </mc:AlternateContent>
  <c:chart>
    <c:autoTitleDeleted val="1"/>
    <c:plotArea>
      <c:layout>
        <c:manualLayout>
          <c:layoutTarget val="inner"/>
          <c:xMode val="edge"/>
          <c:yMode val="edge"/>
          <c:x val="0.46537712521914731"/>
          <c:y val="0.1064537814562542"/>
          <c:w val="0.49808373525327554"/>
          <c:h val="0.84166613579479066"/>
        </c:manualLayout>
      </c:layout>
      <c:barChart>
        <c:barDir val="bar"/>
        <c:grouping val="clustered"/>
        <c:varyColors val="0"/>
        <c:ser>
          <c:idx val="0"/>
          <c:order val="0"/>
          <c:tx>
            <c:strRef>
              <c:f>'PPT表3-2（n=779）カイ二乗'!$I$3</c:f>
              <c:strCache>
                <c:ptCount val="1"/>
                <c:pt idx="0">
                  <c:v>該当</c:v>
                </c:pt>
              </c:strCache>
            </c:strRef>
          </c:tx>
          <c:spPr>
            <a:solidFill>
              <a:schemeClr val="accent1"/>
            </a:solidFill>
            <a:ln>
              <a:solidFill>
                <a:schemeClr val="accent1"/>
              </a:solidFill>
            </a:ln>
            <a:effectLst/>
          </c:spPr>
          <c:invertIfNegative val="0"/>
          <c:dLbls>
            <c:dLbl>
              <c:idx val="1"/>
              <c:spPr>
                <a:noFill/>
                <a:ln>
                  <a:noFill/>
                </a:ln>
                <a:effectLst/>
              </c:spPr>
              <c:txPr>
                <a:bodyPr rot="0" spcFirstLastPara="1" vertOverflow="ellipsis" vert="horz" wrap="square" lIns="38100" tIns="19050" rIns="38100" bIns="19050" anchor="ctr" anchorCtr="1">
                  <a:spAutoFit/>
                </a:bodyPr>
                <a:lstStyle/>
                <a:p>
                  <a:pPr>
                    <a:defRPr sz="1200" b="0" i="0" u="none" strike="noStrike" kern="1200" baseline="0">
                      <a:solidFill>
                        <a:schemeClr val="tx1">
                          <a:lumMod val="75000"/>
                          <a:lumOff val="25000"/>
                        </a:schemeClr>
                      </a:solidFill>
                      <a:latin typeface="+mn-lt"/>
                      <a:ea typeface="+mn-ea"/>
                      <a:cs typeface="+mn-cs"/>
                    </a:defRPr>
                  </a:pPr>
                  <a:endParaRPr lang="ja-JP"/>
                </a:p>
              </c:txPr>
              <c:showLegendKey val="0"/>
              <c:showVal val="1"/>
              <c:showCatName val="0"/>
              <c:showSerName val="0"/>
              <c:showPercent val="0"/>
              <c:showBubbleSize val="0"/>
              <c:extLst>
                <c:ext xmlns:c16="http://schemas.microsoft.com/office/drawing/2014/chart" uri="{C3380CC4-5D6E-409C-BE32-E72D297353CC}">
                  <c16:uniqueId val="{00000000-A3CA-48D0-A810-8A094E9D598C}"/>
                </c:ext>
              </c:extLst>
            </c:dLbl>
            <c:spPr>
              <a:noFill/>
              <a:ln>
                <a:noFill/>
              </a:ln>
              <a:effectLst/>
            </c:spPr>
            <c:txPr>
              <a:bodyPr rot="0" spcFirstLastPara="1" vertOverflow="ellipsis" vert="horz" wrap="square" lIns="38100" tIns="19050" rIns="38100" bIns="19050" anchor="ctr" anchorCtr="1">
                <a:spAutoFit/>
              </a:bodyPr>
              <a:lstStyle/>
              <a:p>
                <a:pPr>
                  <a:defRPr sz="1200" b="1" i="0" u="none" strike="noStrike" kern="1200" baseline="0">
                    <a:solidFill>
                      <a:schemeClr val="tx1">
                        <a:lumMod val="75000"/>
                        <a:lumOff val="25000"/>
                      </a:schemeClr>
                    </a:solidFill>
                    <a:latin typeface="+mn-lt"/>
                    <a:ea typeface="+mn-ea"/>
                    <a:cs typeface="+mn-cs"/>
                  </a:defRPr>
                </a:pPr>
                <a:endParaRPr lang="ja-JP"/>
              </a:p>
            </c:txPr>
            <c:showLegendKey val="0"/>
            <c:showVal val="1"/>
            <c:showCatName val="0"/>
            <c:showSerName val="0"/>
            <c:showPercent val="0"/>
            <c:showBubbleSize val="0"/>
            <c:showLeaderLines val="0"/>
            <c:extLst>
              <c:ext xmlns:c15="http://schemas.microsoft.com/office/drawing/2012/chart" uri="{CE6537A1-D6FC-4f65-9D91-7224C49458BB}">
                <c15:showLeaderLines val="1"/>
                <c15:leaderLines>
                  <c:spPr>
                    <a:ln w="9525" cap="flat" cmpd="sng" algn="ctr">
                      <a:solidFill>
                        <a:schemeClr val="tx1">
                          <a:lumMod val="35000"/>
                          <a:lumOff val="65000"/>
                        </a:schemeClr>
                      </a:solidFill>
                      <a:round/>
                    </a:ln>
                    <a:effectLst/>
                  </c:spPr>
                </c15:leaderLines>
              </c:ext>
            </c:extLst>
          </c:dLbls>
          <c:cat>
            <c:strRef>
              <c:f>'PPT表3-2（n=779）カイ二乗'!$H$4:$H$16</c:f>
              <c:strCache>
                <c:ptCount val="13"/>
                <c:pt idx="0">
                  <c:v>年齢（20歳代）</c:v>
                </c:pt>
                <c:pt idx="1">
                  <c:v>背景の多様性（前職有）</c:v>
                </c:pt>
                <c:pt idx="2">
                  <c:v>採用時に担当した業務が希望どおりであった</c:v>
                </c:pt>
                <c:pt idx="3">
                  <c:v>プリセプターの配置</c:v>
                </c:pt>
                <c:pt idx="4">
                  <c:v>キャリアラダーを用いて保健師能力の獲得状況を把握している</c:v>
                </c:pt>
                <c:pt idx="5">
                  <c:v>キャリアラダーを用いた指導者との面談</c:v>
                </c:pt>
                <c:pt idx="6">
                  <c:v>日常的な業務について指導者等との振り返り面談</c:v>
                </c:pt>
                <c:pt idx="7">
                  <c:v>業務経験や研修受講履歴の記録</c:v>
                </c:pt>
                <c:pt idx="8">
                  <c:v>計画的な現任研修の実施（事例検討や地区診断など）</c:v>
                </c:pt>
                <c:pt idx="9">
                  <c:v>プリセプターと相談できる関係</c:v>
                </c:pt>
                <c:pt idx="10">
                  <c:v>プリセプターからの適切な指導・助言</c:v>
                </c:pt>
                <c:pt idx="11">
                  <c:v>キャリアラダーに沿った必要な研修の受講</c:v>
                </c:pt>
                <c:pt idx="12">
                  <c:v>業務遂行上必要な研修が受講しやすい</c:v>
                </c:pt>
              </c:strCache>
            </c:strRef>
          </c:cat>
          <c:val>
            <c:numRef>
              <c:f>'PPT表3-2（n=779）カイ二乗'!$I$4:$I$16</c:f>
              <c:numCache>
                <c:formatCode>0.0_ </c:formatCode>
                <c:ptCount val="13"/>
                <c:pt idx="0">
                  <c:v>87.722419928825616</c:v>
                </c:pt>
                <c:pt idx="1">
                  <c:v>79.213483146067418</c:v>
                </c:pt>
                <c:pt idx="2">
                  <c:v>90.662650602409641</c:v>
                </c:pt>
                <c:pt idx="3">
                  <c:v>86.06557377049181</c:v>
                </c:pt>
                <c:pt idx="4">
                  <c:v>89.144050104384135</c:v>
                </c:pt>
                <c:pt idx="5">
                  <c:v>88.679245283018872</c:v>
                </c:pt>
                <c:pt idx="6">
                  <c:v>89.215686274509807</c:v>
                </c:pt>
                <c:pt idx="7">
                  <c:v>87.624750499001991</c:v>
                </c:pt>
                <c:pt idx="8">
                  <c:v>88.247863247863251</c:v>
                </c:pt>
                <c:pt idx="9">
                  <c:v>88.123924268502577</c:v>
                </c:pt>
                <c:pt idx="10">
                  <c:v>88.75</c:v>
                </c:pt>
                <c:pt idx="11">
                  <c:v>88.695652173913047</c:v>
                </c:pt>
                <c:pt idx="12">
                  <c:v>89.133627019089573</c:v>
                </c:pt>
              </c:numCache>
            </c:numRef>
          </c:val>
          <c:extLst>
            <c:ext xmlns:c16="http://schemas.microsoft.com/office/drawing/2014/chart" uri="{C3380CC4-5D6E-409C-BE32-E72D297353CC}">
              <c16:uniqueId val="{00000000-239D-40E2-B7E2-EA2B6A1CD9D7}"/>
            </c:ext>
          </c:extLst>
        </c:ser>
        <c:ser>
          <c:idx val="1"/>
          <c:order val="1"/>
          <c:tx>
            <c:strRef>
              <c:f>'PPT表3-2（n=779）カイ二乗'!$J$3</c:f>
              <c:strCache>
                <c:ptCount val="1"/>
                <c:pt idx="0">
                  <c:v>非該当</c:v>
                </c:pt>
              </c:strCache>
            </c:strRef>
          </c:tx>
          <c:spPr>
            <a:solidFill>
              <a:schemeClr val="accent1">
                <a:lumMod val="20000"/>
                <a:lumOff val="80000"/>
              </a:schemeClr>
            </a:solidFill>
            <a:ln>
              <a:noFill/>
            </a:ln>
            <a:effectLst/>
          </c:spPr>
          <c:invertIfNegative val="0"/>
          <c:dLbls>
            <c:dLbl>
              <c:idx val="1"/>
              <c:spPr>
                <a:noFill/>
                <a:ln>
                  <a:noFill/>
                </a:ln>
                <a:effectLst/>
              </c:spPr>
              <c:txPr>
                <a:bodyPr rot="0" spcFirstLastPara="1" vertOverflow="ellipsis" vert="horz" wrap="square" lIns="38100" tIns="19050" rIns="38100" bIns="19050" anchor="ctr" anchorCtr="1">
                  <a:spAutoFit/>
                </a:bodyPr>
                <a:lstStyle/>
                <a:p>
                  <a:pPr>
                    <a:defRPr sz="1200" b="1" i="0" u="none" strike="noStrike" kern="1200" baseline="0">
                      <a:solidFill>
                        <a:schemeClr val="tx1">
                          <a:lumMod val="75000"/>
                          <a:lumOff val="25000"/>
                        </a:schemeClr>
                      </a:solidFill>
                      <a:latin typeface="+mn-lt"/>
                      <a:ea typeface="+mn-ea"/>
                      <a:cs typeface="+mn-cs"/>
                    </a:defRPr>
                  </a:pPr>
                  <a:endParaRPr lang="ja-JP"/>
                </a:p>
              </c:txPr>
              <c:showLegendKey val="0"/>
              <c:showVal val="1"/>
              <c:showCatName val="0"/>
              <c:showSerName val="0"/>
              <c:showPercent val="0"/>
              <c:showBubbleSize val="0"/>
              <c:extLst>
                <c:ext xmlns:c16="http://schemas.microsoft.com/office/drawing/2014/chart" uri="{C3380CC4-5D6E-409C-BE32-E72D297353CC}">
                  <c16:uniqueId val="{00000001-A3CA-48D0-A810-8A094E9D598C}"/>
                </c:ext>
              </c:extLst>
            </c:dLbl>
            <c:spPr>
              <a:noFill/>
              <a:ln>
                <a:noFill/>
              </a:ln>
              <a:effectLst/>
            </c:spPr>
            <c:txPr>
              <a:bodyPr rot="0" spcFirstLastPara="1" vertOverflow="ellipsis" vert="horz" wrap="square" lIns="38100" tIns="19050" rIns="38100" bIns="19050" anchor="ctr" anchorCtr="1">
                <a:spAutoFit/>
              </a:bodyPr>
              <a:lstStyle/>
              <a:p>
                <a:pPr>
                  <a:defRPr sz="1100" b="0" i="0" u="none" strike="noStrike" kern="1200" baseline="0">
                    <a:solidFill>
                      <a:schemeClr val="tx1">
                        <a:lumMod val="75000"/>
                        <a:lumOff val="25000"/>
                      </a:schemeClr>
                    </a:solidFill>
                    <a:latin typeface="+mn-lt"/>
                    <a:ea typeface="+mn-ea"/>
                    <a:cs typeface="+mn-cs"/>
                  </a:defRPr>
                </a:pPr>
                <a:endParaRPr lang="ja-JP"/>
              </a:p>
            </c:txPr>
            <c:showLegendKey val="0"/>
            <c:showVal val="1"/>
            <c:showCatName val="0"/>
            <c:showSerName val="0"/>
            <c:showPercent val="0"/>
            <c:showBubbleSize val="0"/>
            <c:showLeaderLines val="0"/>
            <c:extLst>
              <c:ext xmlns:c15="http://schemas.microsoft.com/office/drawing/2012/chart" uri="{CE6537A1-D6FC-4f65-9D91-7224C49458BB}">
                <c15:showLeaderLines val="1"/>
                <c15:leaderLines>
                  <c:spPr>
                    <a:ln w="9525" cap="flat" cmpd="sng" algn="ctr">
                      <a:solidFill>
                        <a:schemeClr val="tx1">
                          <a:lumMod val="35000"/>
                          <a:lumOff val="65000"/>
                        </a:schemeClr>
                      </a:solidFill>
                      <a:round/>
                    </a:ln>
                    <a:effectLst/>
                  </c:spPr>
                </c15:leaderLines>
              </c:ext>
            </c:extLst>
          </c:dLbls>
          <c:cat>
            <c:strRef>
              <c:f>'PPT表3-2（n=779）カイ二乗'!$H$4:$H$16</c:f>
              <c:strCache>
                <c:ptCount val="13"/>
                <c:pt idx="0">
                  <c:v>年齢（20歳代）</c:v>
                </c:pt>
                <c:pt idx="1">
                  <c:v>背景の多様性（前職有）</c:v>
                </c:pt>
                <c:pt idx="2">
                  <c:v>採用時に担当した業務が希望どおりであった</c:v>
                </c:pt>
                <c:pt idx="3">
                  <c:v>プリセプターの配置</c:v>
                </c:pt>
                <c:pt idx="4">
                  <c:v>キャリアラダーを用いて保健師能力の獲得状況を把握している</c:v>
                </c:pt>
                <c:pt idx="5">
                  <c:v>キャリアラダーを用いた指導者との面談</c:v>
                </c:pt>
                <c:pt idx="6">
                  <c:v>日常的な業務について指導者等との振り返り面談</c:v>
                </c:pt>
                <c:pt idx="7">
                  <c:v>業務経験や研修受講履歴の記録</c:v>
                </c:pt>
                <c:pt idx="8">
                  <c:v>計画的な現任研修の実施（事例検討や地区診断など）</c:v>
                </c:pt>
                <c:pt idx="9">
                  <c:v>プリセプターと相談できる関係</c:v>
                </c:pt>
                <c:pt idx="10">
                  <c:v>プリセプターからの適切な指導・助言</c:v>
                </c:pt>
                <c:pt idx="11">
                  <c:v>キャリアラダーに沿った必要な研修の受講</c:v>
                </c:pt>
                <c:pt idx="12">
                  <c:v>業務遂行上必要な研修が受講しやすい</c:v>
                </c:pt>
              </c:strCache>
            </c:strRef>
          </c:cat>
          <c:val>
            <c:numRef>
              <c:f>'PPT表3-2（n=779）カイ二乗'!$J$4:$J$16</c:f>
              <c:numCache>
                <c:formatCode>0.0_ </c:formatCode>
                <c:ptCount val="13"/>
                <c:pt idx="0">
                  <c:v>76.958525345622121</c:v>
                </c:pt>
                <c:pt idx="1">
                  <c:v>89.361702127659569</c:v>
                </c:pt>
                <c:pt idx="2">
                  <c:v>80.313199105145415</c:v>
                </c:pt>
                <c:pt idx="3">
                  <c:v>79.881656804733723</c:v>
                </c:pt>
                <c:pt idx="4">
                  <c:v>77.666666666666671</c:v>
                </c:pt>
                <c:pt idx="5">
                  <c:v>81.127450980392155</c:v>
                </c:pt>
                <c:pt idx="6">
                  <c:v>79.784366576819409</c:v>
                </c:pt>
                <c:pt idx="7">
                  <c:v>79.496402877697847</c:v>
                </c:pt>
                <c:pt idx="8">
                  <c:v>79.421221864951775</c:v>
                </c:pt>
                <c:pt idx="9">
                  <c:v>74.747474747474755</c:v>
                </c:pt>
                <c:pt idx="10">
                  <c:v>66.187050359712231</c:v>
                </c:pt>
                <c:pt idx="11">
                  <c:v>73.529411764705884</c:v>
                </c:pt>
                <c:pt idx="12">
                  <c:v>54.081632653061227</c:v>
                </c:pt>
              </c:numCache>
            </c:numRef>
          </c:val>
          <c:extLst>
            <c:ext xmlns:c16="http://schemas.microsoft.com/office/drawing/2014/chart" uri="{C3380CC4-5D6E-409C-BE32-E72D297353CC}">
              <c16:uniqueId val="{00000001-239D-40E2-B7E2-EA2B6A1CD9D7}"/>
            </c:ext>
          </c:extLst>
        </c:ser>
        <c:dLbls>
          <c:showLegendKey val="0"/>
          <c:showVal val="1"/>
          <c:showCatName val="0"/>
          <c:showSerName val="0"/>
          <c:showPercent val="0"/>
          <c:showBubbleSize val="0"/>
        </c:dLbls>
        <c:gapWidth val="75"/>
        <c:axId val="497339408"/>
        <c:axId val="497338096"/>
      </c:barChart>
      <c:catAx>
        <c:axId val="497339408"/>
        <c:scaling>
          <c:orientation val="maxMin"/>
        </c:scaling>
        <c:delete val="0"/>
        <c:axPos val="l"/>
        <c:numFmt formatCode="General" sourceLinked="1"/>
        <c:majorTickMark val="none"/>
        <c:minorTickMark val="none"/>
        <c:tickLblPos val="nextTo"/>
        <c:spPr>
          <a:noFill/>
          <a:ln w="9525" cap="flat" cmpd="sng" algn="ctr">
            <a:solidFill>
              <a:schemeClr val="tx1">
                <a:lumMod val="15000"/>
                <a:lumOff val="85000"/>
              </a:schemeClr>
            </a:solidFill>
            <a:round/>
          </a:ln>
          <a:effectLst/>
        </c:spPr>
        <c:txPr>
          <a:bodyPr rot="-60000000" spcFirstLastPara="1" vertOverflow="ellipsis" vert="horz" wrap="square" anchor="ctr" anchorCtr="1"/>
          <a:lstStyle/>
          <a:p>
            <a:pPr>
              <a:defRPr sz="1050" b="0" i="0" u="none" strike="noStrike" kern="1200" baseline="0">
                <a:solidFill>
                  <a:schemeClr val="tx1">
                    <a:lumMod val="65000"/>
                    <a:lumOff val="35000"/>
                  </a:schemeClr>
                </a:solidFill>
                <a:latin typeface="+mn-lt"/>
                <a:ea typeface="+mn-ea"/>
                <a:cs typeface="+mn-cs"/>
              </a:defRPr>
            </a:pPr>
            <a:endParaRPr lang="ja-JP"/>
          </a:p>
        </c:txPr>
        <c:crossAx val="497338096"/>
        <c:crosses val="autoZero"/>
        <c:auto val="1"/>
        <c:lblAlgn val="ctr"/>
        <c:lblOffset val="100"/>
        <c:noMultiLvlLbl val="0"/>
      </c:catAx>
      <c:valAx>
        <c:axId val="497338096"/>
        <c:scaling>
          <c:orientation val="minMax"/>
          <c:max val="95"/>
          <c:min val="50"/>
        </c:scaling>
        <c:delete val="0"/>
        <c:axPos val="t"/>
        <c:numFmt formatCode="0.0_ " sourceLinked="1"/>
        <c:majorTickMark val="none"/>
        <c:minorTickMark val="none"/>
        <c:tickLblPos val="nextTo"/>
        <c:spPr>
          <a:noFill/>
          <a:ln>
            <a:noFill/>
          </a:ln>
          <a:effectLst/>
        </c:spPr>
        <c:txPr>
          <a:bodyPr rot="-60000000" spcFirstLastPara="1" vertOverflow="ellipsis" vert="horz" wrap="square" anchor="ctr" anchorCtr="1"/>
          <a:lstStyle/>
          <a:p>
            <a:pPr>
              <a:defRPr sz="1100" b="0" i="0" u="none" strike="noStrike" kern="1200" baseline="0">
                <a:solidFill>
                  <a:schemeClr val="tx1">
                    <a:lumMod val="65000"/>
                    <a:lumOff val="35000"/>
                  </a:schemeClr>
                </a:solidFill>
                <a:latin typeface="+mn-lt"/>
                <a:ea typeface="+mn-ea"/>
                <a:cs typeface="+mn-cs"/>
              </a:defRPr>
            </a:pPr>
            <a:endParaRPr lang="ja-JP"/>
          </a:p>
        </c:txPr>
        <c:crossAx val="497339408"/>
        <c:crosses val="autoZero"/>
        <c:crossBetween val="between"/>
        <c:majorUnit val="10"/>
      </c:valAx>
      <c:spPr>
        <a:noFill/>
        <a:ln>
          <a:noFill/>
        </a:ln>
        <a:effectLst/>
      </c:spPr>
    </c:plotArea>
    <c:legend>
      <c:legendPos val="b"/>
      <c:legendEntry>
        <c:idx val="0"/>
        <c:txPr>
          <a:bodyPr rot="0" spcFirstLastPara="1" vertOverflow="ellipsis" vert="horz" wrap="square" anchor="ctr" anchorCtr="1"/>
          <a:lstStyle/>
          <a:p>
            <a:pPr>
              <a:defRPr sz="1400" b="1" i="0" u="none" strike="noStrike" kern="1200" baseline="0">
                <a:solidFill>
                  <a:schemeClr val="tx1">
                    <a:lumMod val="65000"/>
                    <a:lumOff val="35000"/>
                  </a:schemeClr>
                </a:solidFill>
                <a:latin typeface="+mn-lt"/>
                <a:ea typeface="+mn-ea"/>
                <a:cs typeface="+mn-cs"/>
              </a:defRPr>
            </a:pPr>
            <a:endParaRPr lang="ja-JP"/>
          </a:p>
        </c:txPr>
      </c:legendEntry>
      <c:layout>
        <c:manualLayout>
          <c:xMode val="edge"/>
          <c:yMode val="edge"/>
          <c:x val="0.5708481762829164"/>
          <c:y val="0.93344551060393632"/>
          <c:w val="0.18276608858947085"/>
          <c:h val="6.2399485749141503E-2"/>
        </c:manualLayout>
      </c:layout>
      <c:overlay val="0"/>
      <c:spPr>
        <a:noFill/>
        <a:ln>
          <a:noFill/>
        </a:ln>
        <a:effectLst/>
      </c:spPr>
      <c:txPr>
        <a:bodyPr rot="0" spcFirstLastPara="1" vertOverflow="ellipsis" vert="horz" wrap="square" anchor="ctr" anchorCtr="1"/>
        <a:lstStyle/>
        <a:p>
          <a:pPr>
            <a:defRPr sz="1400" b="1" i="0" u="none" strike="noStrike" kern="1200" baseline="0">
              <a:solidFill>
                <a:schemeClr val="tx1">
                  <a:lumMod val="65000"/>
                  <a:lumOff val="35000"/>
                </a:schemeClr>
              </a:solidFill>
              <a:latin typeface="+mn-lt"/>
              <a:ea typeface="+mn-ea"/>
              <a:cs typeface="+mn-cs"/>
            </a:defRPr>
          </a:pPr>
          <a:endParaRPr lang="ja-JP"/>
        </a:p>
      </c:txPr>
    </c:legend>
    <c:plotVisOnly val="1"/>
    <c:dispBlanksAs val="gap"/>
    <c:showDLblsOverMax val="0"/>
  </c:chart>
  <c:spPr>
    <a:noFill/>
    <a:ln>
      <a:noFill/>
    </a:ln>
    <a:effectLst/>
  </c:spPr>
  <c:txPr>
    <a:bodyPr/>
    <a:lstStyle/>
    <a:p>
      <a:pPr>
        <a:defRPr/>
      </a:pPr>
      <a:endParaRPr lang="ja-JP"/>
    </a:p>
  </c:txPr>
  <c:externalData r:id="rId3">
    <c:autoUpdate val="0"/>
  </c:externalData>
  <c:userShapes r:id="rId4"/>
</c:chartSpace>
</file>

<file path=ppt/charts/chart3.xml><?xml version="1.0" encoding="utf-8"?>
<c:chartSpace xmlns:c="http://schemas.openxmlformats.org/drawingml/2006/chart" xmlns:a="http://schemas.openxmlformats.org/drawingml/2006/main" xmlns:r="http://schemas.openxmlformats.org/officeDocument/2006/relationships" xmlns:c16r2="http://schemas.microsoft.com/office/drawing/2015/06/chart">
  <c:date1904 val="0"/>
  <c:lang val="ja-JP"/>
  <c:roundedCorners val="0"/>
  <mc:AlternateContent xmlns:mc="http://schemas.openxmlformats.org/markup-compatibility/2006">
    <mc:Choice xmlns:c14="http://schemas.microsoft.com/office/drawing/2007/8/2/chart" Requires="c14">
      <c14:style val="102"/>
    </mc:Choice>
    <mc:Fallback>
      <c:style val="2"/>
    </mc:Fallback>
  </mc:AlternateContent>
  <c:chart>
    <c:autoTitleDeleted val="1"/>
    <c:plotArea>
      <c:layout>
        <c:manualLayout>
          <c:layoutTarget val="inner"/>
          <c:xMode val="edge"/>
          <c:yMode val="edge"/>
          <c:x val="0.52930243752574291"/>
          <c:y val="6.1118151743886462E-2"/>
          <c:w val="0.42471539794754948"/>
          <c:h val="0.82824201513061535"/>
        </c:manualLayout>
      </c:layout>
      <c:barChart>
        <c:barDir val="bar"/>
        <c:grouping val="clustered"/>
        <c:varyColors val="0"/>
        <c:ser>
          <c:idx val="0"/>
          <c:order val="0"/>
          <c:tx>
            <c:strRef>
              <c:f>'PPT表3-2（n=779）カイ二乗'!$I$25</c:f>
              <c:strCache>
                <c:ptCount val="1"/>
                <c:pt idx="0">
                  <c:v>該当</c:v>
                </c:pt>
              </c:strCache>
            </c:strRef>
          </c:tx>
          <c:spPr>
            <a:solidFill>
              <a:schemeClr val="accent1"/>
            </a:solidFill>
            <a:ln>
              <a:noFill/>
            </a:ln>
            <a:effectLst/>
          </c:spPr>
          <c:invertIfNegative val="0"/>
          <c:dLbls>
            <c:dLbl>
              <c:idx val="7"/>
              <c:layout>
                <c:manualLayout>
                  <c:x val="0"/>
                  <c:y val="9.6002264354890167E-17"/>
                </c:manualLayout>
              </c:layout>
              <c:spPr>
                <a:noFill/>
                <a:ln>
                  <a:noFill/>
                </a:ln>
                <a:effectLst/>
              </c:spPr>
              <c:txPr>
                <a:bodyPr rot="0" spcFirstLastPara="1" vertOverflow="ellipsis" vert="horz" wrap="square" anchor="ctr" anchorCtr="1"/>
                <a:lstStyle/>
                <a:p>
                  <a:pPr>
                    <a:defRPr sz="1400" b="1" i="0" u="none" strike="noStrike" kern="1200" baseline="0">
                      <a:solidFill>
                        <a:srgbClr val="FF0000"/>
                      </a:solidFill>
                      <a:latin typeface="+mn-ea"/>
                      <a:ea typeface="+mn-ea"/>
                      <a:cs typeface="+mn-cs"/>
                    </a:defRPr>
                  </a:pPr>
                  <a:endParaRPr lang="ja-JP"/>
                </a:p>
              </c:txPr>
              <c:showLegendKey val="0"/>
              <c:showVal val="1"/>
              <c:showCatName val="0"/>
              <c:showSerName val="0"/>
              <c:showPercent val="0"/>
              <c:showBubbleSize val="0"/>
              <c:extLst>
                <c:ext xmlns:c15="http://schemas.microsoft.com/office/drawing/2012/chart" uri="{CE6537A1-D6FC-4f65-9D91-7224C49458BB}"/>
                <c:ext xmlns:c16="http://schemas.microsoft.com/office/drawing/2014/chart" uri="{C3380CC4-5D6E-409C-BE32-E72D297353CC}">
                  <c16:uniqueId val="{00000001-406C-451B-A6C6-DF0F9E385254}"/>
                </c:ext>
              </c:extLst>
            </c:dLbl>
            <c:dLbl>
              <c:idx val="8"/>
              <c:layout>
                <c:manualLayout>
                  <c:x val="-1.4362132462286963E-3"/>
                  <c:y val="2.6184799827812417E-3"/>
                </c:manualLayout>
              </c:layout>
              <c:spPr>
                <a:noFill/>
                <a:ln>
                  <a:noFill/>
                </a:ln>
                <a:effectLst/>
              </c:spPr>
              <c:txPr>
                <a:bodyPr rot="0" spcFirstLastPara="1" vertOverflow="ellipsis" vert="horz" wrap="square" anchor="ctr" anchorCtr="1"/>
                <a:lstStyle/>
                <a:p>
                  <a:pPr>
                    <a:defRPr sz="1400" b="1" i="0" u="none" strike="noStrike" kern="1200" baseline="0">
                      <a:solidFill>
                        <a:srgbClr val="FF0000"/>
                      </a:solidFill>
                      <a:latin typeface="+mn-ea"/>
                      <a:ea typeface="+mn-ea"/>
                      <a:cs typeface="+mn-cs"/>
                    </a:defRPr>
                  </a:pPr>
                  <a:endParaRPr lang="ja-JP"/>
                </a:p>
              </c:txPr>
              <c:showLegendKey val="0"/>
              <c:showVal val="1"/>
              <c:showCatName val="0"/>
              <c:showSerName val="0"/>
              <c:showPercent val="0"/>
              <c:showBubbleSize val="0"/>
              <c:extLst>
                <c:ext xmlns:c15="http://schemas.microsoft.com/office/drawing/2012/chart" uri="{CE6537A1-D6FC-4f65-9D91-7224C49458BB}"/>
                <c:ext xmlns:c16="http://schemas.microsoft.com/office/drawing/2014/chart" uri="{C3380CC4-5D6E-409C-BE32-E72D297353CC}">
                  <c16:uniqueId val="{00000000-406C-451B-A6C6-DF0F9E385254}"/>
                </c:ext>
              </c:extLst>
            </c:dLbl>
            <c:spPr>
              <a:noFill/>
              <a:ln>
                <a:noFill/>
              </a:ln>
              <a:effectLst/>
            </c:spPr>
            <c:txPr>
              <a:bodyPr rot="0" spcFirstLastPara="1" vertOverflow="ellipsis" vert="horz" wrap="square" anchor="ctr" anchorCtr="1"/>
              <a:lstStyle/>
              <a:p>
                <a:pPr>
                  <a:defRPr sz="1400" b="1" i="0" u="none" strike="noStrike" kern="1200" baseline="0">
                    <a:solidFill>
                      <a:schemeClr val="tx1">
                        <a:lumMod val="75000"/>
                        <a:lumOff val="25000"/>
                      </a:schemeClr>
                    </a:solidFill>
                    <a:latin typeface="+mn-ea"/>
                    <a:ea typeface="+mn-ea"/>
                    <a:cs typeface="+mn-cs"/>
                  </a:defRPr>
                </a:pPr>
                <a:endParaRPr lang="ja-JP"/>
              </a:p>
            </c:txPr>
            <c:showLegendKey val="0"/>
            <c:showVal val="1"/>
            <c:showCatName val="0"/>
            <c:showSerName val="0"/>
            <c:showPercent val="0"/>
            <c:showBubbleSize val="0"/>
            <c:showLeaderLines val="0"/>
            <c:extLst>
              <c:ext xmlns:c15="http://schemas.microsoft.com/office/drawing/2012/chart" uri="{CE6537A1-D6FC-4f65-9D91-7224C49458BB}">
                <c15:showLeaderLines val="1"/>
                <c15:leaderLines>
                  <c:spPr>
                    <a:ln w="9525" cap="flat" cmpd="sng" algn="ctr">
                      <a:solidFill>
                        <a:schemeClr val="tx1">
                          <a:lumMod val="35000"/>
                          <a:lumOff val="65000"/>
                        </a:schemeClr>
                      </a:solidFill>
                      <a:round/>
                    </a:ln>
                    <a:effectLst/>
                  </c:spPr>
                </c15:leaderLines>
              </c:ext>
            </c:extLst>
          </c:dLbls>
          <c:cat>
            <c:strRef>
              <c:f>'PPT表3-2（n=779）カイ二乗'!$H$26:$H$34</c:f>
              <c:strCache>
                <c:ptCount val="9"/>
                <c:pt idx="0">
                  <c:v>些細な問題や疑問でも相談できる人がいる</c:v>
                </c:pt>
                <c:pt idx="1">
                  <c:v>声かけ・挨拶をする習慣がある</c:v>
                </c:pt>
                <c:pt idx="2">
                  <c:v>同期・同世代の保健師と気軽に会話が出来る</c:v>
                </c:pt>
                <c:pt idx="3">
                  <c:v>勤務時間外に保健師同士で仕事以外の会話が気軽に出来る</c:v>
                </c:pt>
                <c:pt idx="4">
                  <c:v>先輩・上司と仕事以外での相談も出来る</c:v>
                </c:pt>
                <c:pt idx="5">
                  <c:v>新任期職員へ保健師業務の意義・理由について丁寧に説明している</c:v>
                </c:pt>
                <c:pt idx="6">
                  <c:v>業務について今後の見通しや段取りについて説明・共有している</c:v>
                </c:pt>
                <c:pt idx="7">
                  <c:v>業務で出した成果についてお互い評価・承認する習慣がある</c:v>
                </c:pt>
                <c:pt idx="8">
                  <c:v>保健師能力が高まることに対する評価・承認する習慣がある</c:v>
                </c:pt>
              </c:strCache>
            </c:strRef>
          </c:cat>
          <c:val>
            <c:numRef>
              <c:f>'PPT表3-2（n=779）カイ二乗'!$I$26:$I$34</c:f>
              <c:numCache>
                <c:formatCode>0.0_ </c:formatCode>
                <c:ptCount val="9"/>
                <c:pt idx="0">
                  <c:v>88.455988455988461</c:v>
                </c:pt>
                <c:pt idx="1">
                  <c:v>86.693548387096769</c:v>
                </c:pt>
                <c:pt idx="2">
                  <c:v>86.578171091445427</c:v>
                </c:pt>
                <c:pt idx="3">
                  <c:v>89.889415481832543</c:v>
                </c:pt>
                <c:pt idx="4">
                  <c:v>92.418772563176901</c:v>
                </c:pt>
                <c:pt idx="5">
                  <c:v>92.517006802721085</c:v>
                </c:pt>
                <c:pt idx="6">
                  <c:v>91.626409017713371</c:v>
                </c:pt>
                <c:pt idx="7">
                  <c:v>93.520140105078809</c:v>
                </c:pt>
                <c:pt idx="8">
                  <c:v>93.692022263450838</c:v>
                </c:pt>
              </c:numCache>
            </c:numRef>
          </c:val>
          <c:extLst>
            <c:ext xmlns:c16="http://schemas.microsoft.com/office/drawing/2014/chart" uri="{C3380CC4-5D6E-409C-BE32-E72D297353CC}">
              <c16:uniqueId val="{00000000-3243-4F04-88B6-95539A7524E9}"/>
            </c:ext>
          </c:extLst>
        </c:ser>
        <c:ser>
          <c:idx val="1"/>
          <c:order val="1"/>
          <c:tx>
            <c:strRef>
              <c:f>'PPT表3-2（n=779）カイ二乗'!$J$25</c:f>
              <c:strCache>
                <c:ptCount val="1"/>
                <c:pt idx="0">
                  <c:v>非該当</c:v>
                </c:pt>
              </c:strCache>
            </c:strRef>
          </c:tx>
          <c:spPr>
            <a:solidFill>
              <a:schemeClr val="bg2">
                <a:lumMod val="90000"/>
              </a:schemeClr>
            </a:solidFill>
            <a:ln>
              <a:noFill/>
            </a:ln>
            <a:effectLst/>
          </c:spPr>
          <c:invertIfNegative val="0"/>
          <c:dLbls>
            <c:spPr>
              <a:noFill/>
              <a:ln>
                <a:noFill/>
              </a:ln>
              <a:effectLst/>
            </c:spPr>
            <c:txPr>
              <a:bodyPr rot="0" spcFirstLastPara="1" vertOverflow="ellipsis" vert="horz" wrap="square" anchor="ctr" anchorCtr="1"/>
              <a:lstStyle/>
              <a:p>
                <a:pPr>
                  <a:defRPr sz="1050" b="0" i="0" u="none" strike="noStrike" kern="1200" baseline="0">
                    <a:solidFill>
                      <a:schemeClr val="tx1">
                        <a:lumMod val="75000"/>
                        <a:lumOff val="25000"/>
                      </a:schemeClr>
                    </a:solidFill>
                    <a:latin typeface="+mn-ea"/>
                    <a:ea typeface="+mn-ea"/>
                    <a:cs typeface="+mn-cs"/>
                  </a:defRPr>
                </a:pPr>
                <a:endParaRPr lang="ja-JP"/>
              </a:p>
            </c:txPr>
            <c:showLegendKey val="0"/>
            <c:showVal val="1"/>
            <c:showCatName val="0"/>
            <c:showSerName val="0"/>
            <c:showPercent val="0"/>
            <c:showBubbleSize val="0"/>
            <c:showLeaderLines val="0"/>
            <c:extLst>
              <c:ext xmlns:c15="http://schemas.microsoft.com/office/drawing/2012/chart" uri="{CE6537A1-D6FC-4f65-9D91-7224C49458BB}">
                <c15:showLeaderLines val="1"/>
                <c15:leaderLines>
                  <c:spPr>
                    <a:ln w="9525" cap="flat" cmpd="sng" algn="ctr">
                      <a:solidFill>
                        <a:schemeClr val="tx1">
                          <a:lumMod val="35000"/>
                          <a:lumOff val="65000"/>
                        </a:schemeClr>
                      </a:solidFill>
                      <a:round/>
                    </a:ln>
                    <a:effectLst/>
                  </c:spPr>
                </c15:leaderLines>
              </c:ext>
            </c:extLst>
          </c:dLbls>
          <c:cat>
            <c:strRef>
              <c:f>'PPT表3-2（n=779）カイ二乗'!$H$26:$H$34</c:f>
              <c:strCache>
                <c:ptCount val="9"/>
                <c:pt idx="0">
                  <c:v>些細な問題や疑問でも相談できる人がいる</c:v>
                </c:pt>
                <c:pt idx="1">
                  <c:v>声かけ・挨拶をする習慣がある</c:v>
                </c:pt>
                <c:pt idx="2">
                  <c:v>同期・同世代の保健師と気軽に会話が出来る</c:v>
                </c:pt>
                <c:pt idx="3">
                  <c:v>勤務時間外に保健師同士で仕事以外の会話が気軽に出来る</c:v>
                </c:pt>
                <c:pt idx="4">
                  <c:v>先輩・上司と仕事以外での相談も出来る</c:v>
                </c:pt>
                <c:pt idx="5">
                  <c:v>新任期職員へ保健師業務の意義・理由について丁寧に説明している</c:v>
                </c:pt>
                <c:pt idx="6">
                  <c:v>業務について今後の見通しや段取りについて説明・共有している</c:v>
                </c:pt>
                <c:pt idx="7">
                  <c:v>業務で出した成果についてお互い評価・承認する習慣がある</c:v>
                </c:pt>
                <c:pt idx="8">
                  <c:v>保健師能力が高まることに対する評価・承認する習慣がある</c:v>
                </c:pt>
              </c:strCache>
            </c:strRef>
          </c:cat>
          <c:val>
            <c:numRef>
              <c:f>'PPT表3-2（n=779）カイ二乗'!$J$26:$J$34</c:f>
              <c:numCache>
                <c:formatCode>0.0_ </c:formatCode>
                <c:ptCount val="9"/>
                <c:pt idx="0">
                  <c:v>54.651162790697676</c:v>
                </c:pt>
                <c:pt idx="1">
                  <c:v>42.857142857142854</c:v>
                </c:pt>
                <c:pt idx="2">
                  <c:v>72.277227722772281</c:v>
                </c:pt>
                <c:pt idx="3">
                  <c:v>62.328767123287669</c:v>
                </c:pt>
                <c:pt idx="4">
                  <c:v>65.777777777777771</c:v>
                </c:pt>
                <c:pt idx="5">
                  <c:v>60.732984293193716</c:v>
                </c:pt>
                <c:pt idx="6">
                  <c:v>57.594936708860757</c:v>
                </c:pt>
                <c:pt idx="7">
                  <c:v>60.57692307692308</c:v>
                </c:pt>
                <c:pt idx="8">
                  <c:v>64.583333333333329</c:v>
                </c:pt>
              </c:numCache>
            </c:numRef>
          </c:val>
          <c:extLst>
            <c:ext xmlns:c16="http://schemas.microsoft.com/office/drawing/2014/chart" uri="{C3380CC4-5D6E-409C-BE32-E72D297353CC}">
              <c16:uniqueId val="{00000001-3243-4F04-88B6-95539A7524E9}"/>
            </c:ext>
          </c:extLst>
        </c:ser>
        <c:dLbls>
          <c:showLegendKey val="0"/>
          <c:showVal val="1"/>
          <c:showCatName val="0"/>
          <c:showSerName val="0"/>
          <c:showPercent val="0"/>
          <c:showBubbleSize val="0"/>
        </c:dLbls>
        <c:gapWidth val="75"/>
        <c:axId val="563828280"/>
        <c:axId val="563834512"/>
      </c:barChart>
      <c:catAx>
        <c:axId val="563828280"/>
        <c:scaling>
          <c:orientation val="maxMin"/>
        </c:scaling>
        <c:delete val="0"/>
        <c:axPos val="l"/>
        <c:numFmt formatCode="General" sourceLinked="1"/>
        <c:majorTickMark val="none"/>
        <c:minorTickMark val="none"/>
        <c:tickLblPos val="nextTo"/>
        <c:spPr>
          <a:noFill/>
          <a:ln w="9525" cap="flat" cmpd="sng" algn="ctr">
            <a:solidFill>
              <a:schemeClr val="tx1">
                <a:lumMod val="15000"/>
                <a:lumOff val="85000"/>
              </a:schemeClr>
            </a:solidFill>
            <a:round/>
          </a:ln>
          <a:effectLst/>
        </c:spPr>
        <c:txPr>
          <a:bodyPr rot="-60000000" spcFirstLastPara="1" vertOverflow="ellipsis" vert="horz" wrap="square" anchor="ctr" anchorCtr="1"/>
          <a:lstStyle/>
          <a:p>
            <a:pPr>
              <a:defRPr sz="1100" b="0" i="0" u="none" strike="noStrike" kern="1200" baseline="0">
                <a:solidFill>
                  <a:schemeClr val="tx1">
                    <a:lumMod val="65000"/>
                    <a:lumOff val="35000"/>
                  </a:schemeClr>
                </a:solidFill>
                <a:latin typeface="+mn-ea"/>
                <a:ea typeface="+mn-ea"/>
                <a:cs typeface="+mn-cs"/>
              </a:defRPr>
            </a:pPr>
            <a:endParaRPr lang="ja-JP"/>
          </a:p>
        </c:txPr>
        <c:crossAx val="563834512"/>
        <c:crosses val="autoZero"/>
        <c:auto val="1"/>
        <c:lblAlgn val="ctr"/>
        <c:lblOffset val="100"/>
        <c:noMultiLvlLbl val="0"/>
      </c:catAx>
      <c:valAx>
        <c:axId val="563834512"/>
        <c:scaling>
          <c:orientation val="minMax"/>
          <c:max val="95"/>
          <c:min val="30"/>
        </c:scaling>
        <c:delete val="0"/>
        <c:axPos val="t"/>
        <c:numFmt formatCode="0.0_ " sourceLinked="1"/>
        <c:majorTickMark val="none"/>
        <c:minorTickMark val="none"/>
        <c:tickLblPos val="nextTo"/>
        <c:spPr>
          <a:noFill/>
          <a:ln>
            <a:noFill/>
          </a:ln>
          <a:effectLst/>
        </c:spPr>
        <c:txPr>
          <a:bodyPr rot="-60000" spcFirstLastPara="1" vertOverflow="ellipsis" wrap="square" anchor="b" anchorCtr="0"/>
          <a:lstStyle/>
          <a:p>
            <a:pPr>
              <a:defRPr sz="1050" b="0" i="0" u="none" strike="noStrike" kern="1200" baseline="0">
                <a:solidFill>
                  <a:schemeClr val="tx1">
                    <a:lumMod val="65000"/>
                    <a:lumOff val="35000"/>
                  </a:schemeClr>
                </a:solidFill>
                <a:latin typeface="+mn-ea"/>
                <a:ea typeface="+mn-ea"/>
                <a:cs typeface="+mn-cs"/>
              </a:defRPr>
            </a:pPr>
            <a:endParaRPr lang="ja-JP"/>
          </a:p>
        </c:txPr>
        <c:crossAx val="563828280"/>
        <c:crosses val="autoZero"/>
        <c:crossBetween val="between"/>
      </c:valAx>
      <c:spPr>
        <a:noFill/>
        <a:ln>
          <a:noFill/>
        </a:ln>
        <a:effectLst/>
      </c:spPr>
    </c:plotArea>
    <c:legend>
      <c:legendPos val="b"/>
      <c:layout>
        <c:manualLayout>
          <c:xMode val="edge"/>
          <c:yMode val="edge"/>
          <c:x val="0.57658872891508905"/>
          <c:y val="0.89186982684757354"/>
          <c:w val="0.22585789192458325"/>
          <c:h val="7.0536521996372878E-2"/>
        </c:manualLayout>
      </c:layout>
      <c:overlay val="0"/>
      <c:spPr>
        <a:noFill/>
        <a:ln>
          <a:noFill/>
        </a:ln>
        <a:effectLst/>
      </c:spPr>
      <c:txPr>
        <a:bodyPr rot="0" spcFirstLastPara="1" vertOverflow="ellipsis" vert="horz" wrap="square" anchor="ctr" anchorCtr="1"/>
        <a:lstStyle/>
        <a:p>
          <a:pPr>
            <a:defRPr sz="1400" b="1" i="0" u="none" strike="noStrike" kern="1200" baseline="0">
              <a:solidFill>
                <a:schemeClr val="tx1">
                  <a:lumMod val="65000"/>
                  <a:lumOff val="35000"/>
                </a:schemeClr>
              </a:solidFill>
              <a:latin typeface="+mn-ea"/>
              <a:ea typeface="+mn-ea"/>
              <a:cs typeface="+mn-cs"/>
            </a:defRPr>
          </a:pPr>
          <a:endParaRPr lang="ja-JP"/>
        </a:p>
      </c:txPr>
    </c:legend>
    <c:plotVisOnly val="1"/>
    <c:dispBlanksAs val="gap"/>
    <c:showDLblsOverMax val="0"/>
  </c:chart>
  <c:spPr>
    <a:noFill/>
    <a:ln>
      <a:noFill/>
    </a:ln>
    <a:effectLst/>
  </c:spPr>
  <c:txPr>
    <a:bodyPr/>
    <a:lstStyle/>
    <a:p>
      <a:pPr>
        <a:defRPr sz="1050">
          <a:latin typeface="+mn-ea"/>
          <a:ea typeface="+mn-ea"/>
        </a:defRPr>
      </a:pPr>
      <a:endParaRPr lang="ja-JP"/>
    </a:p>
  </c:txPr>
  <c:externalData r:id="rId3">
    <c:autoUpdate val="0"/>
  </c:externalData>
  <c:userShapes r:id="rId4"/>
</c:chartSpace>
</file>

<file path=ppt/charts/chart4.xml><?xml version="1.0" encoding="utf-8"?>
<c:chartSpace xmlns:c="http://schemas.openxmlformats.org/drawingml/2006/chart" xmlns:a="http://schemas.openxmlformats.org/drawingml/2006/main" xmlns:r="http://schemas.openxmlformats.org/officeDocument/2006/relationships" xmlns:c16r2="http://schemas.microsoft.com/office/drawing/2015/06/chart">
  <c:date1904 val="0"/>
  <c:lang val="ja-JP"/>
  <c:roundedCorners val="0"/>
  <mc:AlternateContent xmlns:mc="http://schemas.openxmlformats.org/markup-compatibility/2006">
    <mc:Choice xmlns:c14="http://schemas.microsoft.com/office/drawing/2007/8/2/chart" Requires="c14">
      <c14:style val="102"/>
    </mc:Choice>
    <mc:Fallback>
      <c:style val="2"/>
    </mc:Fallback>
  </mc:AlternateContent>
  <c:chart>
    <c:autoTitleDeleted val="1"/>
    <c:plotArea>
      <c:layout>
        <c:manualLayout>
          <c:layoutTarget val="inner"/>
          <c:xMode val="edge"/>
          <c:yMode val="edge"/>
          <c:x val="0.54211318267723707"/>
          <c:y val="9.7177365541171762E-2"/>
          <c:w val="0.43168397750742499"/>
          <c:h val="0.868366944894013"/>
        </c:manualLayout>
      </c:layout>
      <c:barChart>
        <c:barDir val="bar"/>
        <c:grouping val="clustered"/>
        <c:varyColors val="0"/>
        <c:ser>
          <c:idx val="0"/>
          <c:order val="0"/>
          <c:spPr>
            <a:solidFill>
              <a:schemeClr val="accent1"/>
            </a:solidFill>
            <a:ln>
              <a:noFill/>
            </a:ln>
            <a:effectLst/>
          </c:spPr>
          <c:invertIfNegative val="0"/>
          <c:dLbls>
            <c:dLbl>
              <c:idx val="0"/>
              <c:spPr>
                <a:noFill/>
                <a:ln>
                  <a:noFill/>
                </a:ln>
                <a:effectLst/>
              </c:spPr>
              <c:txPr>
                <a:bodyPr rot="0" spcFirstLastPara="1" vertOverflow="ellipsis" vert="horz" wrap="square" lIns="38100" tIns="19050" rIns="38100" bIns="19050" anchor="ctr" anchorCtr="1">
                  <a:spAutoFit/>
                </a:bodyPr>
                <a:lstStyle/>
                <a:p>
                  <a:pPr>
                    <a:defRPr sz="1197" b="0" i="0" u="none" strike="noStrike" kern="1200" baseline="0">
                      <a:solidFill>
                        <a:srgbClr val="FF0000"/>
                      </a:solidFill>
                      <a:latin typeface="+mn-lt"/>
                      <a:ea typeface="+mn-ea"/>
                      <a:cs typeface="+mn-cs"/>
                    </a:defRPr>
                  </a:pPr>
                  <a:endParaRPr lang="ja-JP"/>
                </a:p>
              </c:txPr>
              <c:showLegendKey val="0"/>
              <c:showVal val="1"/>
              <c:showCatName val="0"/>
              <c:showSerName val="0"/>
              <c:showPercent val="0"/>
              <c:showBubbleSize val="0"/>
              <c:extLst>
                <c:ext xmlns:c16="http://schemas.microsoft.com/office/drawing/2014/chart" uri="{C3380CC4-5D6E-409C-BE32-E72D297353CC}">
                  <c16:uniqueId val="{00000002-CF11-436C-82DD-AE862083FECD}"/>
                </c:ext>
              </c:extLst>
            </c:dLbl>
            <c:dLbl>
              <c:idx val="1"/>
              <c:spPr>
                <a:noFill/>
                <a:ln>
                  <a:noFill/>
                </a:ln>
                <a:effectLst/>
              </c:spPr>
              <c:txPr>
                <a:bodyPr rot="0" spcFirstLastPara="1" vertOverflow="ellipsis" vert="horz" wrap="square" lIns="38100" tIns="19050" rIns="38100" bIns="19050" anchor="ctr" anchorCtr="1">
                  <a:spAutoFit/>
                </a:bodyPr>
                <a:lstStyle/>
                <a:p>
                  <a:pPr>
                    <a:defRPr sz="1197" b="0" i="0" u="none" strike="noStrike" kern="1200" baseline="0">
                      <a:solidFill>
                        <a:srgbClr val="FF0000"/>
                      </a:solidFill>
                      <a:latin typeface="+mn-lt"/>
                      <a:ea typeface="+mn-ea"/>
                      <a:cs typeface="+mn-cs"/>
                    </a:defRPr>
                  </a:pPr>
                  <a:endParaRPr lang="ja-JP"/>
                </a:p>
              </c:txPr>
              <c:showLegendKey val="0"/>
              <c:showVal val="1"/>
              <c:showCatName val="0"/>
              <c:showSerName val="0"/>
              <c:showPercent val="0"/>
              <c:showBubbleSize val="0"/>
              <c:extLst>
                <c:ext xmlns:c16="http://schemas.microsoft.com/office/drawing/2014/chart" uri="{C3380CC4-5D6E-409C-BE32-E72D297353CC}">
                  <c16:uniqueId val="{00000003-CF11-436C-82DD-AE862083FECD}"/>
                </c:ext>
              </c:extLst>
            </c:dLbl>
            <c:dLbl>
              <c:idx val="2"/>
              <c:spPr>
                <a:noFill/>
                <a:ln>
                  <a:noFill/>
                </a:ln>
                <a:effectLst/>
              </c:spPr>
              <c:txPr>
                <a:bodyPr rot="0" spcFirstLastPara="1" vertOverflow="ellipsis" vert="horz" wrap="square" lIns="38100" tIns="19050" rIns="38100" bIns="19050" anchor="ctr" anchorCtr="1">
                  <a:spAutoFit/>
                </a:bodyPr>
                <a:lstStyle/>
                <a:p>
                  <a:pPr>
                    <a:defRPr sz="1197" b="0" i="0" u="none" strike="noStrike" kern="1200" baseline="0">
                      <a:solidFill>
                        <a:srgbClr val="FF0000"/>
                      </a:solidFill>
                      <a:latin typeface="+mn-lt"/>
                      <a:ea typeface="+mn-ea"/>
                      <a:cs typeface="+mn-cs"/>
                    </a:defRPr>
                  </a:pPr>
                  <a:endParaRPr lang="ja-JP"/>
                </a:p>
              </c:txPr>
              <c:showLegendKey val="0"/>
              <c:showVal val="1"/>
              <c:showCatName val="0"/>
              <c:showSerName val="0"/>
              <c:showPercent val="0"/>
              <c:showBubbleSize val="0"/>
              <c:extLst>
                <c:ext xmlns:c16="http://schemas.microsoft.com/office/drawing/2014/chart" uri="{C3380CC4-5D6E-409C-BE32-E72D297353CC}">
                  <c16:uniqueId val="{00000004-CF11-436C-82DD-AE862083FECD}"/>
                </c:ext>
              </c:extLst>
            </c:dLbl>
            <c:dLbl>
              <c:idx val="3"/>
              <c:spPr>
                <a:noFill/>
                <a:ln>
                  <a:noFill/>
                </a:ln>
                <a:effectLst/>
              </c:spPr>
              <c:txPr>
                <a:bodyPr rot="0" spcFirstLastPara="1" vertOverflow="ellipsis" vert="horz" wrap="square" lIns="38100" tIns="19050" rIns="38100" bIns="19050" anchor="ctr" anchorCtr="1">
                  <a:spAutoFit/>
                </a:bodyPr>
                <a:lstStyle/>
                <a:p>
                  <a:pPr>
                    <a:defRPr sz="1197" b="0" i="0" u="none" strike="noStrike" kern="1200" baseline="0">
                      <a:solidFill>
                        <a:srgbClr val="FF0000"/>
                      </a:solidFill>
                      <a:latin typeface="+mn-lt"/>
                      <a:ea typeface="+mn-ea"/>
                      <a:cs typeface="+mn-cs"/>
                    </a:defRPr>
                  </a:pPr>
                  <a:endParaRPr lang="ja-JP"/>
                </a:p>
              </c:txPr>
              <c:showLegendKey val="0"/>
              <c:showVal val="1"/>
              <c:showCatName val="0"/>
              <c:showSerName val="0"/>
              <c:showPercent val="0"/>
              <c:showBubbleSize val="0"/>
              <c:extLst>
                <c:ext xmlns:c16="http://schemas.microsoft.com/office/drawing/2014/chart" uri="{C3380CC4-5D6E-409C-BE32-E72D297353CC}">
                  <c16:uniqueId val="{00000005-CF11-436C-82DD-AE862083FECD}"/>
                </c:ext>
              </c:extLst>
            </c:dLbl>
            <c:spPr>
              <a:noFill/>
              <a:ln>
                <a:noFill/>
              </a:ln>
              <a:effectLst/>
            </c:spPr>
            <c:txPr>
              <a:bodyPr rot="0" spcFirstLastPara="1" vertOverflow="ellipsis" vert="horz" wrap="square" lIns="38100" tIns="19050" rIns="38100" bIns="19050" anchor="ctr" anchorCtr="1">
                <a:spAutoFit/>
              </a:bodyPr>
              <a:lstStyle/>
              <a:p>
                <a:pPr>
                  <a:defRPr sz="1197" b="0" i="0" u="none" strike="noStrike" kern="1200" baseline="0">
                    <a:solidFill>
                      <a:schemeClr val="tx1">
                        <a:lumMod val="75000"/>
                        <a:lumOff val="25000"/>
                      </a:schemeClr>
                    </a:solidFill>
                    <a:latin typeface="+mn-lt"/>
                    <a:ea typeface="+mn-ea"/>
                    <a:cs typeface="+mn-cs"/>
                  </a:defRPr>
                </a:pPr>
                <a:endParaRPr lang="ja-JP"/>
              </a:p>
            </c:txPr>
            <c:showLegendKey val="0"/>
            <c:showVal val="1"/>
            <c:showCatName val="0"/>
            <c:showSerName val="0"/>
            <c:showPercent val="0"/>
            <c:showBubbleSize val="0"/>
            <c:showLeaderLines val="0"/>
            <c:extLst>
              <c:ext xmlns:c15="http://schemas.microsoft.com/office/drawing/2012/chart" uri="{CE6537A1-D6FC-4f65-9D91-7224C49458BB}">
                <c15:showLeaderLines val="1"/>
                <c15:leaderLines>
                  <c:spPr>
                    <a:ln w="9525" cap="flat" cmpd="sng" algn="ctr">
                      <a:solidFill>
                        <a:schemeClr val="tx1">
                          <a:lumMod val="35000"/>
                          <a:lumOff val="65000"/>
                        </a:schemeClr>
                      </a:solidFill>
                      <a:round/>
                    </a:ln>
                    <a:effectLst/>
                  </c:spPr>
                </c15:leaderLines>
              </c:ext>
            </c:extLst>
          </c:dLbls>
          <c:cat>
            <c:strRef>
              <c:f>多変量解析グラフ!$A$21:$A$32</c:f>
              <c:strCache>
                <c:ptCount val="12"/>
                <c:pt idx="0">
                  <c:v>業務で出した成果をお互い評価・承認する習慣がある</c:v>
                </c:pt>
                <c:pt idx="1">
                  <c:v>先輩・上司と仕事以外での相談もできる</c:v>
                </c:pt>
                <c:pt idx="2">
                  <c:v>保健師業務の意義・理由を丁寧に説明している</c:v>
                </c:pt>
                <c:pt idx="3">
                  <c:v>業務遂行上の必要な研修が受講しやすい</c:v>
                </c:pt>
                <c:pt idx="4">
                  <c:v>経験学習を意識した人材育成を実施している（統括）</c:v>
                </c:pt>
                <c:pt idx="5">
                  <c:v>保健師のプリセプターを配置している（人事）</c:v>
                </c:pt>
                <c:pt idx="6">
                  <c:v>勤務時間外に保健師同士で仕事以外の会話が気軽にできる</c:v>
                </c:pt>
                <c:pt idx="7">
                  <c:v>自身のキャリアラダーに沿った必要な研修を受講できている</c:v>
                </c:pt>
                <c:pt idx="8">
                  <c:v>些細な問題や疑問でも相談できる人がいる</c:v>
                </c:pt>
                <c:pt idx="9">
                  <c:v>自治体としてのキャリアラダーを作成し活用している</c:v>
                </c:pt>
                <c:pt idx="10">
                  <c:v>キャリア形成における最初に配置する部署の考え（人事）</c:v>
                </c:pt>
                <c:pt idx="11">
                  <c:v>年齢</c:v>
                </c:pt>
              </c:strCache>
            </c:strRef>
          </c:cat>
          <c:val>
            <c:numRef>
              <c:f>多変量解析グラフ!$B$21:$B$32</c:f>
              <c:numCache>
                <c:formatCode>0.00</c:formatCode>
                <c:ptCount val="12"/>
                <c:pt idx="0">
                  <c:v>3.0285948566548058</c:v>
                </c:pt>
                <c:pt idx="1">
                  <c:v>2.6526940578730573</c:v>
                </c:pt>
                <c:pt idx="2">
                  <c:v>2.2499357663026407</c:v>
                </c:pt>
                <c:pt idx="3">
                  <c:v>1.9899544609711242</c:v>
                </c:pt>
                <c:pt idx="4">
                  <c:v>1.5721953568388087</c:v>
                </c:pt>
                <c:pt idx="5">
                  <c:v>1.5264413451987202</c:v>
                </c:pt>
                <c:pt idx="6">
                  <c:v>1.5254894747579726</c:v>
                </c:pt>
                <c:pt idx="7">
                  <c:v>1.5046746385820273</c:v>
                </c:pt>
                <c:pt idx="8">
                  <c:v>1.4698709799590066</c:v>
                </c:pt>
                <c:pt idx="9">
                  <c:v>1.2065860660557559</c:v>
                </c:pt>
                <c:pt idx="10">
                  <c:v>1.0518024711011513</c:v>
                </c:pt>
                <c:pt idx="11">
                  <c:v>0.99513064699370068</c:v>
                </c:pt>
              </c:numCache>
            </c:numRef>
          </c:val>
          <c:extLst>
            <c:ext xmlns:c16="http://schemas.microsoft.com/office/drawing/2014/chart" uri="{C3380CC4-5D6E-409C-BE32-E72D297353CC}">
              <c16:uniqueId val="{00000000-CF11-436C-82DD-AE862083FECD}"/>
            </c:ext>
          </c:extLst>
        </c:ser>
        <c:dLbls>
          <c:showLegendKey val="0"/>
          <c:showVal val="0"/>
          <c:showCatName val="0"/>
          <c:showSerName val="0"/>
          <c:showPercent val="0"/>
          <c:showBubbleSize val="0"/>
        </c:dLbls>
        <c:gapWidth val="182"/>
        <c:axId val="153810959"/>
        <c:axId val="153811375"/>
      </c:barChart>
      <c:catAx>
        <c:axId val="153810959"/>
        <c:scaling>
          <c:orientation val="maxMin"/>
        </c:scaling>
        <c:delete val="0"/>
        <c:axPos val="l"/>
        <c:numFmt formatCode="General" sourceLinked="0"/>
        <c:majorTickMark val="none"/>
        <c:minorTickMark val="none"/>
        <c:tickLblPos val="nextTo"/>
        <c:spPr>
          <a:noFill/>
          <a:ln w="9525" cap="flat" cmpd="sng" algn="ctr">
            <a:solidFill>
              <a:schemeClr val="tx1">
                <a:lumMod val="15000"/>
                <a:lumOff val="85000"/>
              </a:schemeClr>
            </a:solidFill>
            <a:round/>
          </a:ln>
          <a:effectLst/>
        </c:spPr>
        <c:txPr>
          <a:bodyPr rot="-60000000" spcFirstLastPara="1" vertOverflow="ellipsis" vert="horz" wrap="square" anchor="ctr" anchorCtr="1"/>
          <a:lstStyle/>
          <a:p>
            <a:pPr>
              <a:defRPr sz="1197" b="0" i="0" u="none" strike="noStrike" kern="1200" baseline="0">
                <a:solidFill>
                  <a:schemeClr val="tx1">
                    <a:lumMod val="65000"/>
                    <a:lumOff val="35000"/>
                  </a:schemeClr>
                </a:solidFill>
                <a:latin typeface="+mn-lt"/>
                <a:ea typeface="+mn-ea"/>
                <a:cs typeface="+mn-cs"/>
              </a:defRPr>
            </a:pPr>
            <a:endParaRPr lang="ja-JP"/>
          </a:p>
        </c:txPr>
        <c:crossAx val="153811375"/>
        <c:crosses val="autoZero"/>
        <c:auto val="1"/>
        <c:lblAlgn val="ctr"/>
        <c:lblOffset val="100"/>
        <c:tickLblSkip val="1"/>
        <c:noMultiLvlLbl val="0"/>
      </c:catAx>
      <c:valAx>
        <c:axId val="153811375"/>
        <c:scaling>
          <c:orientation val="minMax"/>
        </c:scaling>
        <c:delete val="0"/>
        <c:axPos val="t"/>
        <c:majorGridlines>
          <c:spPr>
            <a:ln w="9525" cap="flat" cmpd="sng" algn="ctr">
              <a:solidFill>
                <a:schemeClr val="tx1">
                  <a:lumMod val="15000"/>
                  <a:lumOff val="85000"/>
                </a:schemeClr>
              </a:solidFill>
              <a:round/>
            </a:ln>
            <a:effectLst/>
          </c:spPr>
        </c:majorGridlines>
        <c:numFmt formatCode="0.00" sourceLinked="1"/>
        <c:majorTickMark val="none"/>
        <c:minorTickMark val="none"/>
        <c:tickLblPos val="nextTo"/>
        <c:spPr>
          <a:noFill/>
          <a:ln>
            <a:noFill/>
          </a:ln>
          <a:effectLst/>
        </c:spPr>
        <c:txPr>
          <a:bodyPr rot="-60000000" spcFirstLastPara="1" vertOverflow="ellipsis" vert="horz" wrap="square" anchor="ctr" anchorCtr="1"/>
          <a:lstStyle/>
          <a:p>
            <a:pPr>
              <a:defRPr sz="1197" b="0" i="0" u="none" strike="noStrike" kern="1200" baseline="0">
                <a:solidFill>
                  <a:schemeClr val="tx1">
                    <a:lumMod val="65000"/>
                    <a:lumOff val="35000"/>
                  </a:schemeClr>
                </a:solidFill>
                <a:latin typeface="+mn-lt"/>
                <a:ea typeface="+mn-ea"/>
                <a:cs typeface="+mn-cs"/>
              </a:defRPr>
            </a:pPr>
            <a:endParaRPr lang="ja-JP"/>
          </a:p>
        </c:txPr>
        <c:crossAx val="153810959"/>
        <c:crosses val="autoZero"/>
        <c:crossBetween val="between"/>
      </c:valAx>
      <c:spPr>
        <a:noFill/>
        <a:ln>
          <a:noFill/>
        </a:ln>
        <a:effectLst/>
      </c:spPr>
    </c:plotArea>
    <c:plotVisOnly val="1"/>
    <c:dispBlanksAs val="gap"/>
    <c:extLst>
      <c:ext xmlns:c16r3="http://schemas.microsoft.com/office/drawing/2017/03/chart" uri="{56B9EC1D-385E-4148-901F-78D8002777C0}">
        <c16r3:dataDisplayOptions16>
          <c16r3:dispNaAsBlank val="1"/>
        </c16r3:dataDisplayOptions16>
      </c:ext>
    </c:extLst>
    <c:showDLblsOverMax val="0"/>
  </c:chart>
  <c:spPr>
    <a:noFill/>
    <a:ln>
      <a:noFill/>
    </a:ln>
    <a:effectLst/>
  </c:spPr>
  <c:txPr>
    <a:bodyPr/>
    <a:lstStyle/>
    <a:p>
      <a:pPr>
        <a:defRPr/>
      </a:pPr>
      <a:endParaRPr lang="ja-JP"/>
    </a:p>
  </c:txPr>
  <c:externalData r:id="rId3">
    <c:autoUpdate val="0"/>
  </c:externalData>
</c:chartSpace>
</file>

<file path=ppt/charts/colors1.xml><?xml version="1.0" encoding="utf-8"?>
<cs:colorStyle xmlns:cs="http://schemas.microsoft.com/office/drawing/2012/chartStyle" xmlns:a="http://schemas.openxmlformats.org/drawingml/2006/main" meth="withinLinear" id="14">
  <a:schemeClr val="accent1"/>
</cs:colorStyle>
</file>

<file path=ppt/charts/colors2.xml><?xml version="1.0" encoding="utf-8"?>
<cs:colorStyle xmlns:cs="http://schemas.microsoft.com/office/drawing/2012/chartStyle" xmlns:a="http://schemas.openxmlformats.org/drawingml/2006/main" meth="cycle" id="10">
  <a:schemeClr val="accent1"/>
  <a:schemeClr val="accent2"/>
  <a:schemeClr val="accent3"/>
  <a:schemeClr val="accent4"/>
  <a:schemeClr val="accent5"/>
  <a:schemeClr val="accent6"/>
  <cs:variation/>
  <cs:variation>
    <a:lumMod val="60000"/>
  </cs:variation>
  <cs:variation>
    <a:lumMod val="80000"/>
    <a:lumOff val="20000"/>
  </cs:variation>
  <cs:variation>
    <a:lumMod val="80000"/>
  </cs:variation>
  <cs:variation>
    <a:lumMod val="60000"/>
    <a:lumOff val="40000"/>
  </cs:variation>
  <cs:variation>
    <a:lumMod val="50000"/>
  </cs:variation>
  <cs:variation>
    <a:lumMod val="70000"/>
    <a:lumOff val="30000"/>
  </cs:variation>
  <cs:variation>
    <a:lumMod val="70000"/>
  </cs:variation>
  <cs:variation>
    <a:lumMod val="50000"/>
    <a:lumOff val="50000"/>
  </cs:variation>
</cs:colorStyle>
</file>

<file path=ppt/charts/colors3.xml><?xml version="1.0" encoding="utf-8"?>
<cs:colorStyle xmlns:cs="http://schemas.microsoft.com/office/drawing/2012/chartStyle" xmlns:a="http://schemas.openxmlformats.org/drawingml/2006/main" meth="cycle" id="10">
  <a:schemeClr val="accent1"/>
  <a:schemeClr val="accent2"/>
  <a:schemeClr val="accent3"/>
  <a:schemeClr val="accent4"/>
  <a:schemeClr val="accent5"/>
  <a:schemeClr val="accent6"/>
  <cs:variation/>
  <cs:variation>
    <a:lumMod val="60000"/>
  </cs:variation>
  <cs:variation>
    <a:lumMod val="80000"/>
    <a:lumOff val="20000"/>
  </cs:variation>
  <cs:variation>
    <a:lumMod val="80000"/>
  </cs:variation>
  <cs:variation>
    <a:lumMod val="60000"/>
    <a:lumOff val="40000"/>
  </cs:variation>
  <cs:variation>
    <a:lumMod val="50000"/>
  </cs:variation>
  <cs:variation>
    <a:lumMod val="70000"/>
    <a:lumOff val="30000"/>
  </cs:variation>
  <cs:variation>
    <a:lumMod val="70000"/>
  </cs:variation>
  <cs:variation>
    <a:lumMod val="50000"/>
    <a:lumOff val="50000"/>
  </cs:variation>
</cs:colorStyle>
</file>

<file path=ppt/charts/colors4.xml><?xml version="1.0" encoding="utf-8"?>
<cs:colorStyle xmlns:cs="http://schemas.microsoft.com/office/drawing/2012/chartStyle" xmlns:a="http://schemas.openxmlformats.org/drawingml/2006/main" meth="cycle" id="10">
  <a:schemeClr val="accent1"/>
  <a:schemeClr val="accent2"/>
  <a:schemeClr val="accent3"/>
  <a:schemeClr val="accent4"/>
  <a:schemeClr val="accent5"/>
  <a:schemeClr val="accent6"/>
  <cs:variation/>
  <cs:variation>
    <a:lumMod val="60000"/>
  </cs:variation>
  <cs:variation>
    <a:lumMod val="80000"/>
    <a:lumOff val="20000"/>
  </cs:variation>
  <cs:variation>
    <a:lumMod val="80000"/>
  </cs:variation>
  <cs:variation>
    <a:lumMod val="60000"/>
    <a:lumOff val="40000"/>
  </cs:variation>
  <cs:variation>
    <a:lumMod val="50000"/>
  </cs:variation>
  <cs:variation>
    <a:lumMod val="70000"/>
    <a:lumOff val="30000"/>
  </cs:variation>
  <cs:variation>
    <a:lumMod val="70000"/>
  </cs:variation>
  <cs:variation>
    <a:lumMod val="50000"/>
    <a:lumOff val="50000"/>
  </cs:variation>
</cs:colorStyle>
</file>

<file path=ppt/charts/style1.xml><?xml version="1.0" encoding="utf-8"?>
<cs:chartStyle xmlns:cs="http://schemas.microsoft.com/office/drawing/2012/chartStyle" xmlns:a="http://schemas.openxmlformats.org/drawingml/2006/main" id="216">
  <cs:axisTitle>
    <cs:lnRef idx="0"/>
    <cs:fillRef idx="0"/>
    <cs:effectRef idx="0"/>
    <cs:fontRef idx="minor">
      <a:schemeClr val="tx1">
        <a:lumMod val="65000"/>
        <a:lumOff val="35000"/>
      </a:schemeClr>
    </cs:fontRef>
    <cs:defRPr sz="1000" kern="1200"/>
  </cs:axisTitle>
  <cs:categoryAxis>
    <cs:lnRef idx="0"/>
    <cs:fillRef idx="0"/>
    <cs:effectRef idx="0"/>
    <cs:fontRef idx="minor">
      <a:schemeClr val="tx1">
        <a:lumMod val="65000"/>
        <a:lumOff val="35000"/>
      </a:schemeClr>
    </cs:fontRef>
    <cs:spPr>
      <a:ln w="9525" cap="flat" cmpd="sng" algn="ctr">
        <a:solidFill>
          <a:schemeClr val="tx1">
            <a:lumMod val="15000"/>
            <a:lumOff val="85000"/>
          </a:schemeClr>
        </a:solidFill>
        <a:round/>
      </a:ln>
    </cs:spPr>
    <cs:defRPr sz="900" kern="1200"/>
  </cs:categoryAxis>
  <cs:chartArea mods="allowNoFillOverride allowNoLineOverride">
    <cs:lnRef idx="0"/>
    <cs:fillRef idx="0"/>
    <cs:effectRef idx="0"/>
    <cs:fontRef idx="minor">
      <a:schemeClr val="tx1"/>
    </cs:fontRef>
    <cs:spPr>
      <a:solidFill>
        <a:schemeClr val="bg1"/>
      </a:solidFill>
      <a:ln w="9525" cap="flat" cmpd="sng" algn="ctr">
        <a:solidFill>
          <a:schemeClr val="tx1">
            <a:lumMod val="15000"/>
            <a:lumOff val="85000"/>
          </a:schemeClr>
        </a:solidFill>
        <a:round/>
      </a:ln>
    </cs:spPr>
    <cs:defRPr sz="1000" kern="1200"/>
  </cs:chartArea>
  <cs:dataLabel>
    <cs:lnRef idx="0"/>
    <cs:fillRef idx="0"/>
    <cs:effectRef idx="0"/>
    <cs:fontRef idx="minor">
      <a:schemeClr val="tx1">
        <a:lumMod val="75000"/>
        <a:lumOff val="25000"/>
      </a:schemeClr>
    </cs:fontRef>
    <cs:defRPr sz="900" kern="1200"/>
  </cs:dataLabel>
  <cs:dataLabelCallout>
    <cs:lnRef idx="0"/>
    <cs:fillRef idx="0"/>
    <cs:effectRef idx="0"/>
    <cs:fontRef idx="minor">
      <a:schemeClr val="dk1">
        <a:lumMod val="65000"/>
        <a:lumOff val="35000"/>
      </a:schemeClr>
    </cs:fontRef>
    <cs:spPr>
      <a:solidFill>
        <a:schemeClr val="lt1"/>
      </a:solidFill>
      <a:ln>
        <a:solidFill>
          <a:schemeClr val="dk1">
            <a:lumMod val="25000"/>
            <a:lumOff val="75000"/>
          </a:schemeClr>
        </a:solidFill>
      </a:ln>
    </cs:spPr>
    <cs:defRPr sz="900" kern="1200"/>
    <cs:bodyPr rot="0" spcFirstLastPara="1" vertOverflow="clip" horzOverflow="clip" vert="horz" wrap="square" lIns="36576" tIns="18288" rIns="36576" bIns="18288" anchor="ctr" anchorCtr="1">
      <a:spAutoFit/>
    </cs:bodyPr>
  </cs:dataLabelCallout>
  <cs:dataPoint>
    <cs:lnRef idx="0"/>
    <cs:fillRef idx="1">
      <cs:styleClr val="auto"/>
    </cs:fillRef>
    <cs:effectRef idx="0"/>
    <cs:fontRef idx="minor">
      <a:schemeClr val="tx1"/>
    </cs:fontRef>
  </cs:dataPoint>
  <cs:dataPoint3D>
    <cs:lnRef idx="0"/>
    <cs:fillRef idx="1">
      <cs:styleClr val="auto"/>
    </cs:fillRef>
    <cs:effectRef idx="0"/>
    <cs:fontRef idx="minor">
      <a:schemeClr val="tx1"/>
    </cs:fontRef>
  </cs:dataPoint3D>
  <cs:dataPointLine>
    <cs:lnRef idx="0">
      <cs:styleClr val="auto"/>
    </cs:lnRef>
    <cs:fillRef idx="1"/>
    <cs:effectRef idx="0"/>
    <cs:fontRef idx="minor">
      <a:schemeClr val="tx1"/>
    </cs:fontRef>
    <cs:spPr>
      <a:ln w="28575" cap="rnd">
        <a:solidFill>
          <a:schemeClr val="phClr"/>
        </a:solidFill>
        <a:round/>
      </a:ln>
    </cs:spPr>
  </cs:dataPointLine>
  <cs:dataPointMarker>
    <cs:lnRef idx="0">
      <cs:styleClr val="auto"/>
    </cs:lnRef>
    <cs:fillRef idx="1">
      <cs:styleClr val="auto"/>
    </cs:fillRef>
    <cs:effectRef idx="0"/>
    <cs:fontRef idx="minor">
      <a:schemeClr val="tx1"/>
    </cs:fontRef>
    <cs:spPr>
      <a:ln w="9525">
        <a:solidFill>
          <a:schemeClr val="phClr"/>
        </a:solidFill>
      </a:ln>
    </cs:spPr>
  </cs:dataPointMarker>
  <cs:dataPointMarkerLayout symbol="circle" size="5"/>
  <cs:dataPointWireframe>
    <cs:lnRef idx="0">
      <cs:styleClr val="auto"/>
    </cs:lnRef>
    <cs:fillRef idx="1"/>
    <cs:effectRef idx="0"/>
    <cs:fontRef idx="minor">
      <a:schemeClr val="tx1"/>
    </cs:fontRef>
    <cs:spPr>
      <a:ln w="9525" cap="rnd">
        <a:solidFill>
          <a:schemeClr val="phClr"/>
        </a:solidFill>
        <a:round/>
      </a:ln>
    </cs:spPr>
  </cs:dataPointWireframe>
  <cs:dataTable>
    <cs:lnRef idx="0"/>
    <cs:fillRef idx="0"/>
    <cs:effectRef idx="0"/>
    <cs:fontRef idx="minor">
      <a:schemeClr val="tx1">
        <a:lumMod val="65000"/>
        <a:lumOff val="35000"/>
      </a:schemeClr>
    </cs:fontRef>
    <cs:spPr>
      <a:noFill/>
      <a:ln w="9525" cap="flat" cmpd="sng" algn="ctr">
        <a:solidFill>
          <a:schemeClr val="tx1">
            <a:lumMod val="15000"/>
            <a:lumOff val="85000"/>
          </a:schemeClr>
        </a:solidFill>
        <a:round/>
      </a:ln>
    </cs:spPr>
    <cs:defRPr sz="900" kern="1200"/>
  </cs:dataTable>
  <cs:downBar>
    <cs:lnRef idx="0"/>
    <cs:fillRef idx="0"/>
    <cs:effectRef idx="0"/>
    <cs:fontRef idx="minor">
      <a:schemeClr val="tx1"/>
    </cs:fontRef>
    <cs:spPr>
      <a:solidFill>
        <a:schemeClr val="dk1">
          <a:lumMod val="75000"/>
          <a:lumOff val="25000"/>
        </a:schemeClr>
      </a:solidFill>
      <a:ln w="9525" cap="flat" cmpd="sng" algn="ctr">
        <a:solidFill>
          <a:schemeClr val="tx1">
            <a:lumMod val="65000"/>
            <a:lumOff val="35000"/>
          </a:schemeClr>
        </a:solidFill>
        <a:round/>
      </a:ln>
    </cs:spPr>
  </cs:downBar>
  <cs:dropLine>
    <cs:lnRef idx="0"/>
    <cs:fillRef idx="0"/>
    <cs:effectRef idx="0"/>
    <cs:fontRef idx="minor">
      <a:schemeClr val="tx1"/>
    </cs:fontRef>
    <cs:spPr>
      <a:ln w="9525" cap="flat" cmpd="sng" algn="ctr">
        <a:solidFill>
          <a:schemeClr val="tx1">
            <a:lumMod val="35000"/>
            <a:lumOff val="65000"/>
          </a:schemeClr>
        </a:solidFill>
        <a:round/>
      </a:ln>
    </cs:spPr>
  </cs:dropLine>
  <cs:errorBar>
    <cs:lnRef idx="0"/>
    <cs:fillRef idx="0"/>
    <cs:effectRef idx="0"/>
    <cs:fontRef idx="minor">
      <a:schemeClr val="tx1"/>
    </cs:fontRef>
    <cs:spPr>
      <a:ln w="9525" cap="flat" cmpd="sng" algn="ctr">
        <a:solidFill>
          <a:schemeClr val="tx1">
            <a:lumMod val="65000"/>
            <a:lumOff val="35000"/>
          </a:schemeClr>
        </a:solidFill>
        <a:round/>
      </a:ln>
    </cs:spPr>
  </cs:errorBar>
  <cs:floor>
    <cs:lnRef idx="0"/>
    <cs:fillRef idx="0"/>
    <cs:effectRef idx="0"/>
    <cs:fontRef idx="minor">
      <a:schemeClr val="tx1"/>
    </cs:fontRef>
    <cs:spPr>
      <a:noFill/>
      <a:ln>
        <a:noFill/>
      </a:ln>
    </cs:spPr>
  </cs:floor>
  <cs:gridlineMajor>
    <cs:lnRef idx="0"/>
    <cs:fillRef idx="0"/>
    <cs:effectRef idx="0"/>
    <cs:fontRef idx="minor">
      <a:schemeClr val="tx1"/>
    </cs:fontRef>
    <cs:spPr>
      <a:ln w="9525" cap="flat" cmpd="sng" algn="ctr">
        <a:solidFill>
          <a:schemeClr val="tx1">
            <a:lumMod val="15000"/>
            <a:lumOff val="85000"/>
          </a:schemeClr>
        </a:solidFill>
        <a:round/>
      </a:ln>
    </cs:spPr>
  </cs:gridlineMajor>
  <cs:gridlineMinor>
    <cs:lnRef idx="0"/>
    <cs:fillRef idx="0"/>
    <cs:effectRef idx="0"/>
    <cs:fontRef idx="minor">
      <a:schemeClr val="tx1"/>
    </cs:fontRef>
    <cs:spPr>
      <a:ln w="9525" cap="flat" cmpd="sng" algn="ctr">
        <a:solidFill>
          <a:schemeClr val="tx1">
            <a:lumMod val="5000"/>
            <a:lumOff val="95000"/>
          </a:schemeClr>
        </a:solidFill>
        <a:round/>
      </a:ln>
    </cs:spPr>
  </cs:gridlineMinor>
  <cs:hiLoLine>
    <cs:lnRef idx="0"/>
    <cs:fillRef idx="0"/>
    <cs:effectRef idx="0"/>
    <cs:fontRef idx="minor">
      <a:schemeClr val="tx1"/>
    </cs:fontRef>
    <cs:spPr>
      <a:ln w="9525" cap="flat" cmpd="sng" algn="ctr">
        <a:solidFill>
          <a:schemeClr val="tx1">
            <a:lumMod val="50000"/>
            <a:lumOff val="50000"/>
          </a:schemeClr>
        </a:solidFill>
        <a:round/>
      </a:ln>
    </cs:spPr>
  </cs:hiLoLine>
  <cs:leaderLine>
    <cs:lnRef idx="0"/>
    <cs:fillRef idx="0"/>
    <cs:effectRef idx="0"/>
    <cs:fontRef idx="minor">
      <a:schemeClr val="tx1"/>
    </cs:fontRef>
    <cs:spPr>
      <a:ln w="9525" cap="flat" cmpd="sng" algn="ctr">
        <a:solidFill>
          <a:schemeClr val="tx1">
            <a:lumMod val="35000"/>
            <a:lumOff val="65000"/>
          </a:schemeClr>
        </a:solidFill>
        <a:round/>
      </a:ln>
    </cs:spPr>
  </cs:leaderLine>
  <cs:legend>
    <cs:lnRef idx="0"/>
    <cs:fillRef idx="0"/>
    <cs:effectRef idx="0"/>
    <cs:fontRef idx="minor">
      <a:schemeClr val="tx1">
        <a:lumMod val="65000"/>
        <a:lumOff val="35000"/>
      </a:schemeClr>
    </cs:fontRef>
    <cs:defRPr sz="900" kern="1200"/>
  </cs:legend>
  <cs:plotArea mods="allowNoFillOverride allowNoLineOverride">
    <cs:lnRef idx="0"/>
    <cs:fillRef idx="0"/>
    <cs:effectRef idx="0"/>
    <cs:fontRef idx="minor">
      <a:schemeClr val="tx1"/>
    </cs:fontRef>
  </cs:plotArea>
  <cs:plotArea3D mods="allowNoFillOverride allowNoLineOverride">
    <cs:lnRef idx="0"/>
    <cs:fillRef idx="0"/>
    <cs:effectRef idx="0"/>
    <cs:fontRef idx="minor">
      <a:schemeClr val="tx1"/>
    </cs:fontRef>
  </cs:plotArea3D>
  <cs:seriesAxis>
    <cs:lnRef idx="0"/>
    <cs:fillRef idx="0"/>
    <cs:effectRef idx="0"/>
    <cs:fontRef idx="minor">
      <a:schemeClr val="tx1">
        <a:lumMod val="65000"/>
        <a:lumOff val="35000"/>
      </a:schemeClr>
    </cs:fontRef>
    <cs:defRPr sz="900" kern="1200"/>
  </cs:seriesAxis>
  <cs:seriesLine>
    <cs:lnRef idx="0"/>
    <cs:fillRef idx="0"/>
    <cs:effectRef idx="0"/>
    <cs:fontRef idx="minor">
      <a:schemeClr val="tx1"/>
    </cs:fontRef>
    <cs:spPr>
      <a:ln w="9525" cap="flat" cmpd="sng" algn="ctr">
        <a:solidFill>
          <a:schemeClr val="tx1">
            <a:lumMod val="35000"/>
            <a:lumOff val="65000"/>
          </a:schemeClr>
        </a:solidFill>
        <a:round/>
      </a:ln>
    </cs:spPr>
  </cs:seriesLine>
  <cs:title>
    <cs:lnRef idx="0"/>
    <cs:fillRef idx="0"/>
    <cs:effectRef idx="0"/>
    <cs:fontRef idx="minor">
      <a:schemeClr val="tx1">
        <a:lumMod val="65000"/>
        <a:lumOff val="35000"/>
      </a:schemeClr>
    </cs:fontRef>
    <cs:defRPr sz="1400" b="0" kern="1200" spc="0" baseline="0"/>
  </cs:title>
  <cs:trendline>
    <cs:lnRef idx="0">
      <cs:styleClr val="auto"/>
    </cs:lnRef>
    <cs:fillRef idx="0"/>
    <cs:effectRef idx="0"/>
    <cs:fontRef idx="minor">
      <a:schemeClr val="tx1"/>
    </cs:fontRef>
    <cs:spPr>
      <a:ln w="19050" cap="rnd">
        <a:solidFill>
          <a:schemeClr val="phClr"/>
        </a:solidFill>
        <a:prstDash val="sysDot"/>
      </a:ln>
    </cs:spPr>
  </cs:trendline>
  <cs:trendlineLabel>
    <cs:lnRef idx="0"/>
    <cs:fillRef idx="0"/>
    <cs:effectRef idx="0"/>
    <cs:fontRef idx="minor">
      <a:schemeClr val="tx1">
        <a:lumMod val="65000"/>
        <a:lumOff val="35000"/>
      </a:schemeClr>
    </cs:fontRef>
    <cs:defRPr sz="900" kern="1200"/>
  </cs:trendlineLabel>
  <cs:upBar>
    <cs:lnRef idx="0"/>
    <cs:fillRef idx="0"/>
    <cs:effectRef idx="0"/>
    <cs:fontRef idx="minor">
      <a:schemeClr val="tx1"/>
    </cs:fontRef>
    <cs:spPr>
      <a:solidFill>
        <a:schemeClr val="lt1"/>
      </a:solidFill>
      <a:ln w="9525" cap="flat" cmpd="sng" algn="ctr">
        <a:solidFill>
          <a:schemeClr val="tx1">
            <a:lumMod val="65000"/>
            <a:lumOff val="35000"/>
          </a:schemeClr>
        </a:solidFill>
        <a:round/>
      </a:ln>
    </cs:spPr>
  </cs:upBar>
  <cs:valueAxis>
    <cs:lnRef idx="0"/>
    <cs:fillRef idx="0"/>
    <cs:effectRef idx="0"/>
    <cs:fontRef idx="minor">
      <a:schemeClr val="tx1">
        <a:lumMod val="65000"/>
        <a:lumOff val="35000"/>
      </a:schemeClr>
    </cs:fontRef>
    <cs:defRPr sz="900" kern="1200"/>
  </cs:valueAxis>
  <cs:wall>
    <cs:lnRef idx="0"/>
    <cs:fillRef idx="0"/>
    <cs:effectRef idx="0"/>
    <cs:fontRef idx="minor">
      <a:schemeClr val="tx1"/>
    </cs:fontRef>
    <cs:spPr>
      <a:noFill/>
      <a:ln>
        <a:noFill/>
      </a:ln>
    </cs:spPr>
  </cs:wall>
</cs:chartStyle>
</file>

<file path=ppt/charts/style2.xml><?xml version="1.0" encoding="utf-8"?>
<cs:chartStyle xmlns:cs="http://schemas.microsoft.com/office/drawing/2012/chartStyle" xmlns:a="http://schemas.openxmlformats.org/drawingml/2006/main" id="216">
  <cs:axisTitle>
    <cs:lnRef idx="0"/>
    <cs:fillRef idx="0"/>
    <cs:effectRef idx="0"/>
    <cs:fontRef idx="minor">
      <a:schemeClr val="tx1">
        <a:lumMod val="65000"/>
        <a:lumOff val="35000"/>
      </a:schemeClr>
    </cs:fontRef>
    <cs:defRPr sz="1000" kern="1200"/>
  </cs:axisTitle>
  <cs:categoryAxis>
    <cs:lnRef idx="0"/>
    <cs:fillRef idx="0"/>
    <cs:effectRef idx="0"/>
    <cs:fontRef idx="minor">
      <a:schemeClr val="tx1">
        <a:lumMod val="65000"/>
        <a:lumOff val="35000"/>
      </a:schemeClr>
    </cs:fontRef>
    <cs:spPr>
      <a:ln w="9525" cap="flat" cmpd="sng" algn="ctr">
        <a:solidFill>
          <a:schemeClr val="tx1">
            <a:lumMod val="15000"/>
            <a:lumOff val="85000"/>
          </a:schemeClr>
        </a:solidFill>
        <a:round/>
      </a:ln>
    </cs:spPr>
    <cs:defRPr sz="900" kern="1200"/>
  </cs:categoryAxis>
  <cs:chartArea mods="allowNoFillOverride allowNoLineOverride">
    <cs:lnRef idx="0"/>
    <cs:fillRef idx="0"/>
    <cs:effectRef idx="0"/>
    <cs:fontRef idx="minor">
      <a:schemeClr val="tx1"/>
    </cs:fontRef>
    <cs:spPr>
      <a:solidFill>
        <a:schemeClr val="bg1"/>
      </a:solidFill>
      <a:ln w="9525" cap="flat" cmpd="sng" algn="ctr">
        <a:solidFill>
          <a:schemeClr val="tx1">
            <a:lumMod val="15000"/>
            <a:lumOff val="85000"/>
          </a:schemeClr>
        </a:solidFill>
        <a:round/>
      </a:ln>
    </cs:spPr>
    <cs:defRPr sz="1000" kern="1200"/>
  </cs:chartArea>
  <cs:dataLabel>
    <cs:lnRef idx="0"/>
    <cs:fillRef idx="0"/>
    <cs:effectRef idx="0"/>
    <cs:fontRef idx="minor">
      <a:schemeClr val="tx1">
        <a:lumMod val="75000"/>
        <a:lumOff val="25000"/>
      </a:schemeClr>
    </cs:fontRef>
    <cs:defRPr sz="900" kern="1200"/>
  </cs:dataLabel>
  <cs:dataLabelCallout>
    <cs:lnRef idx="0"/>
    <cs:fillRef idx="0"/>
    <cs:effectRef idx="0"/>
    <cs:fontRef idx="minor">
      <a:schemeClr val="dk1">
        <a:lumMod val="65000"/>
        <a:lumOff val="35000"/>
      </a:schemeClr>
    </cs:fontRef>
    <cs:spPr>
      <a:solidFill>
        <a:schemeClr val="lt1"/>
      </a:solidFill>
      <a:ln>
        <a:solidFill>
          <a:schemeClr val="dk1">
            <a:lumMod val="25000"/>
            <a:lumOff val="75000"/>
          </a:schemeClr>
        </a:solidFill>
      </a:ln>
    </cs:spPr>
    <cs:defRPr sz="900" kern="1200"/>
    <cs:bodyPr rot="0" spcFirstLastPara="1" vertOverflow="clip" horzOverflow="clip" vert="horz" wrap="square" lIns="36576" tIns="18288" rIns="36576" bIns="18288" anchor="ctr" anchorCtr="1">
      <a:spAutoFit/>
    </cs:bodyPr>
  </cs:dataLabelCallout>
  <cs:dataPoint>
    <cs:lnRef idx="0"/>
    <cs:fillRef idx="1">
      <cs:styleClr val="auto"/>
    </cs:fillRef>
    <cs:effectRef idx="0"/>
    <cs:fontRef idx="minor">
      <a:schemeClr val="tx1"/>
    </cs:fontRef>
  </cs:dataPoint>
  <cs:dataPoint3D>
    <cs:lnRef idx="0"/>
    <cs:fillRef idx="1">
      <cs:styleClr val="auto"/>
    </cs:fillRef>
    <cs:effectRef idx="0"/>
    <cs:fontRef idx="minor">
      <a:schemeClr val="tx1"/>
    </cs:fontRef>
  </cs:dataPoint3D>
  <cs:dataPointLine>
    <cs:lnRef idx="0">
      <cs:styleClr val="auto"/>
    </cs:lnRef>
    <cs:fillRef idx="1"/>
    <cs:effectRef idx="0"/>
    <cs:fontRef idx="minor">
      <a:schemeClr val="tx1"/>
    </cs:fontRef>
    <cs:spPr>
      <a:ln w="28575" cap="rnd">
        <a:solidFill>
          <a:schemeClr val="phClr"/>
        </a:solidFill>
        <a:round/>
      </a:ln>
    </cs:spPr>
  </cs:dataPointLine>
  <cs:dataPointMarker>
    <cs:lnRef idx="0">
      <cs:styleClr val="auto"/>
    </cs:lnRef>
    <cs:fillRef idx="1">
      <cs:styleClr val="auto"/>
    </cs:fillRef>
    <cs:effectRef idx="0"/>
    <cs:fontRef idx="minor">
      <a:schemeClr val="tx1"/>
    </cs:fontRef>
    <cs:spPr>
      <a:ln w="9525">
        <a:solidFill>
          <a:schemeClr val="phClr"/>
        </a:solidFill>
      </a:ln>
    </cs:spPr>
  </cs:dataPointMarker>
  <cs:dataPointMarkerLayout symbol="circle" size="5"/>
  <cs:dataPointWireframe>
    <cs:lnRef idx="0">
      <cs:styleClr val="auto"/>
    </cs:lnRef>
    <cs:fillRef idx="1"/>
    <cs:effectRef idx="0"/>
    <cs:fontRef idx="minor">
      <a:schemeClr val="tx1"/>
    </cs:fontRef>
    <cs:spPr>
      <a:ln w="9525" cap="rnd">
        <a:solidFill>
          <a:schemeClr val="phClr"/>
        </a:solidFill>
        <a:round/>
      </a:ln>
    </cs:spPr>
  </cs:dataPointWireframe>
  <cs:dataTable>
    <cs:lnRef idx="0"/>
    <cs:fillRef idx="0"/>
    <cs:effectRef idx="0"/>
    <cs:fontRef idx="minor">
      <a:schemeClr val="tx1">
        <a:lumMod val="65000"/>
        <a:lumOff val="35000"/>
      </a:schemeClr>
    </cs:fontRef>
    <cs:spPr>
      <a:noFill/>
      <a:ln w="9525" cap="flat" cmpd="sng" algn="ctr">
        <a:solidFill>
          <a:schemeClr val="tx1">
            <a:lumMod val="15000"/>
            <a:lumOff val="85000"/>
          </a:schemeClr>
        </a:solidFill>
        <a:round/>
      </a:ln>
    </cs:spPr>
    <cs:defRPr sz="900" kern="1200"/>
  </cs:dataTable>
  <cs:downBar>
    <cs:lnRef idx="0"/>
    <cs:fillRef idx="0"/>
    <cs:effectRef idx="0"/>
    <cs:fontRef idx="minor">
      <a:schemeClr val="tx1"/>
    </cs:fontRef>
    <cs:spPr>
      <a:solidFill>
        <a:schemeClr val="dk1">
          <a:lumMod val="75000"/>
          <a:lumOff val="25000"/>
        </a:schemeClr>
      </a:solidFill>
      <a:ln w="9525" cap="flat" cmpd="sng" algn="ctr">
        <a:solidFill>
          <a:schemeClr val="tx1">
            <a:lumMod val="65000"/>
            <a:lumOff val="35000"/>
          </a:schemeClr>
        </a:solidFill>
        <a:round/>
      </a:ln>
    </cs:spPr>
  </cs:downBar>
  <cs:dropLine>
    <cs:lnRef idx="0"/>
    <cs:fillRef idx="0"/>
    <cs:effectRef idx="0"/>
    <cs:fontRef idx="minor">
      <a:schemeClr val="tx1"/>
    </cs:fontRef>
    <cs:spPr>
      <a:ln w="9525" cap="flat" cmpd="sng" algn="ctr">
        <a:solidFill>
          <a:schemeClr val="tx1">
            <a:lumMod val="35000"/>
            <a:lumOff val="65000"/>
          </a:schemeClr>
        </a:solidFill>
        <a:round/>
      </a:ln>
    </cs:spPr>
  </cs:dropLine>
  <cs:errorBar>
    <cs:lnRef idx="0"/>
    <cs:fillRef idx="0"/>
    <cs:effectRef idx="0"/>
    <cs:fontRef idx="minor">
      <a:schemeClr val="tx1"/>
    </cs:fontRef>
    <cs:spPr>
      <a:ln w="9525" cap="flat" cmpd="sng" algn="ctr">
        <a:solidFill>
          <a:schemeClr val="tx1">
            <a:lumMod val="65000"/>
            <a:lumOff val="35000"/>
          </a:schemeClr>
        </a:solidFill>
        <a:round/>
      </a:ln>
    </cs:spPr>
  </cs:errorBar>
  <cs:floor>
    <cs:lnRef idx="0"/>
    <cs:fillRef idx="0"/>
    <cs:effectRef idx="0"/>
    <cs:fontRef idx="minor">
      <a:schemeClr val="tx1"/>
    </cs:fontRef>
    <cs:spPr>
      <a:noFill/>
      <a:ln>
        <a:noFill/>
      </a:ln>
    </cs:spPr>
  </cs:floor>
  <cs:gridlineMajor>
    <cs:lnRef idx="0"/>
    <cs:fillRef idx="0"/>
    <cs:effectRef idx="0"/>
    <cs:fontRef idx="minor">
      <a:schemeClr val="tx1"/>
    </cs:fontRef>
    <cs:spPr>
      <a:ln w="9525" cap="flat" cmpd="sng" algn="ctr">
        <a:solidFill>
          <a:schemeClr val="tx1">
            <a:lumMod val="15000"/>
            <a:lumOff val="85000"/>
          </a:schemeClr>
        </a:solidFill>
        <a:round/>
      </a:ln>
    </cs:spPr>
  </cs:gridlineMajor>
  <cs:gridlineMinor>
    <cs:lnRef idx="0"/>
    <cs:fillRef idx="0"/>
    <cs:effectRef idx="0"/>
    <cs:fontRef idx="minor">
      <a:schemeClr val="tx1"/>
    </cs:fontRef>
    <cs:spPr>
      <a:ln w="9525" cap="flat" cmpd="sng" algn="ctr">
        <a:solidFill>
          <a:schemeClr val="tx1">
            <a:lumMod val="5000"/>
            <a:lumOff val="95000"/>
          </a:schemeClr>
        </a:solidFill>
        <a:round/>
      </a:ln>
    </cs:spPr>
  </cs:gridlineMinor>
  <cs:hiLoLine>
    <cs:lnRef idx="0"/>
    <cs:fillRef idx="0"/>
    <cs:effectRef idx="0"/>
    <cs:fontRef idx="minor">
      <a:schemeClr val="tx1"/>
    </cs:fontRef>
    <cs:spPr>
      <a:ln w="9525" cap="flat" cmpd="sng" algn="ctr">
        <a:solidFill>
          <a:schemeClr val="tx1">
            <a:lumMod val="50000"/>
            <a:lumOff val="50000"/>
          </a:schemeClr>
        </a:solidFill>
        <a:round/>
      </a:ln>
    </cs:spPr>
  </cs:hiLoLine>
  <cs:leaderLine>
    <cs:lnRef idx="0"/>
    <cs:fillRef idx="0"/>
    <cs:effectRef idx="0"/>
    <cs:fontRef idx="minor">
      <a:schemeClr val="tx1"/>
    </cs:fontRef>
    <cs:spPr>
      <a:ln w="9525" cap="flat" cmpd="sng" algn="ctr">
        <a:solidFill>
          <a:schemeClr val="tx1">
            <a:lumMod val="35000"/>
            <a:lumOff val="65000"/>
          </a:schemeClr>
        </a:solidFill>
        <a:round/>
      </a:ln>
    </cs:spPr>
  </cs:leaderLine>
  <cs:legend>
    <cs:lnRef idx="0"/>
    <cs:fillRef idx="0"/>
    <cs:effectRef idx="0"/>
    <cs:fontRef idx="minor">
      <a:schemeClr val="tx1">
        <a:lumMod val="65000"/>
        <a:lumOff val="35000"/>
      </a:schemeClr>
    </cs:fontRef>
    <cs:defRPr sz="900" kern="1200"/>
  </cs:legend>
  <cs:plotArea mods="allowNoFillOverride allowNoLineOverride">
    <cs:lnRef idx="0"/>
    <cs:fillRef idx="0"/>
    <cs:effectRef idx="0"/>
    <cs:fontRef idx="minor">
      <a:schemeClr val="tx1"/>
    </cs:fontRef>
  </cs:plotArea>
  <cs:plotArea3D mods="allowNoFillOverride allowNoLineOverride">
    <cs:lnRef idx="0"/>
    <cs:fillRef idx="0"/>
    <cs:effectRef idx="0"/>
    <cs:fontRef idx="minor">
      <a:schemeClr val="tx1"/>
    </cs:fontRef>
  </cs:plotArea3D>
  <cs:seriesAxis>
    <cs:lnRef idx="0"/>
    <cs:fillRef idx="0"/>
    <cs:effectRef idx="0"/>
    <cs:fontRef idx="minor">
      <a:schemeClr val="tx1">
        <a:lumMod val="65000"/>
        <a:lumOff val="35000"/>
      </a:schemeClr>
    </cs:fontRef>
    <cs:defRPr sz="900" kern="1200"/>
  </cs:seriesAxis>
  <cs:seriesLine>
    <cs:lnRef idx="0"/>
    <cs:fillRef idx="0"/>
    <cs:effectRef idx="0"/>
    <cs:fontRef idx="minor">
      <a:schemeClr val="tx1"/>
    </cs:fontRef>
    <cs:spPr>
      <a:ln w="9525" cap="flat" cmpd="sng" algn="ctr">
        <a:solidFill>
          <a:schemeClr val="tx1">
            <a:lumMod val="35000"/>
            <a:lumOff val="65000"/>
          </a:schemeClr>
        </a:solidFill>
        <a:round/>
      </a:ln>
    </cs:spPr>
  </cs:seriesLine>
  <cs:title>
    <cs:lnRef idx="0"/>
    <cs:fillRef idx="0"/>
    <cs:effectRef idx="0"/>
    <cs:fontRef idx="minor">
      <a:schemeClr val="tx1">
        <a:lumMod val="65000"/>
        <a:lumOff val="35000"/>
      </a:schemeClr>
    </cs:fontRef>
    <cs:defRPr sz="1400" b="0" kern="1200" spc="0" baseline="0"/>
  </cs:title>
  <cs:trendline>
    <cs:lnRef idx="0">
      <cs:styleClr val="auto"/>
    </cs:lnRef>
    <cs:fillRef idx="0"/>
    <cs:effectRef idx="0"/>
    <cs:fontRef idx="minor">
      <a:schemeClr val="tx1"/>
    </cs:fontRef>
    <cs:spPr>
      <a:ln w="19050" cap="rnd">
        <a:solidFill>
          <a:schemeClr val="phClr"/>
        </a:solidFill>
        <a:prstDash val="sysDot"/>
      </a:ln>
    </cs:spPr>
  </cs:trendline>
  <cs:trendlineLabel>
    <cs:lnRef idx="0"/>
    <cs:fillRef idx="0"/>
    <cs:effectRef idx="0"/>
    <cs:fontRef idx="minor">
      <a:schemeClr val="tx1">
        <a:lumMod val="65000"/>
        <a:lumOff val="35000"/>
      </a:schemeClr>
    </cs:fontRef>
    <cs:defRPr sz="900" kern="1200"/>
  </cs:trendlineLabel>
  <cs:upBar>
    <cs:lnRef idx="0"/>
    <cs:fillRef idx="0"/>
    <cs:effectRef idx="0"/>
    <cs:fontRef idx="minor">
      <a:schemeClr val="tx1"/>
    </cs:fontRef>
    <cs:spPr>
      <a:solidFill>
        <a:schemeClr val="lt1"/>
      </a:solidFill>
      <a:ln w="9525" cap="flat" cmpd="sng" algn="ctr">
        <a:solidFill>
          <a:schemeClr val="tx1">
            <a:lumMod val="65000"/>
            <a:lumOff val="35000"/>
          </a:schemeClr>
        </a:solidFill>
        <a:round/>
      </a:ln>
    </cs:spPr>
  </cs:upBar>
  <cs:valueAxis>
    <cs:lnRef idx="0"/>
    <cs:fillRef idx="0"/>
    <cs:effectRef idx="0"/>
    <cs:fontRef idx="minor">
      <a:schemeClr val="tx1">
        <a:lumMod val="65000"/>
        <a:lumOff val="35000"/>
      </a:schemeClr>
    </cs:fontRef>
    <cs:defRPr sz="900" kern="1200"/>
  </cs:valueAxis>
  <cs:wall>
    <cs:lnRef idx="0"/>
    <cs:fillRef idx="0"/>
    <cs:effectRef idx="0"/>
    <cs:fontRef idx="minor">
      <a:schemeClr val="tx1"/>
    </cs:fontRef>
    <cs:spPr>
      <a:noFill/>
      <a:ln>
        <a:noFill/>
      </a:ln>
    </cs:spPr>
  </cs:wall>
</cs:chartStyle>
</file>

<file path=ppt/charts/style3.xml><?xml version="1.0" encoding="utf-8"?>
<cs:chartStyle xmlns:cs="http://schemas.microsoft.com/office/drawing/2012/chartStyle" xmlns:a="http://schemas.openxmlformats.org/drawingml/2006/main" id="216">
  <cs:axisTitle>
    <cs:lnRef idx="0"/>
    <cs:fillRef idx="0"/>
    <cs:effectRef idx="0"/>
    <cs:fontRef idx="minor">
      <a:schemeClr val="tx1">
        <a:lumMod val="65000"/>
        <a:lumOff val="35000"/>
      </a:schemeClr>
    </cs:fontRef>
    <cs:defRPr sz="1000" kern="1200"/>
  </cs:axisTitle>
  <cs:categoryAxis>
    <cs:lnRef idx="0"/>
    <cs:fillRef idx="0"/>
    <cs:effectRef idx="0"/>
    <cs:fontRef idx="minor">
      <a:schemeClr val="tx1">
        <a:lumMod val="65000"/>
        <a:lumOff val="35000"/>
      </a:schemeClr>
    </cs:fontRef>
    <cs:spPr>
      <a:ln w="9525" cap="flat" cmpd="sng" algn="ctr">
        <a:solidFill>
          <a:schemeClr val="tx1">
            <a:lumMod val="15000"/>
            <a:lumOff val="85000"/>
          </a:schemeClr>
        </a:solidFill>
        <a:round/>
      </a:ln>
    </cs:spPr>
    <cs:defRPr sz="900" kern="1200"/>
  </cs:categoryAxis>
  <cs:chartArea mods="allowNoFillOverride allowNoLineOverride">
    <cs:lnRef idx="0"/>
    <cs:fillRef idx="0"/>
    <cs:effectRef idx="0"/>
    <cs:fontRef idx="minor">
      <a:schemeClr val="tx1"/>
    </cs:fontRef>
    <cs:spPr>
      <a:solidFill>
        <a:schemeClr val="bg1"/>
      </a:solidFill>
      <a:ln w="9525" cap="flat" cmpd="sng" algn="ctr">
        <a:solidFill>
          <a:schemeClr val="tx1">
            <a:lumMod val="15000"/>
            <a:lumOff val="85000"/>
          </a:schemeClr>
        </a:solidFill>
        <a:round/>
      </a:ln>
    </cs:spPr>
    <cs:defRPr sz="1000" kern="1200"/>
  </cs:chartArea>
  <cs:dataLabel>
    <cs:lnRef idx="0"/>
    <cs:fillRef idx="0"/>
    <cs:effectRef idx="0"/>
    <cs:fontRef idx="minor">
      <a:schemeClr val="tx1">
        <a:lumMod val="75000"/>
        <a:lumOff val="25000"/>
      </a:schemeClr>
    </cs:fontRef>
    <cs:defRPr sz="900" kern="1200"/>
  </cs:dataLabel>
  <cs:dataLabelCallout>
    <cs:lnRef idx="0"/>
    <cs:fillRef idx="0"/>
    <cs:effectRef idx="0"/>
    <cs:fontRef idx="minor">
      <a:schemeClr val="dk1">
        <a:lumMod val="65000"/>
        <a:lumOff val="35000"/>
      </a:schemeClr>
    </cs:fontRef>
    <cs:spPr>
      <a:solidFill>
        <a:schemeClr val="lt1"/>
      </a:solidFill>
      <a:ln>
        <a:solidFill>
          <a:schemeClr val="dk1">
            <a:lumMod val="25000"/>
            <a:lumOff val="75000"/>
          </a:schemeClr>
        </a:solidFill>
      </a:ln>
    </cs:spPr>
    <cs:defRPr sz="900" kern="1200"/>
    <cs:bodyPr rot="0" spcFirstLastPara="1" vertOverflow="clip" horzOverflow="clip" vert="horz" wrap="square" lIns="36576" tIns="18288" rIns="36576" bIns="18288" anchor="ctr" anchorCtr="1">
      <a:spAutoFit/>
    </cs:bodyPr>
  </cs:dataLabelCallout>
  <cs:dataPoint>
    <cs:lnRef idx="0"/>
    <cs:fillRef idx="1">
      <cs:styleClr val="auto"/>
    </cs:fillRef>
    <cs:effectRef idx="0"/>
    <cs:fontRef idx="minor">
      <a:schemeClr val="tx1"/>
    </cs:fontRef>
  </cs:dataPoint>
  <cs:dataPoint3D>
    <cs:lnRef idx="0"/>
    <cs:fillRef idx="1">
      <cs:styleClr val="auto"/>
    </cs:fillRef>
    <cs:effectRef idx="0"/>
    <cs:fontRef idx="minor">
      <a:schemeClr val="tx1"/>
    </cs:fontRef>
  </cs:dataPoint3D>
  <cs:dataPointLine>
    <cs:lnRef idx="0">
      <cs:styleClr val="auto"/>
    </cs:lnRef>
    <cs:fillRef idx="1"/>
    <cs:effectRef idx="0"/>
    <cs:fontRef idx="minor">
      <a:schemeClr val="tx1"/>
    </cs:fontRef>
    <cs:spPr>
      <a:ln w="28575" cap="rnd">
        <a:solidFill>
          <a:schemeClr val="phClr"/>
        </a:solidFill>
        <a:round/>
      </a:ln>
    </cs:spPr>
  </cs:dataPointLine>
  <cs:dataPointMarker>
    <cs:lnRef idx="0">
      <cs:styleClr val="auto"/>
    </cs:lnRef>
    <cs:fillRef idx="1">
      <cs:styleClr val="auto"/>
    </cs:fillRef>
    <cs:effectRef idx="0"/>
    <cs:fontRef idx="minor">
      <a:schemeClr val="tx1"/>
    </cs:fontRef>
    <cs:spPr>
      <a:ln w="9525">
        <a:solidFill>
          <a:schemeClr val="phClr"/>
        </a:solidFill>
      </a:ln>
    </cs:spPr>
  </cs:dataPointMarker>
  <cs:dataPointMarkerLayout symbol="circle" size="5"/>
  <cs:dataPointWireframe>
    <cs:lnRef idx="0">
      <cs:styleClr val="auto"/>
    </cs:lnRef>
    <cs:fillRef idx="1"/>
    <cs:effectRef idx="0"/>
    <cs:fontRef idx="minor">
      <a:schemeClr val="tx1"/>
    </cs:fontRef>
    <cs:spPr>
      <a:ln w="9525" cap="rnd">
        <a:solidFill>
          <a:schemeClr val="phClr"/>
        </a:solidFill>
        <a:round/>
      </a:ln>
    </cs:spPr>
  </cs:dataPointWireframe>
  <cs:dataTable>
    <cs:lnRef idx="0"/>
    <cs:fillRef idx="0"/>
    <cs:effectRef idx="0"/>
    <cs:fontRef idx="minor">
      <a:schemeClr val="tx1">
        <a:lumMod val="65000"/>
        <a:lumOff val="35000"/>
      </a:schemeClr>
    </cs:fontRef>
    <cs:spPr>
      <a:noFill/>
      <a:ln w="9525" cap="flat" cmpd="sng" algn="ctr">
        <a:solidFill>
          <a:schemeClr val="tx1">
            <a:lumMod val="15000"/>
            <a:lumOff val="85000"/>
          </a:schemeClr>
        </a:solidFill>
        <a:round/>
      </a:ln>
    </cs:spPr>
    <cs:defRPr sz="900" kern="1200"/>
  </cs:dataTable>
  <cs:downBar>
    <cs:lnRef idx="0"/>
    <cs:fillRef idx="0"/>
    <cs:effectRef idx="0"/>
    <cs:fontRef idx="minor">
      <a:schemeClr val="tx1"/>
    </cs:fontRef>
    <cs:spPr>
      <a:solidFill>
        <a:schemeClr val="dk1">
          <a:lumMod val="75000"/>
          <a:lumOff val="25000"/>
        </a:schemeClr>
      </a:solidFill>
      <a:ln w="9525" cap="flat" cmpd="sng" algn="ctr">
        <a:solidFill>
          <a:schemeClr val="tx1">
            <a:lumMod val="65000"/>
            <a:lumOff val="35000"/>
          </a:schemeClr>
        </a:solidFill>
        <a:round/>
      </a:ln>
    </cs:spPr>
  </cs:downBar>
  <cs:dropLine>
    <cs:lnRef idx="0"/>
    <cs:fillRef idx="0"/>
    <cs:effectRef idx="0"/>
    <cs:fontRef idx="minor">
      <a:schemeClr val="tx1"/>
    </cs:fontRef>
    <cs:spPr>
      <a:ln w="9525" cap="flat" cmpd="sng" algn="ctr">
        <a:solidFill>
          <a:schemeClr val="tx1">
            <a:lumMod val="35000"/>
            <a:lumOff val="65000"/>
          </a:schemeClr>
        </a:solidFill>
        <a:round/>
      </a:ln>
    </cs:spPr>
  </cs:dropLine>
  <cs:errorBar>
    <cs:lnRef idx="0"/>
    <cs:fillRef idx="0"/>
    <cs:effectRef idx="0"/>
    <cs:fontRef idx="minor">
      <a:schemeClr val="tx1"/>
    </cs:fontRef>
    <cs:spPr>
      <a:ln w="9525" cap="flat" cmpd="sng" algn="ctr">
        <a:solidFill>
          <a:schemeClr val="tx1">
            <a:lumMod val="65000"/>
            <a:lumOff val="35000"/>
          </a:schemeClr>
        </a:solidFill>
        <a:round/>
      </a:ln>
    </cs:spPr>
  </cs:errorBar>
  <cs:floor>
    <cs:lnRef idx="0"/>
    <cs:fillRef idx="0"/>
    <cs:effectRef idx="0"/>
    <cs:fontRef idx="minor">
      <a:schemeClr val="tx1"/>
    </cs:fontRef>
    <cs:spPr>
      <a:noFill/>
      <a:ln>
        <a:noFill/>
      </a:ln>
    </cs:spPr>
  </cs:floor>
  <cs:gridlineMajor>
    <cs:lnRef idx="0"/>
    <cs:fillRef idx="0"/>
    <cs:effectRef idx="0"/>
    <cs:fontRef idx="minor">
      <a:schemeClr val="tx1"/>
    </cs:fontRef>
    <cs:spPr>
      <a:ln w="9525" cap="flat" cmpd="sng" algn="ctr">
        <a:solidFill>
          <a:schemeClr val="tx1">
            <a:lumMod val="15000"/>
            <a:lumOff val="85000"/>
          </a:schemeClr>
        </a:solidFill>
        <a:round/>
      </a:ln>
    </cs:spPr>
  </cs:gridlineMajor>
  <cs:gridlineMinor>
    <cs:lnRef idx="0"/>
    <cs:fillRef idx="0"/>
    <cs:effectRef idx="0"/>
    <cs:fontRef idx="minor">
      <a:schemeClr val="tx1"/>
    </cs:fontRef>
    <cs:spPr>
      <a:ln w="9525" cap="flat" cmpd="sng" algn="ctr">
        <a:solidFill>
          <a:schemeClr val="tx1">
            <a:lumMod val="5000"/>
            <a:lumOff val="95000"/>
          </a:schemeClr>
        </a:solidFill>
        <a:round/>
      </a:ln>
    </cs:spPr>
  </cs:gridlineMinor>
  <cs:hiLoLine>
    <cs:lnRef idx="0"/>
    <cs:fillRef idx="0"/>
    <cs:effectRef idx="0"/>
    <cs:fontRef idx="minor">
      <a:schemeClr val="tx1"/>
    </cs:fontRef>
    <cs:spPr>
      <a:ln w="9525" cap="flat" cmpd="sng" algn="ctr">
        <a:solidFill>
          <a:schemeClr val="tx1">
            <a:lumMod val="50000"/>
            <a:lumOff val="50000"/>
          </a:schemeClr>
        </a:solidFill>
        <a:round/>
      </a:ln>
    </cs:spPr>
  </cs:hiLoLine>
  <cs:leaderLine>
    <cs:lnRef idx="0"/>
    <cs:fillRef idx="0"/>
    <cs:effectRef idx="0"/>
    <cs:fontRef idx="minor">
      <a:schemeClr val="tx1"/>
    </cs:fontRef>
    <cs:spPr>
      <a:ln w="9525" cap="flat" cmpd="sng" algn="ctr">
        <a:solidFill>
          <a:schemeClr val="tx1">
            <a:lumMod val="35000"/>
            <a:lumOff val="65000"/>
          </a:schemeClr>
        </a:solidFill>
        <a:round/>
      </a:ln>
    </cs:spPr>
  </cs:leaderLine>
  <cs:legend>
    <cs:lnRef idx="0"/>
    <cs:fillRef idx="0"/>
    <cs:effectRef idx="0"/>
    <cs:fontRef idx="minor">
      <a:schemeClr val="tx1">
        <a:lumMod val="65000"/>
        <a:lumOff val="35000"/>
      </a:schemeClr>
    </cs:fontRef>
    <cs:defRPr sz="900" kern="1200"/>
  </cs:legend>
  <cs:plotArea mods="allowNoFillOverride allowNoLineOverride">
    <cs:lnRef idx="0"/>
    <cs:fillRef idx="0"/>
    <cs:effectRef idx="0"/>
    <cs:fontRef idx="minor">
      <a:schemeClr val="tx1"/>
    </cs:fontRef>
  </cs:plotArea>
  <cs:plotArea3D mods="allowNoFillOverride allowNoLineOverride">
    <cs:lnRef idx="0"/>
    <cs:fillRef idx="0"/>
    <cs:effectRef idx="0"/>
    <cs:fontRef idx="minor">
      <a:schemeClr val="tx1"/>
    </cs:fontRef>
  </cs:plotArea3D>
  <cs:seriesAxis>
    <cs:lnRef idx="0"/>
    <cs:fillRef idx="0"/>
    <cs:effectRef idx="0"/>
    <cs:fontRef idx="minor">
      <a:schemeClr val="tx1">
        <a:lumMod val="65000"/>
        <a:lumOff val="35000"/>
      </a:schemeClr>
    </cs:fontRef>
    <cs:defRPr sz="900" kern="1200"/>
  </cs:seriesAxis>
  <cs:seriesLine>
    <cs:lnRef idx="0"/>
    <cs:fillRef idx="0"/>
    <cs:effectRef idx="0"/>
    <cs:fontRef idx="minor">
      <a:schemeClr val="tx1"/>
    </cs:fontRef>
    <cs:spPr>
      <a:ln w="9525" cap="flat" cmpd="sng" algn="ctr">
        <a:solidFill>
          <a:schemeClr val="tx1">
            <a:lumMod val="35000"/>
            <a:lumOff val="65000"/>
          </a:schemeClr>
        </a:solidFill>
        <a:round/>
      </a:ln>
    </cs:spPr>
  </cs:seriesLine>
  <cs:title>
    <cs:lnRef idx="0"/>
    <cs:fillRef idx="0"/>
    <cs:effectRef idx="0"/>
    <cs:fontRef idx="minor">
      <a:schemeClr val="tx1">
        <a:lumMod val="65000"/>
        <a:lumOff val="35000"/>
      </a:schemeClr>
    </cs:fontRef>
    <cs:defRPr sz="1400" b="0" kern="1200" spc="0" baseline="0"/>
  </cs:title>
  <cs:trendline>
    <cs:lnRef idx="0">
      <cs:styleClr val="auto"/>
    </cs:lnRef>
    <cs:fillRef idx="0"/>
    <cs:effectRef idx="0"/>
    <cs:fontRef idx="minor">
      <a:schemeClr val="tx1"/>
    </cs:fontRef>
    <cs:spPr>
      <a:ln w="19050" cap="rnd">
        <a:solidFill>
          <a:schemeClr val="phClr"/>
        </a:solidFill>
        <a:prstDash val="sysDot"/>
      </a:ln>
    </cs:spPr>
  </cs:trendline>
  <cs:trendlineLabel>
    <cs:lnRef idx="0"/>
    <cs:fillRef idx="0"/>
    <cs:effectRef idx="0"/>
    <cs:fontRef idx="minor">
      <a:schemeClr val="tx1">
        <a:lumMod val="65000"/>
        <a:lumOff val="35000"/>
      </a:schemeClr>
    </cs:fontRef>
    <cs:defRPr sz="900" kern="1200"/>
  </cs:trendlineLabel>
  <cs:upBar>
    <cs:lnRef idx="0"/>
    <cs:fillRef idx="0"/>
    <cs:effectRef idx="0"/>
    <cs:fontRef idx="minor">
      <a:schemeClr val="tx1"/>
    </cs:fontRef>
    <cs:spPr>
      <a:solidFill>
        <a:schemeClr val="lt1"/>
      </a:solidFill>
      <a:ln w="9525" cap="flat" cmpd="sng" algn="ctr">
        <a:solidFill>
          <a:schemeClr val="tx1">
            <a:lumMod val="65000"/>
            <a:lumOff val="35000"/>
          </a:schemeClr>
        </a:solidFill>
        <a:round/>
      </a:ln>
    </cs:spPr>
  </cs:upBar>
  <cs:valueAxis>
    <cs:lnRef idx="0"/>
    <cs:fillRef idx="0"/>
    <cs:effectRef idx="0"/>
    <cs:fontRef idx="minor">
      <a:schemeClr val="tx1">
        <a:lumMod val="65000"/>
        <a:lumOff val="35000"/>
      </a:schemeClr>
    </cs:fontRef>
    <cs:defRPr sz="900" kern="1200"/>
  </cs:valueAxis>
  <cs:wall>
    <cs:lnRef idx="0"/>
    <cs:fillRef idx="0"/>
    <cs:effectRef idx="0"/>
    <cs:fontRef idx="minor">
      <a:schemeClr val="tx1"/>
    </cs:fontRef>
    <cs:spPr>
      <a:noFill/>
      <a:ln>
        <a:noFill/>
      </a:ln>
    </cs:spPr>
  </cs:wall>
</cs:chartStyle>
</file>

<file path=ppt/charts/style4.xml><?xml version="1.0" encoding="utf-8"?>
<cs:chartStyle xmlns:cs="http://schemas.microsoft.com/office/drawing/2012/chartStyle" xmlns:a="http://schemas.openxmlformats.org/drawingml/2006/main" id="216">
  <cs:axisTitle>
    <cs:lnRef idx="0"/>
    <cs:fillRef idx="0"/>
    <cs:effectRef idx="0"/>
    <cs:fontRef idx="minor">
      <a:schemeClr val="tx1">
        <a:lumMod val="65000"/>
        <a:lumOff val="35000"/>
      </a:schemeClr>
    </cs:fontRef>
    <cs:defRPr sz="1330" kern="1200"/>
  </cs:axisTitle>
  <cs:categoryAxis>
    <cs:lnRef idx="0"/>
    <cs:fillRef idx="0"/>
    <cs:effectRef idx="0"/>
    <cs:fontRef idx="minor">
      <a:schemeClr val="tx1">
        <a:lumMod val="65000"/>
        <a:lumOff val="35000"/>
      </a:schemeClr>
    </cs:fontRef>
    <cs:spPr>
      <a:ln w="9525" cap="flat" cmpd="sng" algn="ctr">
        <a:solidFill>
          <a:schemeClr val="tx1">
            <a:lumMod val="15000"/>
            <a:lumOff val="85000"/>
          </a:schemeClr>
        </a:solidFill>
        <a:round/>
      </a:ln>
    </cs:spPr>
    <cs:defRPr sz="1197" kern="1200"/>
  </cs:categoryAxis>
  <cs:chartArea mods="allowNoFillOverride allowNoLineOverride">
    <cs:lnRef idx="0"/>
    <cs:fillRef idx="0"/>
    <cs:effectRef idx="0"/>
    <cs:fontRef idx="minor">
      <a:schemeClr val="tx1"/>
    </cs:fontRef>
    <cs:spPr>
      <a:solidFill>
        <a:schemeClr val="bg1"/>
      </a:solidFill>
      <a:ln w="9525" cap="flat" cmpd="sng" algn="ctr">
        <a:solidFill>
          <a:schemeClr val="tx1">
            <a:lumMod val="15000"/>
            <a:lumOff val="85000"/>
          </a:schemeClr>
        </a:solidFill>
        <a:round/>
      </a:ln>
    </cs:spPr>
    <cs:defRPr sz="1330" kern="1200"/>
  </cs:chartArea>
  <cs:dataLabel>
    <cs:lnRef idx="0"/>
    <cs:fillRef idx="0"/>
    <cs:effectRef idx="0"/>
    <cs:fontRef idx="minor">
      <a:schemeClr val="tx1">
        <a:lumMod val="75000"/>
        <a:lumOff val="25000"/>
      </a:schemeClr>
    </cs:fontRef>
    <cs:defRPr sz="1197" kern="1200"/>
  </cs:dataLabel>
  <cs:dataLabelCallout>
    <cs:lnRef idx="0"/>
    <cs:fillRef idx="0"/>
    <cs:effectRef idx="0"/>
    <cs:fontRef idx="minor">
      <a:schemeClr val="dk1">
        <a:lumMod val="65000"/>
        <a:lumOff val="35000"/>
      </a:schemeClr>
    </cs:fontRef>
    <cs:spPr>
      <a:solidFill>
        <a:schemeClr val="lt1"/>
      </a:solidFill>
      <a:ln>
        <a:solidFill>
          <a:schemeClr val="dk1">
            <a:lumMod val="25000"/>
            <a:lumOff val="75000"/>
          </a:schemeClr>
        </a:solidFill>
      </a:ln>
    </cs:spPr>
    <cs:defRPr sz="1197" kern="1200"/>
    <cs:bodyPr rot="0" spcFirstLastPara="1" vertOverflow="clip" horzOverflow="clip" vert="horz" wrap="square" lIns="36576" tIns="18288" rIns="36576" bIns="18288" anchor="ctr" anchorCtr="1">
      <a:spAutoFit/>
    </cs:bodyPr>
  </cs:dataLabelCallout>
  <cs:dataPoint>
    <cs:lnRef idx="0"/>
    <cs:fillRef idx="1">
      <cs:styleClr val="auto"/>
    </cs:fillRef>
    <cs:effectRef idx="0"/>
    <cs:fontRef idx="minor">
      <a:schemeClr val="tx1"/>
    </cs:fontRef>
  </cs:dataPoint>
  <cs:dataPoint3D>
    <cs:lnRef idx="0"/>
    <cs:fillRef idx="1">
      <cs:styleClr val="auto"/>
    </cs:fillRef>
    <cs:effectRef idx="0"/>
    <cs:fontRef idx="minor">
      <a:schemeClr val="tx1"/>
    </cs:fontRef>
  </cs:dataPoint3D>
  <cs:dataPointLine>
    <cs:lnRef idx="0">
      <cs:styleClr val="auto"/>
    </cs:lnRef>
    <cs:fillRef idx="1"/>
    <cs:effectRef idx="0"/>
    <cs:fontRef idx="minor">
      <a:schemeClr val="tx1"/>
    </cs:fontRef>
    <cs:spPr>
      <a:ln w="28575" cap="rnd">
        <a:solidFill>
          <a:schemeClr val="phClr"/>
        </a:solidFill>
        <a:round/>
      </a:ln>
    </cs:spPr>
  </cs:dataPointLine>
  <cs:dataPointMarker>
    <cs:lnRef idx="0">
      <cs:styleClr val="auto"/>
    </cs:lnRef>
    <cs:fillRef idx="1">
      <cs:styleClr val="auto"/>
    </cs:fillRef>
    <cs:effectRef idx="0"/>
    <cs:fontRef idx="minor">
      <a:schemeClr val="tx1"/>
    </cs:fontRef>
    <cs:spPr>
      <a:ln w="9525">
        <a:solidFill>
          <a:schemeClr val="phClr"/>
        </a:solidFill>
      </a:ln>
    </cs:spPr>
  </cs:dataPointMarker>
  <cs:dataPointMarkerLayout symbol="circle" size="5"/>
  <cs:dataPointWireframe>
    <cs:lnRef idx="0">
      <cs:styleClr val="auto"/>
    </cs:lnRef>
    <cs:fillRef idx="1"/>
    <cs:effectRef idx="0"/>
    <cs:fontRef idx="minor">
      <a:schemeClr val="tx1"/>
    </cs:fontRef>
    <cs:spPr>
      <a:ln w="9525" cap="rnd">
        <a:solidFill>
          <a:schemeClr val="phClr"/>
        </a:solidFill>
        <a:round/>
      </a:ln>
    </cs:spPr>
  </cs:dataPointWireframe>
  <cs:dataTable>
    <cs:lnRef idx="0"/>
    <cs:fillRef idx="0"/>
    <cs:effectRef idx="0"/>
    <cs:fontRef idx="minor">
      <a:schemeClr val="tx1">
        <a:lumMod val="65000"/>
        <a:lumOff val="35000"/>
      </a:schemeClr>
    </cs:fontRef>
    <cs:spPr>
      <a:noFill/>
      <a:ln w="9525" cap="flat" cmpd="sng" algn="ctr">
        <a:solidFill>
          <a:schemeClr val="tx1">
            <a:lumMod val="15000"/>
            <a:lumOff val="85000"/>
          </a:schemeClr>
        </a:solidFill>
        <a:round/>
      </a:ln>
    </cs:spPr>
    <cs:defRPr sz="1197" kern="1200"/>
  </cs:dataTable>
  <cs:downBar>
    <cs:lnRef idx="0"/>
    <cs:fillRef idx="0"/>
    <cs:effectRef idx="0"/>
    <cs:fontRef idx="minor">
      <a:schemeClr val="tx1"/>
    </cs:fontRef>
    <cs:spPr>
      <a:solidFill>
        <a:schemeClr val="dk1">
          <a:lumMod val="75000"/>
          <a:lumOff val="25000"/>
        </a:schemeClr>
      </a:solidFill>
      <a:ln w="9525" cap="flat" cmpd="sng" algn="ctr">
        <a:solidFill>
          <a:schemeClr val="tx1">
            <a:lumMod val="65000"/>
            <a:lumOff val="35000"/>
          </a:schemeClr>
        </a:solidFill>
        <a:round/>
      </a:ln>
    </cs:spPr>
  </cs:downBar>
  <cs:dropLine>
    <cs:lnRef idx="0"/>
    <cs:fillRef idx="0"/>
    <cs:effectRef idx="0"/>
    <cs:fontRef idx="minor">
      <a:schemeClr val="tx1"/>
    </cs:fontRef>
    <cs:spPr>
      <a:ln w="9525" cap="flat" cmpd="sng" algn="ctr">
        <a:solidFill>
          <a:schemeClr val="tx1">
            <a:lumMod val="35000"/>
            <a:lumOff val="65000"/>
          </a:schemeClr>
        </a:solidFill>
        <a:round/>
      </a:ln>
    </cs:spPr>
  </cs:dropLine>
  <cs:errorBar>
    <cs:lnRef idx="0"/>
    <cs:fillRef idx="0"/>
    <cs:effectRef idx="0"/>
    <cs:fontRef idx="minor">
      <a:schemeClr val="tx1"/>
    </cs:fontRef>
    <cs:spPr>
      <a:ln w="9525" cap="flat" cmpd="sng" algn="ctr">
        <a:solidFill>
          <a:schemeClr val="tx1">
            <a:lumMod val="65000"/>
            <a:lumOff val="35000"/>
          </a:schemeClr>
        </a:solidFill>
        <a:round/>
      </a:ln>
    </cs:spPr>
  </cs:errorBar>
  <cs:floor>
    <cs:lnRef idx="0"/>
    <cs:fillRef idx="0"/>
    <cs:effectRef idx="0"/>
    <cs:fontRef idx="minor">
      <a:schemeClr val="tx1"/>
    </cs:fontRef>
    <cs:spPr>
      <a:noFill/>
      <a:ln>
        <a:noFill/>
      </a:ln>
    </cs:spPr>
  </cs:floor>
  <cs:gridlineMajor>
    <cs:lnRef idx="0"/>
    <cs:fillRef idx="0"/>
    <cs:effectRef idx="0"/>
    <cs:fontRef idx="minor">
      <a:schemeClr val="tx1"/>
    </cs:fontRef>
    <cs:spPr>
      <a:ln w="9525" cap="flat" cmpd="sng" algn="ctr">
        <a:solidFill>
          <a:schemeClr val="tx1">
            <a:lumMod val="15000"/>
            <a:lumOff val="85000"/>
          </a:schemeClr>
        </a:solidFill>
        <a:round/>
      </a:ln>
    </cs:spPr>
  </cs:gridlineMajor>
  <cs:gridlineMinor>
    <cs:lnRef idx="0"/>
    <cs:fillRef idx="0"/>
    <cs:effectRef idx="0"/>
    <cs:fontRef idx="minor">
      <a:schemeClr val="tx1"/>
    </cs:fontRef>
    <cs:spPr>
      <a:ln w="9525" cap="flat" cmpd="sng" algn="ctr">
        <a:solidFill>
          <a:schemeClr val="tx1">
            <a:lumMod val="5000"/>
            <a:lumOff val="95000"/>
          </a:schemeClr>
        </a:solidFill>
        <a:round/>
      </a:ln>
    </cs:spPr>
  </cs:gridlineMinor>
  <cs:hiLoLine>
    <cs:lnRef idx="0"/>
    <cs:fillRef idx="0"/>
    <cs:effectRef idx="0"/>
    <cs:fontRef idx="minor">
      <a:schemeClr val="tx1"/>
    </cs:fontRef>
    <cs:spPr>
      <a:ln w="9525" cap="flat" cmpd="sng" algn="ctr">
        <a:solidFill>
          <a:schemeClr val="tx1">
            <a:lumMod val="50000"/>
            <a:lumOff val="50000"/>
          </a:schemeClr>
        </a:solidFill>
        <a:round/>
      </a:ln>
    </cs:spPr>
  </cs:hiLoLine>
  <cs:leaderLine>
    <cs:lnRef idx="0"/>
    <cs:fillRef idx="0"/>
    <cs:effectRef idx="0"/>
    <cs:fontRef idx="minor">
      <a:schemeClr val="tx1"/>
    </cs:fontRef>
    <cs:spPr>
      <a:ln w="9525" cap="flat" cmpd="sng" algn="ctr">
        <a:solidFill>
          <a:schemeClr val="tx1">
            <a:lumMod val="35000"/>
            <a:lumOff val="65000"/>
          </a:schemeClr>
        </a:solidFill>
        <a:round/>
      </a:ln>
    </cs:spPr>
  </cs:leaderLine>
  <cs:legend>
    <cs:lnRef idx="0"/>
    <cs:fillRef idx="0"/>
    <cs:effectRef idx="0"/>
    <cs:fontRef idx="minor">
      <a:schemeClr val="tx1">
        <a:lumMod val="65000"/>
        <a:lumOff val="35000"/>
      </a:schemeClr>
    </cs:fontRef>
    <cs:defRPr sz="1197" kern="1200"/>
  </cs:legend>
  <cs:plotArea mods="allowNoFillOverride allowNoLineOverride">
    <cs:lnRef idx="0"/>
    <cs:fillRef idx="0"/>
    <cs:effectRef idx="0"/>
    <cs:fontRef idx="minor">
      <a:schemeClr val="tx1"/>
    </cs:fontRef>
  </cs:plotArea>
  <cs:plotArea3D mods="allowNoFillOverride allowNoLineOverride">
    <cs:lnRef idx="0"/>
    <cs:fillRef idx="0"/>
    <cs:effectRef idx="0"/>
    <cs:fontRef idx="minor">
      <a:schemeClr val="tx1"/>
    </cs:fontRef>
  </cs:plotArea3D>
  <cs:seriesAxis>
    <cs:lnRef idx="0"/>
    <cs:fillRef idx="0"/>
    <cs:effectRef idx="0"/>
    <cs:fontRef idx="minor">
      <a:schemeClr val="tx1">
        <a:lumMod val="65000"/>
        <a:lumOff val="35000"/>
      </a:schemeClr>
    </cs:fontRef>
    <cs:defRPr sz="1197" kern="1200"/>
  </cs:seriesAxis>
  <cs:seriesLine>
    <cs:lnRef idx="0"/>
    <cs:fillRef idx="0"/>
    <cs:effectRef idx="0"/>
    <cs:fontRef idx="minor">
      <a:schemeClr val="tx1"/>
    </cs:fontRef>
    <cs:spPr>
      <a:ln w="9525" cap="flat" cmpd="sng" algn="ctr">
        <a:solidFill>
          <a:schemeClr val="tx1">
            <a:lumMod val="35000"/>
            <a:lumOff val="65000"/>
          </a:schemeClr>
        </a:solidFill>
        <a:round/>
      </a:ln>
    </cs:spPr>
  </cs:seriesLine>
  <cs:title>
    <cs:lnRef idx="0"/>
    <cs:fillRef idx="0"/>
    <cs:effectRef idx="0"/>
    <cs:fontRef idx="minor">
      <a:schemeClr val="tx1">
        <a:lumMod val="65000"/>
        <a:lumOff val="35000"/>
      </a:schemeClr>
    </cs:fontRef>
    <cs:defRPr sz="1862" b="0" kern="1200" spc="0" baseline="0"/>
  </cs:title>
  <cs:trendline>
    <cs:lnRef idx="0">
      <cs:styleClr val="auto"/>
    </cs:lnRef>
    <cs:fillRef idx="0"/>
    <cs:effectRef idx="0"/>
    <cs:fontRef idx="minor">
      <a:schemeClr val="tx1"/>
    </cs:fontRef>
    <cs:spPr>
      <a:ln w="19050" cap="rnd">
        <a:solidFill>
          <a:schemeClr val="phClr"/>
        </a:solidFill>
        <a:prstDash val="sysDot"/>
      </a:ln>
    </cs:spPr>
  </cs:trendline>
  <cs:trendlineLabel>
    <cs:lnRef idx="0"/>
    <cs:fillRef idx="0"/>
    <cs:effectRef idx="0"/>
    <cs:fontRef idx="minor">
      <a:schemeClr val="tx1">
        <a:lumMod val="65000"/>
        <a:lumOff val="35000"/>
      </a:schemeClr>
    </cs:fontRef>
    <cs:defRPr sz="1197" kern="1200"/>
  </cs:trendlineLabel>
  <cs:upBar>
    <cs:lnRef idx="0"/>
    <cs:fillRef idx="0"/>
    <cs:effectRef idx="0"/>
    <cs:fontRef idx="minor">
      <a:schemeClr val="tx1"/>
    </cs:fontRef>
    <cs:spPr>
      <a:solidFill>
        <a:schemeClr val="lt1"/>
      </a:solidFill>
      <a:ln w="9525" cap="flat" cmpd="sng" algn="ctr">
        <a:solidFill>
          <a:schemeClr val="tx1">
            <a:lumMod val="65000"/>
            <a:lumOff val="35000"/>
          </a:schemeClr>
        </a:solidFill>
        <a:round/>
      </a:ln>
    </cs:spPr>
  </cs:upBar>
  <cs:valueAxis>
    <cs:lnRef idx="0"/>
    <cs:fillRef idx="0"/>
    <cs:effectRef idx="0"/>
    <cs:fontRef idx="minor">
      <a:schemeClr val="tx1">
        <a:lumMod val="65000"/>
        <a:lumOff val="35000"/>
      </a:schemeClr>
    </cs:fontRef>
    <cs:defRPr sz="1197" kern="1200"/>
  </cs:valueAxis>
  <cs:wall>
    <cs:lnRef idx="0"/>
    <cs:fillRef idx="0"/>
    <cs:effectRef idx="0"/>
    <cs:fontRef idx="minor">
      <a:schemeClr val="tx1"/>
    </cs:fontRef>
    <cs:spPr>
      <a:noFill/>
      <a:ln>
        <a:noFill/>
      </a:ln>
    </cs:spPr>
  </cs:wall>
</cs:chartStyle>
</file>

<file path=ppt/drawings/drawing1.xml><?xml version="1.0" encoding="utf-8"?>
<c:userShapes xmlns:c="http://schemas.openxmlformats.org/drawingml/2006/chart">
  <cdr:relSizeAnchor xmlns:cdr="http://schemas.openxmlformats.org/drawingml/2006/chartDrawing">
    <cdr:from>
      <cdr:x>0.92062</cdr:x>
      <cdr:y>0</cdr:y>
    </cdr:from>
    <cdr:to>
      <cdr:x>0.99757</cdr:x>
      <cdr:y>0.08946</cdr:y>
    </cdr:to>
    <cdr:sp macro="" textlink="">
      <cdr:nvSpPr>
        <cdr:cNvPr id="2" name="正方形/長方形 1">
          <a:extLst xmlns:a="http://schemas.openxmlformats.org/drawingml/2006/main">
            <a:ext uri="{FF2B5EF4-FFF2-40B4-BE49-F238E27FC236}">
              <a16:creationId xmlns:a16="http://schemas.microsoft.com/office/drawing/2014/main" id="{C2B58175-FDF6-4CD9-856E-8DF3617A6B56}"/>
            </a:ext>
          </a:extLst>
        </cdr:cNvPr>
        <cdr:cNvSpPr/>
      </cdr:nvSpPr>
      <cdr:spPr>
        <a:xfrm xmlns:a="http://schemas.openxmlformats.org/drawingml/2006/main">
          <a:off x="7991010" y="0"/>
          <a:ext cx="667985" cy="449501"/>
        </a:xfrm>
        <a:prstGeom xmlns:a="http://schemas.openxmlformats.org/drawingml/2006/main" prst="rect">
          <a:avLst/>
        </a:prstGeom>
        <a:noFill xmlns:a="http://schemas.openxmlformats.org/drawingml/2006/main"/>
        <a:ln xmlns:a="http://schemas.openxmlformats.org/drawingml/2006/main">
          <a:noFill/>
        </a:ln>
      </cdr:spPr>
      <cdr:style>
        <a:lnRef xmlns:a="http://schemas.openxmlformats.org/drawingml/2006/main" idx="2">
          <a:schemeClr val="accent1">
            <a:shade val="50000"/>
          </a:schemeClr>
        </a:lnRef>
        <a:fillRef xmlns:a="http://schemas.openxmlformats.org/drawingml/2006/main" idx="1">
          <a:schemeClr val="accent1"/>
        </a:fillRef>
        <a:effectRef xmlns:a="http://schemas.openxmlformats.org/drawingml/2006/main" idx="0">
          <a:schemeClr val="accent1"/>
        </a:effectRef>
        <a:fontRef xmlns:a="http://schemas.openxmlformats.org/drawingml/2006/main" idx="minor">
          <a:schemeClr val="lt1"/>
        </a:fontRef>
      </cdr:style>
      <cdr:txBody>
        <a:bodyPr xmlns:a="http://schemas.openxmlformats.org/drawingml/2006/main" rtlCol="0" anchor="ctr"/>
        <a:lstStyle xmlns:a="http://schemas.openxmlformats.org/drawingml/2006/main">
          <a:defPPr>
            <a:defRPr lang="ja-JP"/>
          </a:defPPr>
          <a:lvl1pPr algn="l" rtl="0" eaLnBrk="0" fontAlgn="base" hangingPunct="0">
            <a:spcBef>
              <a:spcPct val="0"/>
            </a:spcBef>
            <a:spcAft>
              <a:spcPct val="0"/>
            </a:spcAft>
            <a:defRPr kumimoji="1" kern="1200">
              <a:solidFill>
                <a:schemeClr val="lt1"/>
              </a:solidFill>
              <a:latin typeface="+mn-lt"/>
              <a:ea typeface="+mn-ea"/>
              <a:cs typeface="+mn-cs"/>
            </a:defRPr>
          </a:lvl1pPr>
          <a:lvl2pPr marL="457200" algn="l" rtl="0" eaLnBrk="0" fontAlgn="base" hangingPunct="0">
            <a:spcBef>
              <a:spcPct val="0"/>
            </a:spcBef>
            <a:spcAft>
              <a:spcPct val="0"/>
            </a:spcAft>
            <a:defRPr kumimoji="1" kern="1200">
              <a:solidFill>
                <a:schemeClr val="lt1"/>
              </a:solidFill>
              <a:latin typeface="+mn-lt"/>
              <a:ea typeface="+mn-ea"/>
              <a:cs typeface="+mn-cs"/>
            </a:defRPr>
          </a:lvl2pPr>
          <a:lvl3pPr marL="914400" algn="l" rtl="0" eaLnBrk="0" fontAlgn="base" hangingPunct="0">
            <a:spcBef>
              <a:spcPct val="0"/>
            </a:spcBef>
            <a:spcAft>
              <a:spcPct val="0"/>
            </a:spcAft>
            <a:defRPr kumimoji="1" kern="1200">
              <a:solidFill>
                <a:schemeClr val="lt1"/>
              </a:solidFill>
              <a:latin typeface="+mn-lt"/>
              <a:ea typeface="+mn-ea"/>
              <a:cs typeface="+mn-cs"/>
            </a:defRPr>
          </a:lvl3pPr>
          <a:lvl4pPr marL="1371600" algn="l" rtl="0" eaLnBrk="0" fontAlgn="base" hangingPunct="0">
            <a:spcBef>
              <a:spcPct val="0"/>
            </a:spcBef>
            <a:spcAft>
              <a:spcPct val="0"/>
            </a:spcAft>
            <a:defRPr kumimoji="1" kern="1200">
              <a:solidFill>
                <a:schemeClr val="lt1"/>
              </a:solidFill>
              <a:latin typeface="+mn-lt"/>
              <a:ea typeface="+mn-ea"/>
              <a:cs typeface="+mn-cs"/>
            </a:defRPr>
          </a:lvl4pPr>
          <a:lvl5pPr marL="1828800" algn="l" rtl="0" eaLnBrk="0" fontAlgn="base" hangingPunct="0">
            <a:spcBef>
              <a:spcPct val="0"/>
            </a:spcBef>
            <a:spcAft>
              <a:spcPct val="0"/>
            </a:spcAft>
            <a:defRPr kumimoji="1" kern="1200">
              <a:solidFill>
                <a:schemeClr val="lt1"/>
              </a:solidFill>
              <a:latin typeface="+mn-lt"/>
              <a:ea typeface="+mn-ea"/>
              <a:cs typeface="+mn-cs"/>
            </a:defRPr>
          </a:lvl5pPr>
          <a:lvl6pPr marL="2286000" algn="l" defTabSz="914400" rtl="0" eaLnBrk="1" latinLnBrk="0" hangingPunct="1">
            <a:defRPr kumimoji="1" kern="1200">
              <a:solidFill>
                <a:schemeClr val="lt1"/>
              </a:solidFill>
              <a:latin typeface="+mn-lt"/>
              <a:ea typeface="+mn-ea"/>
              <a:cs typeface="+mn-cs"/>
            </a:defRPr>
          </a:lvl6pPr>
          <a:lvl7pPr marL="2743200" algn="l" defTabSz="914400" rtl="0" eaLnBrk="1" latinLnBrk="0" hangingPunct="1">
            <a:defRPr kumimoji="1" kern="1200">
              <a:solidFill>
                <a:schemeClr val="lt1"/>
              </a:solidFill>
              <a:latin typeface="+mn-lt"/>
              <a:ea typeface="+mn-ea"/>
              <a:cs typeface="+mn-cs"/>
            </a:defRPr>
          </a:lvl7pPr>
          <a:lvl8pPr marL="3200400" algn="l" defTabSz="914400" rtl="0" eaLnBrk="1" latinLnBrk="0" hangingPunct="1">
            <a:defRPr kumimoji="1" kern="1200">
              <a:solidFill>
                <a:schemeClr val="lt1"/>
              </a:solidFill>
              <a:latin typeface="+mn-lt"/>
              <a:ea typeface="+mn-ea"/>
              <a:cs typeface="+mn-cs"/>
            </a:defRPr>
          </a:lvl8pPr>
          <a:lvl9pPr marL="3657600" algn="l" defTabSz="914400" rtl="0" eaLnBrk="1" latinLnBrk="0" hangingPunct="1">
            <a:defRPr kumimoji="1" kern="1200">
              <a:solidFill>
                <a:schemeClr val="lt1"/>
              </a:solidFill>
              <a:latin typeface="+mn-lt"/>
              <a:ea typeface="+mn-ea"/>
              <a:cs typeface="+mn-cs"/>
            </a:defRPr>
          </a:lvl9pPr>
        </a:lstStyle>
        <a:p xmlns:a="http://schemas.openxmlformats.org/drawingml/2006/main">
          <a:pPr algn="ctr"/>
          <a:r>
            <a:rPr kumimoji="1" lang="ja-JP" altLang="en-US" sz="1200" dirty="0">
              <a:solidFill>
                <a:schemeClr val="tx1"/>
              </a:solidFill>
            </a:rPr>
            <a:t>（％）</a:t>
          </a:r>
        </a:p>
      </cdr:txBody>
    </cdr:sp>
  </cdr:relSizeAnchor>
  <cdr:relSizeAnchor xmlns:cdr="http://schemas.openxmlformats.org/drawingml/2006/chartDrawing">
    <cdr:from>
      <cdr:x>0.90346</cdr:x>
      <cdr:y>0.29985</cdr:y>
    </cdr:from>
    <cdr:to>
      <cdr:x>0.92852</cdr:x>
      <cdr:y>0.34241</cdr:y>
    </cdr:to>
    <cdr:sp macro="" textlink="">
      <cdr:nvSpPr>
        <cdr:cNvPr id="4" name="正方形/長方形 3">
          <a:extLst xmlns:a="http://schemas.openxmlformats.org/drawingml/2006/main">
            <a:ext uri="{FF2B5EF4-FFF2-40B4-BE49-F238E27FC236}">
              <a16:creationId xmlns:a16="http://schemas.microsoft.com/office/drawing/2014/main" id="{76F37BC4-96BC-4DD0-8EC6-40D06C169887}"/>
            </a:ext>
          </a:extLst>
        </cdr:cNvPr>
        <cdr:cNvSpPr/>
      </cdr:nvSpPr>
      <cdr:spPr>
        <a:xfrm xmlns:a="http://schemas.openxmlformats.org/drawingml/2006/main">
          <a:off x="7842108" y="1506703"/>
          <a:ext cx="217494" cy="213815"/>
        </a:xfrm>
        <a:prstGeom xmlns:a="http://schemas.openxmlformats.org/drawingml/2006/main" prst="rect">
          <a:avLst/>
        </a:prstGeom>
        <a:noFill xmlns:a="http://schemas.openxmlformats.org/drawingml/2006/main"/>
        <a:ln xmlns:a="http://schemas.openxmlformats.org/drawingml/2006/main">
          <a:noFill/>
        </a:ln>
      </cdr:spPr>
      <cdr:style>
        <a:lnRef xmlns:a="http://schemas.openxmlformats.org/drawingml/2006/main" idx="2">
          <a:schemeClr val="accent1">
            <a:shade val="50000"/>
          </a:schemeClr>
        </a:lnRef>
        <a:fillRef xmlns:a="http://schemas.openxmlformats.org/drawingml/2006/main" idx="1">
          <a:schemeClr val="accent1"/>
        </a:fillRef>
        <a:effectRef xmlns:a="http://schemas.openxmlformats.org/drawingml/2006/main" idx="0">
          <a:schemeClr val="accent1"/>
        </a:effectRef>
        <a:fontRef xmlns:a="http://schemas.openxmlformats.org/drawingml/2006/main" idx="minor">
          <a:schemeClr val="lt1"/>
        </a:fontRef>
      </cdr:style>
      <cdr:txBody>
        <a:bodyPr xmlns:a="http://schemas.openxmlformats.org/drawingml/2006/main" rtlCol="0" anchor="ctr"/>
        <a:lstStyle xmlns:a="http://schemas.openxmlformats.org/drawingml/2006/main">
          <a:defPPr>
            <a:defRPr lang="ja-JP"/>
          </a:defPPr>
          <a:lvl1pPr algn="l" rtl="0" eaLnBrk="0" fontAlgn="base" hangingPunct="0">
            <a:spcBef>
              <a:spcPct val="0"/>
            </a:spcBef>
            <a:spcAft>
              <a:spcPct val="0"/>
            </a:spcAft>
            <a:defRPr kumimoji="1" kern="1200">
              <a:solidFill>
                <a:schemeClr val="lt1"/>
              </a:solidFill>
              <a:latin typeface="+mn-lt"/>
              <a:ea typeface="+mn-ea"/>
              <a:cs typeface="+mn-cs"/>
            </a:defRPr>
          </a:lvl1pPr>
          <a:lvl2pPr marL="457200" algn="l" rtl="0" eaLnBrk="0" fontAlgn="base" hangingPunct="0">
            <a:spcBef>
              <a:spcPct val="0"/>
            </a:spcBef>
            <a:spcAft>
              <a:spcPct val="0"/>
            </a:spcAft>
            <a:defRPr kumimoji="1" kern="1200">
              <a:solidFill>
                <a:schemeClr val="lt1"/>
              </a:solidFill>
              <a:latin typeface="+mn-lt"/>
              <a:ea typeface="+mn-ea"/>
              <a:cs typeface="+mn-cs"/>
            </a:defRPr>
          </a:lvl2pPr>
          <a:lvl3pPr marL="914400" algn="l" rtl="0" eaLnBrk="0" fontAlgn="base" hangingPunct="0">
            <a:spcBef>
              <a:spcPct val="0"/>
            </a:spcBef>
            <a:spcAft>
              <a:spcPct val="0"/>
            </a:spcAft>
            <a:defRPr kumimoji="1" kern="1200">
              <a:solidFill>
                <a:schemeClr val="lt1"/>
              </a:solidFill>
              <a:latin typeface="+mn-lt"/>
              <a:ea typeface="+mn-ea"/>
              <a:cs typeface="+mn-cs"/>
            </a:defRPr>
          </a:lvl3pPr>
          <a:lvl4pPr marL="1371600" algn="l" rtl="0" eaLnBrk="0" fontAlgn="base" hangingPunct="0">
            <a:spcBef>
              <a:spcPct val="0"/>
            </a:spcBef>
            <a:spcAft>
              <a:spcPct val="0"/>
            </a:spcAft>
            <a:defRPr kumimoji="1" kern="1200">
              <a:solidFill>
                <a:schemeClr val="lt1"/>
              </a:solidFill>
              <a:latin typeface="+mn-lt"/>
              <a:ea typeface="+mn-ea"/>
              <a:cs typeface="+mn-cs"/>
            </a:defRPr>
          </a:lvl4pPr>
          <a:lvl5pPr marL="1828800" algn="l" rtl="0" eaLnBrk="0" fontAlgn="base" hangingPunct="0">
            <a:spcBef>
              <a:spcPct val="0"/>
            </a:spcBef>
            <a:spcAft>
              <a:spcPct val="0"/>
            </a:spcAft>
            <a:defRPr kumimoji="1" kern="1200">
              <a:solidFill>
                <a:schemeClr val="lt1"/>
              </a:solidFill>
              <a:latin typeface="+mn-lt"/>
              <a:ea typeface="+mn-ea"/>
              <a:cs typeface="+mn-cs"/>
            </a:defRPr>
          </a:lvl5pPr>
          <a:lvl6pPr marL="2286000" algn="l" defTabSz="914400" rtl="0" eaLnBrk="1" latinLnBrk="0" hangingPunct="1">
            <a:defRPr kumimoji="1" kern="1200">
              <a:solidFill>
                <a:schemeClr val="lt1"/>
              </a:solidFill>
              <a:latin typeface="+mn-lt"/>
              <a:ea typeface="+mn-ea"/>
              <a:cs typeface="+mn-cs"/>
            </a:defRPr>
          </a:lvl6pPr>
          <a:lvl7pPr marL="2743200" algn="l" defTabSz="914400" rtl="0" eaLnBrk="1" latinLnBrk="0" hangingPunct="1">
            <a:defRPr kumimoji="1" kern="1200">
              <a:solidFill>
                <a:schemeClr val="lt1"/>
              </a:solidFill>
              <a:latin typeface="+mn-lt"/>
              <a:ea typeface="+mn-ea"/>
              <a:cs typeface="+mn-cs"/>
            </a:defRPr>
          </a:lvl7pPr>
          <a:lvl8pPr marL="3200400" algn="l" defTabSz="914400" rtl="0" eaLnBrk="1" latinLnBrk="0" hangingPunct="1">
            <a:defRPr kumimoji="1" kern="1200">
              <a:solidFill>
                <a:schemeClr val="lt1"/>
              </a:solidFill>
              <a:latin typeface="+mn-lt"/>
              <a:ea typeface="+mn-ea"/>
              <a:cs typeface="+mn-cs"/>
            </a:defRPr>
          </a:lvl8pPr>
          <a:lvl9pPr marL="3657600" algn="l" defTabSz="914400" rtl="0" eaLnBrk="1" latinLnBrk="0" hangingPunct="1">
            <a:defRPr kumimoji="1" kern="1200">
              <a:solidFill>
                <a:schemeClr val="lt1"/>
              </a:solidFill>
              <a:latin typeface="+mn-lt"/>
              <a:ea typeface="+mn-ea"/>
              <a:cs typeface="+mn-cs"/>
            </a:defRPr>
          </a:lvl9pPr>
        </a:lstStyle>
        <a:p xmlns:a="http://schemas.openxmlformats.org/drawingml/2006/main">
          <a:pPr algn="ctr"/>
          <a:r>
            <a:rPr kumimoji="1" lang="en-US" altLang="ja-JP" sz="1000" dirty="0">
              <a:solidFill>
                <a:schemeClr val="tx1"/>
              </a:solidFill>
            </a:rPr>
            <a:t>※</a:t>
          </a:r>
          <a:endParaRPr kumimoji="1" lang="ja-JP" altLang="en-US" sz="1000" dirty="0">
            <a:solidFill>
              <a:schemeClr val="tx1"/>
            </a:solidFill>
          </a:endParaRPr>
        </a:p>
      </cdr:txBody>
    </cdr:sp>
  </cdr:relSizeAnchor>
  <cdr:relSizeAnchor xmlns:cdr="http://schemas.openxmlformats.org/drawingml/2006/chartDrawing">
    <cdr:from>
      <cdr:x>0.7547</cdr:x>
      <cdr:y>0.9533</cdr:y>
    </cdr:from>
    <cdr:to>
      <cdr:x>0.98388</cdr:x>
      <cdr:y>0.99386</cdr:y>
    </cdr:to>
    <cdr:sp macro="" textlink="">
      <cdr:nvSpPr>
        <cdr:cNvPr id="5" name="タイトル 1">
          <a:extLst xmlns:a="http://schemas.openxmlformats.org/drawingml/2006/main">
            <a:ext uri="{FF2B5EF4-FFF2-40B4-BE49-F238E27FC236}">
              <a16:creationId xmlns:a16="http://schemas.microsoft.com/office/drawing/2014/main" id="{7530D495-4764-C4E6-1653-9A914FD6197A}"/>
            </a:ext>
          </a:extLst>
        </cdr:cNvPr>
        <cdr:cNvSpPr txBox="1">
          <a:spLocks xmlns:a="http://schemas.openxmlformats.org/drawingml/2006/main"/>
        </cdr:cNvSpPr>
      </cdr:nvSpPr>
      <cdr:spPr>
        <a:xfrm xmlns:a="http://schemas.openxmlformats.org/drawingml/2006/main">
          <a:off x="6550850" y="4790149"/>
          <a:ext cx="1989300" cy="203766"/>
        </a:xfrm>
        <a:prstGeom xmlns:a="http://schemas.openxmlformats.org/drawingml/2006/main" prst="rect">
          <a:avLst/>
        </a:prstGeom>
      </cdr:spPr>
      <cdr:txBody>
        <a:bodyPr xmlns:a="http://schemas.openxmlformats.org/drawingml/2006/main" vert="horz" lIns="91440" tIns="45720" rIns="91440" bIns="45720" rtlCol="0" anchor="ctr">
          <a:normAutofit fontScale="82500" lnSpcReduction="20000"/>
        </a:bodyPr>
        <a:lstStyle xmlns:a="http://schemas.openxmlformats.org/drawingml/2006/main">
          <a:defPPr>
            <a:defRPr lang="ja-JP"/>
          </a:defPPr>
          <a:lvl1pPr algn="l" rtl="0" eaLnBrk="0" fontAlgn="base" hangingPunct="0">
            <a:spcBef>
              <a:spcPct val="0"/>
            </a:spcBef>
            <a:spcAft>
              <a:spcPct val="0"/>
            </a:spcAft>
            <a:defRPr kumimoji="1" kern="1200">
              <a:solidFill>
                <a:schemeClr val="tx1"/>
              </a:solidFill>
              <a:latin typeface="Calibri" pitchFamily="34" charset="0"/>
              <a:ea typeface="ＭＳ Ｐゴシック" pitchFamily="50" charset="-128"/>
              <a:cs typeface="+mn-cs"/>
            </a:defRPr>
          </a:lvl1pPr>
          <a:lvl2pPr marL="457200" algn="l" rtl="0" eaLnBrk="0" fontAlgn="base" hangingPunct="0">
            <a:spcBef>
              <a:spcPct val="0"/>
            </a:spcBef>
            <a:spcAft>
              <a:spcPct val="0"/>
            </a:spcAft>
            <a:defRPr kumimoji="1" kern="1200">
              <a:solidFill>
                <a:schemeClr val="tx1"/>
              </a:solidFill>
              <a:latin typeface="Calibri" pitchFamily="34" charset="0"/>
              <a:ea typeface="ＭＳ Ｐゴシック" pitchFamily="50" charset="-128"/>
              <a:cs typeface="+mn-cs"/>
            </a:defRPr>
          </a:lvl2pPr>
          <a:lvl3pPr marL="914400" algn="l" rtl="0" eaLnBrk="0" fontAlgn="base" hangingPunct="0">
            <a:spcBef>
              <a:spcPct val="0"/>
            </a:spcBef>
            <a:spcAft>
              <a:spcPct val="0"/>
            </a:spcAft>
            <a:defRPr kumimoji="1" kern="1200">
              <a:solidFill>
                <a:schemeClr val="tx1"/>
              </a:solidFill>
              <a:latin typeface="Calibri" pitchFamily="34" charset="0"/>
              <a:ea typeface="ＭＳ Ｐゴシック" pitchFamily="50" charset="-128"/>
              <a:cs typeface="+mn-cs"/>
            </a:defRPr>
          </a:lvl3pPr>
          <a:lvl4pPr marL="1371600" algn="l" rtl="0" eaLnBrk="0" fontAlgn="base" hangingPunct="0">
            <a:spcBef>
              <a:spcPct val="0"/>
            </a:spcBef>
            <a:spcAft>
              <a:spcPct val="0"/>
            </a:spcAft>
            <a:defRPr kumimoji="1" kern="1200">
              <a:solidFill>
                <a:schemeClr val="tx1"/>
              </a:solidFill>
              <a:latin typeface="Calibri" pitchFamily="34" charset="0"/>
              <a:ea typeface="ＭＳ Ｐゴシック" pitchFamily="50" charset="-128"/>
              <a:cs typeface="+mn-cs"/>
            </a:defRPr>
          </a:lvl4pPr>
          <a:lvl5pPr marL="1828800" algn="l" rtl="0" eaLnBrk="0" fontAlgn="base" hangingPunct="0">
            <a:spcBef>
              <a:spcPct val="0"/>
            </a:spcBef>
            <a:spcAft>
              <a:spcPct val="0"/>
            </a:spcAft>
            <a:defRPr kumimoji="1" kern="1200">
              <a:solidFill>
                <a:schemeClr val="tx1"/>
              </a:solidFill>
              <a:latin typeface="Calibri" pitchFamily="34" charset="0"/>
              <a:ea typeface="ＭＳ Ｐゴシック" pitchFamily="50" charset="-128"/>
              <a:cs typeface="+mn-cs"/>
            </a:defRPr>
          </a:lvl5pPr>
          <a:lvl6pPr marL="2286000" algn="l" defTabSz="914400" rtl="0" eaLnBrk="1" latinLnBrk="0" hangingPunct="1">
            <a:defRPr kumimoji="1" kern="1200">
              <a:solidFill>
                <a:schemeClr val="tx1"/>
              </a:solidFill>
              <a:latin typeface="Calibri" pitchFamily="34" charset="0"/>
              <a:ea typeface="ＭＳ Ｐゴシック" pitchFamily="50" charset="-128"/>
              <a:cs typeface="+mn-cs"/>
            </a:defRPr>
          </a:lvl6pPr>
          <a:lvl7pPr marL="2743200" algn="l" defTabSz="914400" rtl="0" eaLnBrk="1" latinLnBrk="0" hangingPunct="1">
            <a:defRPr kumimoji="1" kern="1200">
              <a:solidFill>
                <a:schemeClr val="tx1"/>
              </a:solidFill>
              <a:latin typeface="Calibri" pitchFamily="34" charset="0"/>
              <a:ea typeface="ＭＳ Ｐゴシック" pitchFamily="50" charset="-128"/>
              <a:cs typeface="+mn-cs"/>
            </a:defRPr>
          </a:lvl7pPr>
          <a:lvl8pPr marL="3200400" algn="l" defTabSz="914400" rtl="0" eaLnBrk="1" latinLnBrk="0" hangingPunct="1">
            <a:defRPr kumimoji="1" kern="1200">
              <a:solidFill>
                <a:schemeClr val="tx1"/>
              </a:solidFill>
              <a:latin typeface="Calibri" pitchFamily="34" charset="0"/>
              <a:ea typeface="ＭＳ Ｐゴシック" pitchFamily="50" charset="-128"/>
              <a:cs typeface="+mn-cs"/>
            </a:defRPr>
          </a:lvl8pPr>
          <a:lvl9pPr marL="3657600" algn="l" defTabSz="914400" rtl="0" eaLnBrk="1" latinLnBrk="0" hangingPunct="1">
            <a:defRPr kumimoji="1" kern="1200">
              <a:solidFill>
                <a:schemeClr val="tx1"/>
              </a:solidFill>
              <a:latin typeface="Calibri" pitchFamily="34" charset="0"/>
              <a:ea typeface="ＭＳ Ｐゴシック" pitchFamily="50" charset="-128"/>
              <a:cs typeface="+mn-cs"/>
            </a:defRPr>
          </a:lvl9pPr>
        </a:lstStyle>
        <a:p xmlns:a="http://schemas.openxmlformats.org/drawingml/2006/main">
          <a:r>
            <a:rPr lang="en-US" altLang="ja-JP" sz="1200" dirty="0">
              <a:solidFill>
                <a:schemeClr val="tx1"/>
              </a:solidFill>
              <a:latin typeface="UD デジタル 教科書体 NK-B" panose="02020700000000000000" pitchFamily="18" charset="-128"/>
              <a:ea typeface="UD デジタル 教科書体 NK-B" panose="02020700000000000000" pitchFamily="18" charset="-128"/>
            </a:rPr>
            <a:t>※※</a:t>
          </a:r>
          <a:r>
            <a:rPr lang="ja-JP" altLang="en-US" sz="1200" dirty="0">
              <a:solidFill>
                <a:schemeClr val="tx1"/>
              </a:solidFill>
              <a:latin typeface="UD デジタル 教科書体 NK-B" panose="02020700000000000000" pitchFamily="18" charset="-128"/>
              <a:ea typeface="UD デジタル 教科書体 NK-B" panose="02020700000000000000" pitchFamily="18" charset="-128"/>
            </a:rPr>
            <a:t>：</a:t>
          </a:r>
          <a:r>
            <a:rPr lang="en-US" altLang="ja-JP" sz="1200" dirty="0">
              <a:solidFill>
                <a:schemeClr val="tx1"/>
              </a:solidFill>
              <a:latin typeface="UD デジタル 教科書体 NK-B" panose="02020700000000000000" pitchFamily="18" charset="-128"/>
              <a:ea typeface="UD デジタル 教科書体 NK-B" panose="02020700000000000000" pitchFamily="18" charset="-128"/>
            </a:rPr>
            <a:t>p&lt;0.</a:t>
          </a:r>
          <a:r>
            <a:rPr lang="ja-JP" altLang="en-US" sz="1200" dirty="0">
              <a:solidFill>
                <a:schemeClr val="tx1"/>
              </a:solidFill>
              <a:latin typeface="UD デジタル 教科書体 NK-B" panose="02020700000000000000" pitchFamily="18" charset="-128"/>
              <a:ea typeface="UD デジタル 教科書体 NK-B" panose="02020700000000000000" pitchFamily="18" charset="-128"/>
            </a:rPr>
            <a:t>００１　</a:t>
          </a:r>
          <a:r>
            <a:rPr lang="en-US" altLang="ja-JP" sz="1200" dirty="0">
              <a:solidFill>
                <a:schemeClr val="tx1"/>
              </a:solidFill>
              <a:latin typeface="UD デジタル 教科書体 NK-B" panose="02020700000000000000" pitchFamily="18" charset="-128"/>
              <a:ea typeface="UD デジタル 教科書体 NK-B" panose="02020700000000000000" pitchFamily="18" charset="-128"/>
            </a:rPr>
            <a:t>※p</a:t>
          </a:r>
          <a:r>
            <a:rPr lang="ja-JP" altLang="en-US" sz="1200" dirty="0">
              <a:solidFill>
                <a:schemeClr val="tx1"/>
              </a:solidFill>
              <a:latin typeface="UD デジタル 教科書体 NK-B" panose="02020700000000000000" pitchFamily="18" charset="-128"/>
              <a:ea typeface="UD デジタル 教科書体 NK-B" panose="02020700000000000000" pitchFamily="18" charset="-128"/>
            </a:rPr>
            <a:t>＜０．０５</a:t>
          </a:r>
        </a:p>
      </cdr:txBody>
    </cdr:sp>
  </cdr:relSizeAnchor>
  <cdr:relSizeAnchor xmlns:cdr="http://schemas.openxmlformats.org/drawingml/2006/chartDrawing">
    <cdr:from>
      <cdr:x>0.93519</cdr:x>
      <cdr:y>0.19176</cdr:y>
    </cdr:from>
    <cdr:to>
      <cdr:x>0.99033</cdr:x>
      <cdr:y>0.23353</cdr:y>
    </cdr:to>
    <cdr:sp macro="" textlink="">
      <cdr:nvSpPr>
        <cdr:cNvPr id="6" name="正方形/長方形 5">
          <a:extLst xmlns:a="http://schemas.openxmlformats.org/drawingml/2006/main">
            <a:ext uri="{FF2B5EF4-FFF2-40B4-BE49-F238E27FC236}">
              <a16:creationId xmlns:a16="http://schemas.microsoft.com/office/drawing/2014/main" id="{1B0793FC-4C42-412D-9F50-942628746789}"/>
            </a:ext>
          </a:extLst>
        </cdr:cNvPr>
        <cdr:cNvSpPr/>
      </cdr:nvSpPr>
      <cdr:spPr>
        <a:xfrm xmlns:a="http://schemas.openxmlformats.org/drawingml/2006/main">
          <a:off x="8117476" y="963538"/>
          <a:ext cx="478596" cy="209917"/>
        </a:xfrm>
        <a:prstGeom xmlns:a="http://schemas.openxmlformats.org/drawingml/2006/main" prst="rect">
          <a:avLst/>
        </a:prstGeom>
        <a:noFill xmlns:a="http://schemas.openxmlformats.org/drawingml/2006/main"/>
        <a:ln xmlns:a="http://schemas.openxmlformats.org/drawingml/2006/main">
          <a:noFill/>
        </a:ln>
      </cdr:spPr>
      <cdr:style>
        <a:lnRef xmlns:a="http://schemas.openxmlformats.org/drawingml/2006/main" idx="2">
          <a:schemeClr val="accent1">
            <a:shade val="50000"/>
          </a:schemeClr>
        </a:lnRef>
        <a:fillRef xmlns:a="http://schemas.openxmlformats.org/drawingml/2006/main" idx="1">
          <a:schemeClr val="accent1"/>
        </a:fillRef>
        <a:effectRef xmlns:a="http://schemas.openxmlformats.org/drawingml/2006/main" idx="0">
          <a:schemeClr val="accent1"/>
        </a:effectRef>
        <a:fontRef xmlns:a="http://schemas.openxmlformats.org/drawingml/2006/main" idx="minor">
          <a:schemeClr val="lt1"/>
        </a:fontRef>
      </cdr:style>
      <cdr:txBody>
        <a:bodyPr xmlns:a="http://schemas.openxmlformats.org/drawingml/2006/main" rtlCol="0" anchor="ctr"/>
        <a:lstStyle xmlns:a="http://schemas.openxmlformats.org/drawingml/2006/main">
          <a:defPPr>
            <a:defRPr lang="ja-JP"/>
          </a:defPPr>
          <a:lvl1pPr algn="l" rtl="0" eaLnBrk="0" fontAlgn="base" hangingPunct="0">
            <a:spcBef>
              <a:spcPct val="0"/>
            </a:spcBef>
            <a:spcAft>
              <a:spcPct val="0"/>
            </a:spcAft>
            <a:defRPr kumimoji="1" kern="1200">
              <a:solidFill>
                <a:schemeClr val="lt1"/>
              </a:solidFill>
              <a:latin typeface="+mn-lt"/>
              <a:ea typeface="+mn-ea"/>
              <a:cs typeface="+mn-cs"/>
            </a:defRPr>
          </a:lvl1pPr>
          <a:lvl2pPr marL="457200" algn="l" rtl="0" eaLnBrk="0" fontAlgn="base" hangingPunct="0">
            <a:spcBef>
              <a:spcPct val="0"/>
            </a:spcBef>
            <a:spcAft>
              <a:spcPct val="0"/>
            </a:spcAft>
            <a:defRPr kumimoji="1" kern="1200">
              <a:solidFill>
                <a:schemeClr val="lt1"/>
              </a:solidFill>
              <a:latin typeface="+mn-lt"/>
              <a:ea typeface="+mn-ea"/>
              <a:cs typeface="+mn-cs"/>
            </a:defRPr>
          </a:lvl2pPr>
          <a:lvl3pPr marL="914400" algn="l" rtl="0" eaLnBrk="0" fontAlgn="base" hangingPunct="0">
            <a:spcBef>
              <a:spcPct val="0"/>
            </a:spcBef>
            <a:spcAft>
              <a:spcPct val="0"/>
            </a:spcAft>
            <a:defRPr kumimoji="1" kern="1200">
              <a:solidFill>
                <a:schemeClr val="lt1"/>
              </a:solidFill>
              <a:latin typeface="+mn-lt"/>
              <a:ea typeface="+mn-ea"/>
              <a:cs typeface="+mn-cs"/>
            </a:defRPr>
          </a:lvl3pPr>
          <a:lvl4pPr marL="1371600" algn="l" rtl="0" eaLnBrk="0" fontAlgn="base" hangingPunct="0">
            <a:spcBef>
              <a:spcPct val="0"/>
            </a:spcBef>
            <a:spcAft>
              <a:spcPct val="0"/>
            </a:spcAft>
            <a:defRPr kumimoji="1" kern="1200">
              <a:solidFill>
                <a:schemeClr val="lt1"/>
              </a:solidFill>
              <a:latin typeface="+mn-lt"/>
              <a:ea typeface="+mn-ea"/>
              <a:cs typeface="+mn-cs"/>
            </a:defRPr>
          </a:lvl4pPr>
          <a:lvl5pPr marL="1828800" algn="l" rtl="0" eaLnBrk="0" fontAlgn="base" hangingPunct="0">
            <a:spcBef>
              <a:spcPct val="0"/>
            </a:spcBef>
            <a:spcAft>
              <a:spcPct val="0"/>
            </a:spcAft>
            <a:defRPr kumimoji="1" kern="1200">
              <a:solidFill>
                <a:schemeClr val="lt1"/>
              </a:solidFill>
              <a:latin typeface="+mn-lt"/>
              <a:ea typeface="+mn-ea"/>
              <a:cs typeface="+mn-cs"/>
            </a:defRPr>
          </a:lvl5pPr>
          <a:lvl6pPr marL="2286000" algn="l" defTabSz="914400" rtl="0" eaLnBrk="1" latinLnBrk="0" hangingPunct="1">
            <a:defRPr kumimoji="1" kern="1200">
              <a:solidFill>
                <a:schemeClr val="lt1"/>
              </a:solidFill>
              <a:latin typeface="+mn-lt"/>
              <a:ea typeface="+mn-ea"/>
              <a:cs typeface="+mn-cs"/>
            </a:defRPr>
          </a:lvl6pPr>
          <a:lvl7pPr marL="2743200" algn="l" defTabSz="914400" rtl="0" eaLnBrk="1" latinLnBrk="0" hangingPunct="1">
            <a:defRPr kumimoji="1" kern="1200">
              <a:solidFill>
                <a:schemeClr val="lt1"/>
              </a:solidFill>
              <a:latin typeface="+mn-lt"/>
              <a:ea typeface="+mn-ea"/>
              <a:cs typeface="+mn-cs"/>
            </a:defRPr>
          </a:lvl7pPr>
          <a:lvl8pPr marL="3200400" algn="l" defTabSz="914400" rtl="0" eaLnBrk="1" latinLnBrk="0" hangingPunct="1">
            <a:defRPr kumimoji="1" kern="1200">
              <a:solidFill>
                <a:schemeClr val="lt1"/>
              </a:solidFill>
              <a:latin typeface="+mn-lt"/>
              <a:ea typeface="+mn-ea"/>
              <a:cs typeface="+mn-cs"/>
            </a:defRPr>
          </a:lvl8pPr>
          <a:lvl9pPr marL="3657600" algn="l" defTabSz="914400" rtl="0" eaLnBrk="1" latinLnBrk="0" hangingPunct="1">
            <a:defRPr kumimoji="1" kern="1200">
              <a:solidFill>
                <a:schemeClr val="lt1"/>
              </a:solidFill>
              <a:latin typeface="+mn-lt"/>
              <a:ea typeface="+mn-ea"/>
              <a:cs typeface="+mn-cs"/>
            </a:defRPr>
          </a:lvl9pPr>
        </a:lstStyle>
        <a:p xmlns:a="http://schemas.openxmlformats.org/drawingml/2006/main">
          <a:pPr algn="ctr"/>
          <a:r>
            <a:rPr kumimoji="1" lang="en-US" altLang="ja-JP" sz="1000" dirty="0">
              <a:solidFill>
                <a:schemeClr val="tx1"/>
              </a:solidFill>
            </a:rPr>
            <a:t>※※</a:t>
          </a:r>
          <a:endParaRPr kumimoji="1" lang="ja-JP" altLang="en-US" sz="1000" dirty="0">
            <a:solidFill>
              <a:schemeClr val="tx1"/>
            </a:solidFill>
          </a:endParaRPr>
        </a:p>
      </cdr:txBody>
    </cdr:sp>
  </cdr:relSizeAnchor>
  <cdr:relSizeAnchor xmlns:cdr="http://schemas.openxmlformats.org/drawingml/2006/chartDrawing">
    <cdr:from>
      <cdr:x>0.93196</cdr:x>
      <cdr:y>0.36445</cdr:y>
    </cdr:from>
    <cdr:to>
      <cdr:x>0.9871</cdr:x>
      <cdr:y>0.40623</cdr:y>
    </cdr:to>
    <cdr:sp macro="" textlink="">
      <cdr:nvSpPr>
        <cdr:cNvPr id="7" name="正方形/長方形 6">
          <a:extLst xmlns:a="http://schemas.openxmlformats.org/drawingml/2006/main">
            <a:ext uri="{FF2B5EF4-FFF2-40B4-BE49-F238E27FC236}">
              <a16:creationId xmlns:a16="http://schemas.microsoft.com/office/drawing/2014/main" id="{1B0793FC-4C42-412D-9F50-942628746789}"/>
            </a:ext>
          </a:extLst>
        </cdr:cNvPr>
        <cdr:cNvSpPr/>
      </cdr:nvSpPr>
      <cdr:spPr>
        <a:xfrm xmlns:a="http://schemas.openxmlformats.org/drawingml/2006/main">
          <a:off x="8089484" y="1831286"/>
          <a:ext cx="478596" cy="209917"/>
        </a:xfrm>
        <a:prstGeom xmlns:a="http://schemas.openxmlformats.org/drawingml/2006/main" prst="rect">
          <a:avLst/>
        </a:prstGeom>
        <a:noFill xmlns:a="http://schemas.openxmlformats.org/drawingml/2006/main"/>
        <a:ln xmlns:a="http://schemas.openxmlformats.org/drawingml/2006/main">
          <a:noFill/>
        </a:ln>
      </cdr:spPr>
      <cdr:style>
        <a:lnRef xmlns:a="http://schemas.openxmlformats.org/drawingml/2006/main" idx="2">
          <a:schemeClr val="accent1">
            <a:shade val="50000"/>
          </a:schemeClr>
        </a:lnRef>
        <a:fillRef xmlns:a="http://schemas.openxmlformats.org/drawingml/2006/main" idx="1">
          <a:schemeClr val="accent1"/>
        </a:fillRef>
        <a:effectRef xmlns:a="http://schemas.openxmlformats.org/drawingml/2006/main" idx="0">
          <a:schemeClr val="accent1"/>
        </a:effectRef>
        <a:fontRef xmlns:a="http://schemas.openxmlformats.org/drawingml/2006/main" idx="minor">
          <a:schemeClr val="lt1"/>
        </a:fontRef>
      </cdr:style>
      <cdr:txBody>
        <a:bodyPr xmlns:a="http://schemas.openxmlformats.org/drawingml/2006/main" rtlCol="0" anchor="ctr"/>
        <a:lstStyle xmlns:a="http://schemas.openxmlformats.org/drawingml/2006/main">
          <a:defPPr>
            <a:defRPr lang="ja-JP"/>
          </a:defPPr>
          <a:lvl1pPr algn="l" rtl="0" eaLnBrk="0" fontAlgn="base" hangingPunct="0">
            <a:spcBef>
              <a:spcPct val="0"/>
            </a:spcBef>
            <a:spcAft>
              <a:spcPct val="0"/>
            </a:spcAft>
            <a:defRPr kumimoji="1" kern="1200">
              <a:solidFill>
                <a:schemeClr val="lt1"/>
              </a:solidFill>
              <a:latin typeface="+mn-lt"/>
              <a:ea typeface="+mn-ea"/>
              <a:cs typeface="+mn-cs"/>
            </a:defRPr>
          </a:lvl1pPr>
          <a:lvl2pPr marL="457200" algn="l" rtl="0" eaLnBrk="0" fontAlgn="base" hangingPunct="0">
            <a:spcBef>
              <a:spcPct val="0"/>
            </a:spcBef>
            <a:spcAft>
              <a:spcPct val="0"/>
            </a:spcAft>
            <a:defRPr kumimoji="1" kern="1200">
              <a:solidFill>
                <a:schemeClr val="lt1"/>
              </a:solidFill>
              <a:latin typeface="+mn-lt"/>
              <a:ea typeface="+mn-ea"/>
              <a:cs typeface="+mn-cs"/>
            </a:defRPr>
          </a:lvl2pPr>
          <a:lvl3pPr marL="914400" algn="l" rtl="0" eaLnBrk="0" fontAlgn="base" hangingPunct="0">
            <a:spcBef>
              <a:spcPct val="0"/>
            </a:spcBef>
            <a:spcAft>
              <a:spcPct val="0"/>
            </a:spcAft>
            <a:defRPr kumimoji="1" kern="1200">
              <a:solidFill>
                <a:schemeClr val="lt1"/>
              </a:solidFill>
              <a:latin typeface="+mn-lt"/>
              <a:ea typeface="+mn-ea"/>
              <a:cs typeface="+mn-cs"/>
            </a:defRPr>
          </a:lvl3pPr>
          <a:lvl4pPr marL="1371600" algn="l" rtl="0" eaLnBrk="0" fontAlgn="base" hangingPunct="0">
            <a:spcBef>
              <a:spcPct val="0"/>
            </a:spcBef>
            <a:spcAft>
              <a:spcPct val="0"/>
            </a:spcAft>
            <a:defRPr kumimoji="1" kern="1200">
              <a:solidFill>
                <a:schemeClr val="lt1"/>
              </a:solidFill>
              <a:latin typeface="+mn-lt"/>
              <a:ea typeface="+mn-ea"/>
              <a:cs typeface="+mn-cs"/>
            </a:defRPr>
          </a:lvl4pPr>
          <a:lvl5pPr marL="1828800" algn="l" rtl="0" eaLnBrk="0" fontAlgn="base" hangingPunct="0">
            <a:spcBef>
              <a:spcPct val="0"/>
            </a:spcBef>
            <a:spcAft>
              <a:spcPct val="0"/>
            </a:spcAft>
            <a:defRPr kumimoji="1" kern="1200">
              <a:solidFill>
                <a:schemeClr val="lt1"/>
              </a:solidFill>
              <a:latin typeface="+mn-lt"/>
              <a:ea typeface="+mn-ea"/>
              <a:cs typeface="+mn-cs"/>
            </a:defRPr>
          </a:lvl5pPr>
          <a:lvl6pPr marL="2286000" algn="l" defTabSz="914400" rtl="0" eaLnBrk="1" latinLnBrk="0" hangingPunct="1">
            <a:defRPr kumimoji="1" kern="1200">
              <a:solidFill>
                <a:schemeClr val="lt1"/>
              </a:solidFill>
              <a:latin typeface="+mn-lt"/>
              <a:ea typeface="+mn-ea"/>
              <a:cs typeface="+mn-cs"/>
            </a:defRPr>
          </a:lvl6pPr>
          <a:lvl7pPr marL="2743200" algn="l" defTabSz="914400" rtl="0" eaLnBrk="1" latinLnBrk="0" hangingPunct="1">
            <a:defRPr kumimoji="1" kern="1200">
              <a:solidFill>
                <a:schemeClr val="lt1"/>
              </a:solidFill>
              <a:latin typeface="+mn-lt"/>
              <a:ea typeface="+mn-ea"/>
              <a:cs typeface="+mn-cs"/>
            </a:defRPr>
          </a:lvl7pPr>
          <a:lvl8pPr marL="3200400" algn="l" defTabSz="914400" rtl="0" eaLnBrk="1" latinLnBrk="0" hangingPunct="1">
            <a:defRPr kumimoji="1" kern="1200">
              <a:solidFill>
                <a:schemeClr val="lt1"/>
              </a:solidFill>
              <a:latin typeface="+mn-lt"/>
              <a:ea typeface="+mn-ea"/>
              <a:cs typeface="+mn-cs"/>
            </a:defRPr>
          </a:lvl8pPr>
          <a:lvl9pPr marL="3657600" algn="l" defTabSz="914400" rtl="0" eaLnBrk="1" latinLnBrk="0" hangingPunct="1">
            <a:defRPr kumimoji="1" kern="1200">
              <a:solidFill>
                <a:schemeClr val="lt1"/>
              </a:solidFill>
              <a:latin typeface="+mn-lt"/>
              <a:ea typeface="+mn-ea"/>
              <a:cs typeface="+mn-cs"/>
            </a:defRPr>
          </a:lvl9pPr>
        </a:lstStyle>
        <a:p xmlns:a="http://schemas.openxmlformats.org/drawingml/2006/main">
          <a:pPr algn="ctr"/>
          <a:r>
            <a:rPr kumimoji="1" lang="en-US" altLang="ja-JP" sz="1000" dirty="0">
              <a:solidFill>
                <a:schemeClr val="tx1"/>
              </a:solidFill>
            </a:rPr>
            <a:t>※※</a:t>
          </a:r>
          <a:endParaRPr kumimoji="1" lang="ja-JP" altLang="en-US" sz="1000" dirty="0">
            <a:solidFill>
              <a:schemeClr val="tx1"/>
            </a:solidFill>
          </a:endParaRPr>
        </a:p>
      </cdr:txBody>
    </cdr:sp>
  </cdr:relSizeAnchor>
  <cdr:relSizeAnchor xmlns:cdr="http://schemas.openxmlformats.org/drawingml/2006/chartDrawing">
    <cdr:from>
      <cdr:x>0.94948</cdr:x>
      <cdr:y>0.2429</cdr:y>
    </cdr:from>
    <cdr:to>
      <cdr:x>1</cdr:x>
      <cdr:y>0.27246</cdr:y>
    </cdr:to>
    <cdr:sp macro="" textlink="">
      <cdr:nvSpPr>
        <cdr:cNvPr id="3" name="正方形/長方形 2">
          <a:extLst xmlns:a="http://schemas.openxmlformats.org/drawingml/2006/main">
            <a:ext uri="{FF2B5EF4-FFF2-40B4-BE49-F238E27FC236}">
              <a16:creationId xmlns:a16="http://schemas.microsoft.com/office/drawing/2014/main" id="{47202A33-5246-6B55-AA53-AD01F5CD861B}"/>
            </a:ext>
          </a:extLst>
        </cdr:cNvPr>
        <cdr:cNvSpPr/>
      </cdr:nvSpPr>
      <cdr:spPr>
        <a:xfrm xmlns:a="http://schemas.openxmlformats.org/drawingml/2006/main">
          <a:off x="8241551" y="1220534"/>
          <a:ext cx="438495" cy="148532"/>
        </a:xfrm>
        <a:prstGeom xmlns:a="http://schemas.openxmlformats.org/drawingml/2006/main" prst="rect">
          <a:avLst/>
        </a:prstGeom>
        <a:noFill xmlns:a="http://schemas.openxmlformats.org/drawingml/2006/main"/>
        <a:ln xmlns:a="http://schemas.openxmlformats.org/drawingml/2006/main">
          <a:noFill/>
        </a:ln>
      </cdr:spPr>
      <cdr:style>
        <a:lnRef xmlns:a="http://schemas.openxmlformats.org/drawingml/2006/main" idx="2">
          <a:schemeClr val="accent1">
            <a:shade val="50000"/>
          </a:schemeClr>
        </a:lnRef>
        <a:fillRef xmlns:a="http://schemas.openxmlformats.org/drawingml/2006/main" idx="1">
          <a:schemeClr val="accent1"/>
        </a:fillRef>
        <a:effectRef xmlns:a="http://schemas.openxmlformats.org/drawingml/2006/main" idx="0">
          <a:schemeClr val="accent1"/>
        </a:effectRef>
        <a:fontRef xmlns:a="http://schemas.openxmlformats.org/drawingml/2006/main" idx="minor">
          <a:schemeClr val="lt1"/>
        </a:fontRef>
      </cdr:style>
      <cdr:txBody>
        <a:bodyPr xmlns:a="http://schemas.openxmlformats.org/drawingml/2006/main" rtlCol="0" anchor="ctr"/>
        <a:lstStyle xmlns:a="http://schemas.openxmlformats.org/drawingml/2006/main">
          <a:defPPr>
            <a:defRPr lang="ja-JP"/>
          </a:defPPr>
          <a:lvl1pPr algn="l" rtl="0" eaLnBrk="0" fontAlgn="base" hangingPunct="0">
            <a:spcBef>
              <a:spcPct val="0"/>
            </a:spcBef>
            <a:spcAft>
              <a:spcPct val="0"/>
            </a:spcAft>
            <a:defRPr kumimoji="1" kern="1200">
              <a:solidFill>
                <a:schemeClr val="lt1"/>
              </a:solidFill>
              <a:latin typeface="+mn-lt"/>
              <a:ea typeface="+mn-ea"/>
              <a:cs typeface="+mn-cs"/>
            </a:defRPr>
          </a:lvl1pPr>
          <a:lvl2pPr marL="457200" algn="l" rtl="0" eaLnBrk="0" fontAlgn="base" hangingPunct="0">
            <a:spcBef>
              <a:spcPct val="0"/>
            </a:spcBef>
            <a:spcAft>
              <a:spcPct val="0"/>
            </a:spcAft>
            <a:defRPr kumimoji="1" kern="1200">
              <a:solidFill>
                <a:schemeClr val="lt1"/>
              </a:solidFill>
              <a:latin typeface="+mn-lt"/>
              <a:ea typeface="+mn-ea"/>
              <a:cs typeface="+mn-cs"/>
            </a:defRPr>
          </a:lvl2pPr>
          <a:lvl3pPr marL="914400" algn="l" rtl="0" eaLnBrk="0" fontAlgn="base" hangingPunct="0">
            <a:spcBef>
              <a:spcPct val="0"/>
            </a:spcBef>
            <a:spcAft>
              <a:spcPct val="0"/>
            </a:spcAft>
            <a:defRPr kumimoji="1" kern="1200">
              <a:solidFill>
                <a:schemeClr val="lt1"/>
              </a:solidFill>
              <a:latin typeface="+mn-lt"/>
              <a:ea typeface="+mn-ea"/>
              <a:cs typeface="+mn-cs"/>
            </a:defRPr>
          </a:lvl3pPr>
          <a:lvl4pPr marL="1371600" algn="l" rtl="0" eaLnBrk="0" fontAlgn="base" hangingPunct="0">
            <a:spcBef>
              <a:spcPct val="0"/>
            </a:spcBef>
            <a:spcAft>
              <a:spcPct val="0"/>
            </a:spcAft>
            <a:defRPr kumimoji="1" kern="1200">
              <a:solidFill>
                <a:schemeClr val="lt1"/>
              </a:solidFill>
              <a:latin typeface="+mn-lt"/>
              <a:ea typeface="+mn-ea"/>
              <a:cs typeface="+mn-cs"/>
            </a:defRPr>
          </a:lvl4pPr>
          <a:lvl5pPr marL="1828800" algn="l" rtl="0" eaLnBrk="0" fontAlgn="base" hangingPunct="0">
            <a:spcBef>
              <a:spcPct val="0"/>
            </a:spcBef>
            <a:spcAft>
              <a:spcPct val="0"/>
            </a:spcAft>
            <a:defRPr kumimoji="1" kern="1200">
              <a:solidFill>
                <a:schemeClr val="lt1"/>
              </a:solidFill>
              <a:latin typeface="+mn-lt"/>
              <a:ea typeface="+mn-ea"/>
              <a:cs typeface="+mn-cs"/>
            </a:defRPr>
          </a:lvl5pPr>
          <a:lvl6pPr marL="2286000" algn="l" defTabSz="914400" rtl="0" eaLnBrk="1" latinLnBrk="0" hangingPunct="1">
            <a:defRPr kumimoji="1" kern="1200">
              <a:solidFill>
                <a:schemeClr val="lt1"/>
              </a:solidFill>
              <a:latin typeface="+mn-lt"/>
              <a:ea typeface="+mn-ea"/>
              <a:cs typeface="+mn-cs"/>
            </a:defRPr>
          </a:lvl6pPr>
          <a:lvl7pPr marL="2743200" algn="l" defTabSz="914400" rtl="0" eaLnBrk="1" latinLnBrk="0" hangingPunct="1">
            <a:defRPr kumimoji="1" kern="1200">
              <a:solidFill>
                <a:schemeClr val="lt1"/>
              </a:solidFill>
              <a:latin typeface="+mn-lt"/>
              <a:ea typeface="+mn-ea"/>
              <a:cs typeface="+mn-cs"/>
            </a:defRPr>
          </a:lvl7pPr>
          <a:lvl8pPr marL="3200400" algn="l" defTabSz="914400" rtl="0" eaLnBrk="1" latinLnBrk="0" hangingPunct="1">
            <a:defRPr kumimoji="1" kern="1200">
              <a:solidFill>
                <a:schemeClr val="lt1"/>
              </a:solidFill>
              <a:latin typeface="+mn-lt"/>
              <a:ea typeface="+mn-ea"/>
              <a:cs typeface="+mn-cs"/>
            </a:defRPr>
          </a:lvl8pPr>
          <a:lvl9pPr marL="3657600" algn="l" defTabSz="914400" rtl="0" eaLnBrk="1" latinLnBrk="0" hangingPunct="1">
            <a:defRPr kumimoji="1" kern="1200">
              <a:solidFill>
                <a:schemeClr val="lt1"/>
              </a:solidFill>
              <a:latin typeface="+mn-lt"/>
              <a:ea typeface="+mn-ea"/>
              <a:cs typeface="+mn-cs"/>
            </a:defRPr>
          </a:lvl9pPr>
        </a:lstStyle>
        <a:p xmlns:a="http://schemas.openxmlformats.org/drawingml/2006/main">
          <a:pPr algn="ctr"/>
          <a:r>
            <a:rPr kumimoji="1" lang="en-US" altLang="ja-JP" sz="1000" dirty="0">
              <a:solidFill>
                <a:schemeClr val="tx1"/>
              </a:solidFill>
            </a:rPr>
            <a:t>※※</a:t>
          </a:r>
          <a:endParaRPr kumimoji="1" lang="ja-JP" altLang="en-US" sz="1000" dirty="0">
            <a:solidFill>
              <a:schemeClr val="tx1"/>
            </a:solidFill>
          </a:endParaRPr>
        </a:p>
      </cdr:txBody>
    </cdr:sp>
  </cdr:relSizeAnchor>
</c:userShapes>
</file>

<file path=ppt/drawings/drawing2.xml><?xml version="1.0" encoding="utf-8"?>
<c:userShapes xmlns:c="http://schemas.openxmlformats.org/drawingml/2006/chart">
  <cdr:relSizeAnchor xmlns:cdr="http://schemas.openxmlformats.org/drawingml/2006/chartDrawing">
    <cdr:from>
      <cdr:x>0.06602</cdr:x>
      <cdr:y>0.76752</cdr:y>
    </cdr:from>
    <cdr:to>
      <cdr:x>0.52275</cdr:x>
      <cdr:y>0.76752</cdr:y>
    </cdr:to>
    <cdr:cxnSp macro="">
      <cdr:nvCxnSpPr>
        <cdr:cNvPr id="3" name="直線コネクタ 2">
          <a:extLst xmlns:a="http://schemas.openxmlformats.org/drawingml/2006/main">
            <a:ext uri="{FF2B5EF4-FFF2-40B4-BE49-F238E27FC236}">
              <a16:creationId xmlns:a16="http://schemas.microsoft.com/office/drawing/2014/main" id="{40D005AE-B477-6BCE-486F-2DEC71588206}"/>
            </a:ext>
          </a:extLst>
        </cdr:cNvPr>
        <cdr:cNvCxnSpPr/>
      </cdr:nvCxnSpPr>
      <cdr:spPr>
        <a:xfrm xmlns:a="http://schemas.openxmlformats.org/drawingml/2006/main">
          <a:off x="599531" y="3780347"/>
          <a:ext cx="4147960" cy="0"/>
        </a:xfrm>
        <a:prstGeom xmlns:a="http://schemas.openxmlformats.org/drawingml/2006/main" prst="line">
          <a:avLst/>
        </a:prstGeom>
        <a:ln xmlns:a="http://schemas.openxmlformats.org/drawingml/2006/main" w="25400">
          <a:solidFill>
            <a:srgbClr val="FF0000"/>
          </a:solidFill>
        </a:ln>
      </cdr:spPr>
      <cdr:style>
        <a:lnRef xmlns:a="http://schemas.openxmlformats.org/drawingml/2006/main" idx="1">
          <a:schemeClr val="accent1"/>
        </a:lnRef>
        <a:fillRef xmlns:a="http://schemas.openxmlformats.org/drawingml/2006/main" idx="0">
          <a:schemeClr val="accent1"/>
        </a:fillRef>
        <a:effectRef xmlns:a="http://schemas.openxmlformats.org/drawingml/2006/main" idx="0">
          <a:schemeClr val="accent1"/>
        </a:effectRef>
        <a:fontRef xmlns:a="http://schemas.openxmlformats.org/drawingml/2006/main" idx="minor">
          <a:schemeClr val="tx1"/>
        </a:fontRef>
      </cdr:style>
    </cdr:cxnSp>
  </cdr:relSizeAnchor>
  <cdr:relSizeAnchor xmlns:cdr="http://schemas.openxmlformats.org/drawingml/2006/chartDrawing">
    <cdr:from>
      <cdr:x>0.06916</cdr:x>
      <cdr:y>0.8641</cdr:y>
    </cdr:from>
    <cdr:to>
      <cdr:x>0.52174</cdr:x>
      <cdr:y>0.8641</cdr:y>
    </cdr:to>
    <cdr:cxnSp macro="">
      <cdr:nvCxnSpPr>
        <cdr:cNvPr id="4" name="直線コネクタ 3">
          <a:extLst xmlns:a="http://schemas.openxmlformats.org/drawingml/2006/main">
            <a:ext uri="{FF2B5EF4-FFF2-40B4-BE49-F238E27FC236}">
              <a16:creationId xmlns:a16="http://schemas.microsoft.com/office/drawing/2014/main" id="{90E8D60C-B0F1-8F9A-9DC0-9AC3CE1CEA01}"/>
            </a:ext>
          </a:extLst>
        </cdr:cNvPr>
        <cdr:cNvCxnSpPr/>
      </cdr:nvCxnSpPr>
      <cdr:spPr>
        <a:xfrm xmlns:a="http://schemas.openxmlformats.org/drawingml/2006/main">
          <a:off x="611560" y="4191338"/>
          <a:ext cx="4002029" cy="0"/>
        </a:xfrm>
        <a:prstGeom xmlns:a="http://schemas.openxmlformats.org/drawingml/2006/main" prst="line">
          <a:avLst/>
        </a:prstGeom>
        <a:ln xmlns:a="http://schemas.openxmlformats.org/drawingml/2006/main" w="25400">
          <a:solidFill>
            <a:srgbClr val="FF0000"/>
          </a:solidFill>
        </a:ln>
      </cdr:spPr>
      <cdr:style>
        <a:lnRef xmlns:a="http://schemas.openxmlformats.org/drawingml/2006/main" idx="1">
          <a:schemeClr val="accent1"/>
        </a:lnRef>
        <a:fillRef xmlns:a="http://schemas.openxmlformats.org/drawingml/2006/main" idx="0">
          <a:schemeClr val="accent1"/>
        </a:fillRef>
        <a:effectRef xmlns:a="http://schemas.openxmlformats.org/drawingml/2006/main" idx="0">
          <a:schemeClr val="accent1"/>
        </a:effectRef>
        <a:fontRef xmlns:a="http://schemas.openxmlformats.org/drawingml/2006/main" idx="minor">
          <a:schemeClr val="tx1"/>
        </a:fontRef>
      </cdr:style>
    </cdr:cxnSp>
  </cdr:relSizeAnchor>
  <cdr:relSizeAnchor xmlns:cdr="http://schemas.openxmlformats.org/drawingml/2006/chartDrawing">
    <cdr:from>
      <cdr:x>0.77503</cdr:x>
      <cdr:y>0.90699</cdr:y>
    </cdr:from>
    <cdr:to>
      <cdr:x>1</cdr:x>
      <cdr:y>0.949</cdr:y>
    </cdr:to>
    <cdr:sp macro="" textlink="">
      <cdr:nvSpPr>
        <cdr:cNvPr id="5" name="タイトル 1">
          <a:extLst xmlns:a="http://schemas.openxmlformats.org/drawingml/2006/main">
            <a:ext uri="{FF2B5EF4-FFF2-40B4-BE49-F238E27FC236}">
              <a16:creationId xmlns:a16="http://schemas.microsoft.com/office/drawing/2014/main" id="{6815B649-D3F7-4183-B885-C6564BA54EE3}"/>
            </a:ext>
          </a:extLst>
        </cdr:cNvPr>
        <cdr:cNvSpPr txBox="1">
          <a:spLocks xmlns:a="http://schemas.openxmlformats.org/drawingml/2006/main"/>
        </cdr:cNvSpPr>
      </cdr:nvSpPr>
      <cdr:spPr>
        <a:xfrm xmlns:a="http://schemas.openxmlformats.org/drawingml/2006/main">
          <a:off x="6853398" y="4399360"/>
          <a:ext cx="1989300" cy="203766"/>
        </a:xfrm>
        <a:prstGeom xmlns:a="http://schemas.openxmlformats.org/drawingml/2006/main" prst="rect">
          <a:avLst/>
        </a:prstGeom>
      </cdr:spPr>
      <cdr:txBody>
        <a:bodyPr xmlns:a="http://schemas.openxmlformats.org/drawingml/2006/main" vert="horz" lIns="91440" tIns="45720" rIns="91440" bIns="45720" rtlCol="0" anchor="ctr">
          <a:normAutofit fontScale="82500" lnSpcReduction="20000"/>
        </a:bodyPr>
        <a:lstStyle xmlns:a="http://schemas.openxmlformats.org/drawingml/2006/main">
          <a:lvl1pPr marL="0" indent="0">
            <a:defRPr sz="1100">
              <a:latin typeface="+mn-lt"/>
              <a:ea typeface="+mn-ea"/>
              <a:cs typeface="+mn-cs"/>
            </a:defRPr>
          </a:lvl1pPr>
          <a:lvl2pPr marL="457200" indent="0">
            <a:defRPr sz="1100">
              <a:latin typeface="+mn-lt"/>
              <a:ea typeface="+mn-ea"/>
              <a:cs typeface="+mn-cs"/>
            </a:defRPr>
          </a:lvl2pPr>
          <a:lvl3pPr marL="914400" indent="0">
            <a:defRPr sz="1100">
              <a:latin typeface="+mn-lt"/>
              <a:ea typeface="+mn-ea"/>
              <a:cs typeface="+mn-cs"/>
            </a:defRPr>
          </a:lvl3pPr>
          <a:lvl4pPr marL="1371600" indent="0">
            <a:defRPr sz="1100">
              <a:latin typeface="+mn-lt"/>
              <a:ea typeface="+mn-ea"/>
              <a:cs typeface="+mn-cs"/>
            </a:defRPr>
          </a:lvl4pPr>
          <a:lvl5pPr marL="1828800" indent="0">
            <a:defRPr sz="1100">
              <a:latin typeface="+mn-lt"/>
              <a:ea typeface="+mn-ea"/>
              <a:cs typeface="+mn-cs"/>
            </a:defRPr>
          </a:lvl5pPr>
          <a:lvl6pPr marL="2286000" indent="0">
            <a:defRPr sz="1100">
              <a:latin typeface="+mn-lt"/>
              <a:ea typeface="+mn-ea"/>
              <a:cs typeface="+mn-cs"/>
            </a:defRPr>
          </a:lvl6pPr>
          <a:lvl7pPr marL="2743200" indent="0">
            <a:defRPr sz="1100">
              <a:latin typeface="+mn-lt"/>
              <a:ea typeface="+mn-ea"/>
              <a:cs typeface="+mn-cs"/>
            </a:defRPr>
          </a:lvl7pPr>
          <a:lvl8pPr marL="3200400" indent="0">
            <a:defRPr sz="1100">
              <a:latin typeface="+mn-lt"/>
              <a:ea typeface="+mn-ea"/>
              <a:cs typeface="+mn-cs"/>
            </a:defRPr>
          </a:lvl8pPr>
          <a:lvl9pPr marL="3657600" indent="0">
            <a:defRPr sz="1100">
              <a:latin typeface="+mn-lt"/>
              <a:ea typeface="+mn-ea"/>
              <a:cs typeface="+mn-cs"/>
            </a:defRPr>
          </a:lvl9pPr>
        </a:lstStyle>
        <a:p xmlns:a="http://schemas.openxmlformats.org/drawingml/2006/main">
          <a:r>
            <a:rPr lang="en-US" altLang="ja-JP" sz="1200" dirty="0">
              <a:solidFill>
                <a:schemeClr val="tx1"/>
              </a:solidFill>
              <a:latin typeface="UD デジタル 教科書体 NK-B" panose="02020700000000000000" pitchFamily="18" charset="-128"/>
              <a:ea typeface="UD デジタル 教科書体 NK-B" panose="02020700000000000000" pitchFamily="18" charset="-128"/>
            </a:rPr>
            <a:t>※※</a:t>
          </a:r>
          <a:r>
            <a:rPr lang="ja-JP" altLang="en-US" sz="1200" dirty="0">
              <a:solidFill>
                <a:schemeClr val="tx1"/>
              </a:solidFill>
              <a:latin typeface="UD デジタル 教科書体 NK-B" panose="02020700000000000000" pitchFamily="18" charset="-128"/>
              <a:ea typeface="UD デジタル 教科書体 NK-B" panose="02020700000000000000" pitchFamily="18" charset="-128"/>
            </a:rPr>
            <a:t>：</a:t>
          </a:r>
          <a:r>
            <a:rPr lang="en-US" altLang="ja-JP" sz="1200" dirty="0">
              <a:solidFill>
                <a:schemeClr val="tx1"/>
              </a:solidFill>
              <a:latin typeface="UD デジタル 教科書体 NK-B" panose="02020700000000000000" pitchFamily="18" charset="-128"/>
              <a:ea typeface="UD デジタル 教科書体 NK-B" panose="02020700000000000000" pitchFamily="18" charset="-128"/>
            </a:rPr>
            <a:t>p&lt;0.</a:t>
          </a:r>
          <a:r>
            <a:rPr lang="ja-JP" altLang="en-US" sz="1200" dirty="0">
              <a:solidFill>
                <a:schemeClr val="tx1"/>
              </a:solidFill>
              <a:latin typeface="UD デジタル 教科書体 NK-B" panose="02020700000000000000" pitchFamily="18" charset="-128"/>
              <a:ea typeface="UD デジタル 教科書体 NK-B" panose="02020700000000000000" pitchFamily="18" charset="-128"/>
            </a:rPr>
            <a:t>００１</a:t>
          </a:r>
        </a:p>
      </cdr:txBody>
    </cdr:sp>
  </cdr:relSizeAnchor>
  <cdr:relSizeAnchor xmlns:cdr="http://schemas.openxmlformats.org/drawingml/2006/chartDrawing">
    <cdr:from>
      <cdr:x>0.94588</cdr:x>
      <cdr:y>0.06919</cdr:y>
    </cdr:from>
    <cdr:to>
      <cdr:x>1</cdr:x>
      <cdr:y>0.11247</cdr:y>
    </cdr:to>
    <cdr:sp macro="" textlink="">
      <cdr:nvSpPr>
        <cdr:cNvPr id="6" name="正方形/長方形 5">
          <a:extLst xmlns:a="http://schemas.openxmlformats.org/drawingml/2006/main">
            <a:ext uri="{FF2B5EF4-FFF2-40B4-BE49-F238E27FC236}">
              <a16:creationId xmlns:a16="http://schemas.microsoft.com/office/drawing/2014/main" id="{DD885122-E2DA-4704-B49C-439167D8A2FB}"/>
            </a:ext>
          </a:extLst>
        </cdr:cNvPr>
        <cdr:cNvSpPr/>
      </cdr:nvSpPr>
      <cdr:spPr>
        <a:xfrm xmlns:a="http://schemas.openxmlformats.org/drawingml/2006/main">
          <a:off x="8364102" y="335605"/>
          <a:ext cx="478596" cy="209917"/>
        </a:xfrm>
        <a:prstGeom xmlns:a="http://schemas.openxmlformats.org/drawingml/2006/main" prst="rect">
          <a:avLst/>
        </a:prstGeom>
        <a:noFill xmlns:a="http://schemas.openxmlformats.org/drawingml/2006/main"/>
        <a:ln xmlns:a="http://schemas.openxmlformats.org/drawingml/2006/main">
          <a:noFill/>
        </a:ln>
      </cdr:spPr>
      <cdr:style>
        <a:lnRef xmlns:a="http://schemas.openxmlformats.org/drawingml/2006/main" idx="2">
          <a:schemeClr val="accent1">
            <a:shade val="50000"/>
          </a:schemeClr>
        </a:lnRef>
        <a:fillRef xmlns:a="http://schemas.openxmlformats.org/drawingml/2006/main" idx="1">
          <a:schemeClr val="accent1"/>
        </a:fillRef>
        <a:effectRef xmlns:a="http://schemas.openxmlformats.org/drawingml/2006/main" idx="0">
          <a:schemeClr val="accent1"/>
        </a:effectRef>
        <a:fontRef xmlns:a="http://schemas.openxmlformats.org/drawingml/2006/main" idx="minor">
          <a:schemeClr val="lt1"/>
        </a:fontRef>
      </cdr:style>
      <cdr:txBody>
        <a:bodyPr xmlns:a="http://schemas.openxmlformats.org/drawingml/2006/main" rtlCol="0" anchor="ctr"/>
        <a:lstStyle xmlns:a="http://schemas.openxmlformats.org/drawingml/2006/main">
          <a:lvl1pPr marL="0" indent="0">
            <a:defRPr sz="1100">
              <a:solidFill>
                <a:schemeClr val="lt1"/>
              </a:solidFill>
              <a:latin typeface="+mn-lt"/>
              <a:ea typeface="+mn-ea"/>
              <a:cs typeface="+mn-cs"/>
            </a:defRPr>
          </a:lvl1pPr>
          <a:lvl2pPr marL="457200" indent="0">
            <a:defRPr sz="1100">
              <a:solidFill>
                <a:schemeClr val="lt1"/>
              </a:solidFill>
              <a:latin typeface="+mn-lt"/>
              <a:ea typeface="+mn-ea"/>
              <a:cs typeface="+mn-cs"/>
            </a:defRPr>
          </a:lvl2pPr>
          <a:lvl3pPr marL="914400" indent="0">
            <a:defRPr sz="1100">
              <a:solidFill>
                <a:schemeClr val="lt1"/>
              </a:solidFill>
              <a:latin typeface="+mn-lt"/>
              <a:ea typeface="+mn-ea"/>
              <a:cs typeface="+mn-cs"/>
            </a:defRPr>
          </a:lvl3pPr>
          <a:lvl4pPr marL="1371600" indent="0">
            <a:defRPr sz="1100">
              <a:solidFill>
                <a:schemeClr val="lt1"/>
              </a:solidFill>
              <a:latin typeface="+mn-lt"/>
              <a:ea typeface="+mn-ea"/>
              <a:cs typeface="+mn-cs"/>
            </a:defRPr>
          </a:lvl4pPr>
          <a:lvl5pPr marL="1828800" indent="0">
            <a:defRPr sz="1100">
              <a:solidFill>
                <a:schemeClr val="lt1"/>
              </a:solidFill>
              <a:latin typeface="+mn-lt"/>
              <a:ea typeface="+mn-ea"/>
              <a:cs typeface="+mn-cs"/>
            </a:defRPr>
          </a:lvl5pPr>
          <a:lvl6pPr marL="2286000" indent="0">
            <a:defRPr sz="1100">
              <a:solidFill>
                <a:schemeClr val="lt1"/>
              </a:solidFill>
              <a:latin typeface="+mn-lt"/>
              <a:ea typeface="+mn-ea"/>
              <a:cs typeface="+mn-cs"/>
            </a:defRPr>
          </a:lvl6pPr>
          <a:lvl7pPr marL="2743200" indent="0">
            <a:defRPr sz="1100">
              <a:solidFill>
                <a:schemeClr val="lt1"/>
              </a:solidFill>
              <a:latin typeface="+mn-lt"/>
              <a:ea typeface="+mn-ea"/>
              <a:cs typeface="+mn-cs"/>
            </a:defRPr>
          </a:lvl7pPr>
          <a:lvl8pPr marL="3200400" indent="0">
            <a:defRPr sz="1100">
              <a:solidFill>
                <a:schemeClr val="lt1"/>
              </a:solidFill>
              <a:latin typeface="+mn-lt"/>
              <a:ea typeface="+mn-ea"/>
              <a:cs typeface="+mn-cs"/>
            </a:defRPr>
          </a:lvl8pPr>
          <a:lvl9pPr marL="3657600" indent="0">
            <a:defRPr sz="1100">
              <a:solidFill>
                <a:schemeClr val="lt1"/>
              </a:solidFill>
              <a:latin typeface="+mn-lt"/>
              <a:ea typeface="+mn-ea"/>
              <a:cs typeface="+mn-cs"/>
            </a:defRPr>
          </a:lvl9pPr>
        </a:lstStyle>
        <a:p xmlns:a="http://schemas.openxmlformats.org/drawingml/2006/main">
          <a:pPr algn="ctr"/>
          <a:r>
            <a:rPr kumimoji="1" lang="en-US" altLang="ja-JP" sz="1000" dirty="0">
              <a:solidFill>
                <a:schemeClr val="tx1"/>
              </a:solidFill>
            </a:rPr>
            <a:t>※※</a:t>
          </a:r>
          <a:endParaRPr kumimoji="1" lang="ja-JP" altLang="en-US" sz="1000" dirty="0">
            <a:solidFill>
              <a:schemeClr val="tx1"/>
            </a:solidFill>
          </a:endParaRPr>
        </a:p>
      </cdr:txBody>
    </cdr:sp>
  </cdr:relSizeAnchor>
</c:userShapes>
</file>

<file path=ppt/handoutMasters/_rels/handoutMaster1.xml.rels><?xml version="1.0" encoding="UTF-8" standalone="yes"?>
<Relationships xmlns="http://schemas.openxmlformats.org/package/2006/relationships"><Relationship Id="rId1" Type="http://schemas.openxmlformats.org/officeDocument/2006/relationships/theme" Target="../theme/theme3.xml"/></Relationships>
</file>

<file path=ppt/handoutMasters/handoutMaster1.xml><?xml version="1.0" encoding="utf-8"?>
<p:handout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2" name="ヘッダー プレースホルダー 1"/>
          <p:cNvSpPr>
            <a:spLocks noGrp="1"/>
          </p:cNvSpPr>
          <p:nvPr>
            <p:ph type="hdr" sz="quarter"/>
          </p:nvPr>
        </p:nvSpPr>
        <p:spPr>
          <a:xfrm>
            <a:off x="2" y="2"/>
            <a:ext cx="2919413" cy="495300"/>
          </a:xfrm>
          <a:prstGeom prst="rect">
            <a:avLst/>
          </a:prstGeom>
        </p:spPr>
        <p:txBody>
          <a:bodyPr vert="horz" lIns="91425" tIns="45713" rIns="91425" bIns="45713" rtlCol="0"/>
          <a:lstStyle>
            <a:lvl1pPr algn="l">
              <a:defRPr sz="1200"/>
            </a:lvl1pPr>
          </a:lstStyle>
          <a:p>
            <a:endParaRPr kumimoji="1" lang="ja-JP" altLang="en-US"/>
          </a:p>
        </p:txBody>
      </p:sp>
      <p:sp>
        <p:nvSpPr>
          <p:cNvPr id="3" name="日付プレースホルダー 2"/>
          <p:cNvSpPr>
            <a:spLocks noGrp="1"/>
          </p:cNvSpPr>
          <p:nvPr>
            <p:ph type="dt" sz="quarter" idx="1"/>
          </p:nvPr>
        </p:nvSpPr>
        <p:spPr>
          <a:xfrm>
            <a:off x="3814763" y="2"/>
            <a:ext cx="2919412" cy="495300"/>
          </a:xfrm>
          <a:prstGeom prst="rect">
            <a:avLst/>
          </a:prstGeom>
        </p:spPr>
        <p:txBody>
          <a:bodyPr vert="horz" lIns="91425" tIns="45713" rIns="91425" bIns="45713" rtlCol="0"/>
          <a:lstStyle>
            <a:lvl1pPr algn="r">
              <a:defRPr sz="1200"/>
            </a:lvl1pPr>
          </a:lstStyle>
          <a:p>
            <a:fld id="{E699F11E-F085-45BC-BC79-29C041AEFF1E}" type="datetimeFigureOut">
              <a:rPr kumimoji="1" lang="ja-JP" altLang="en-US" smtClean="0"/>
              <a:t>2023/6/7</a:t>
            </a:fld>
            <a:endParaRPr kumimoji="1" lang="ja-JP" altLang="en-US"/>
          </a:p>
        </p:txBody>
      </p:sp>
      <p:sp>
        <p:nvSpPr>
          <p:cNvPr id="4" name="フッター プレースホルダー 3"/>
          <p:cNvSpPr>
            <a:spLocks noGrp="1"/>
          </p:cNvSpPr>
          <p:nvPr>
            <p:ph type="ftr" sz="quarter" idx="2"/>
          </p:nvPr>
        </p:nvSpPr>
        <p:spPr>
          <a:xfrm>
            <a:off x="2" y="9371015"/>
            <a:ext cx="2919413" cy="495300"/>
          </a:xfrm>
          <a:prstGeom prst="rect">
            <a:avLst/>
          </a:prstGeom>
        </p:spPr>
        <p:txBody>
          <a:bodyPr vert="horz" lIns="91425" tIns="45713" rIns="91425" bIns="45713" rtlCol="0" anchor="b"/>
          <a:lstStyle>
            <a:lvl1pPr algn="l">
              <a:defRPr sz="1200"/>
            </a:lvl1pPr>
          </a:lstStyle>
          <a:p>
            <a:endParaRPr kumimoji="1" lang="ja-JP" altLang="en-US"/>
          </a:p>
        </p:txBody>
      </p:sp>
      <p:sp>
        <p:nvSpPr>
          <p:cNvPr id="5" name="スライド番号プレースホルダー 4"/>
          <p:cNvSpPr>
            <a:spLocks noGrp="1"/>
          </p:cNvSpPr>
          <p:nvPr>
            <p:ph type="sldNum" sz="quarter" idx="3"/>
          </p:nvPr>
        </p:nvSpPr>
        <p:spPr>
          <a:xfrm>
            <a:off x="3814763" y="9371015"/>
            <a:ext cx="2919412" cy="495300"/>
          </a:xfrm>
          <a:prstGeom prst="rect">
            <a:avLst/>
          </a:prstGeom>
        </p:spPr>
        <p:txBody>
          <a:bodyPr vert="horz" lIns="91425" tIns="45713" rIns="91425" bIns="45713" rtlCol="0" anchor="b"/>
          <a:lstStyle>
            <a:lvl1pPr algn="r">
              <a:defRPr sz="1200"/>
            </a:lvl1pPr>
          </a:lstStyle>
          <a:p>
            <a:fld id="{ECE489AB-53E2-4AC5-916A-BFDDAFF294E5}" type="slidenum">
              <a:rPr kumimoji="1" lang="ja-JP" altLang="en-US" smtClean="0"/>
              <a:t>‹#›</a:t>
            </a:fld>
            <a:endParaRPr kumimoji="1" lang="ja-JP" altLang="en-US"/>
          </a:p>
        </p:txBody>
      </p:sp>
    </p:spTree>
    <p:extLst>
      <p:ext uri="{BB962C8B-B14F-4D97-AF65-F5344CB8AC3E}">
        <p14:creationId xmlns:p14="http://schemas.microsoft.com/office/powerpoint/2010/main" val="3213517393"/>
      </p:ext>
    </p:extLst>
  </p:cSld>
  <p:clrMap bg1="lt1" tx1="dk1" bg2="lt2" tx2="dk2" accent1="accent1" accent2="accent2" accent3="accent3" accent4="accent4" accent5="accent5" accent6="accent6" hlink="hlink" folHlink="folHlink"/>
</p:handoutMaster>
</file>

<file path=ppt/notesMasters/_rels/notesMaster1.xml.rels><?xml version="1.0" encoding="UTF-8" standalone="yes"?>
<Relationships xmlns="http://schemas.openxmlformats.org/package/2006/relationships"><Relationship Id="rId1" Type="http://schemas.openxmlformats.org/officeDocument/2006/relationships/theme" Target="../theme/theme2.xml"/></Relationships>
</file>

<file path=ppt/notesMasters/notesMaster1.xml><?xml version="1.0" encoding="utf-8"?>
<p:notes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2" name="ヘッダー プレースホルダ 1"/>
          <p:cNvSpPr>
            <a:spLocks noGrp="1"/>
          </p:cNvSpPr>
          <p:nvPr>
            <p:ph type="hdr" sz="quarter"/>
          </p:nvPr>
        </p:nvSpPr>
        <p:spPr>
          <a:xfrm>
            <a:off x="2" y="3"/>
            <a:ext cx="2919413" cy="493712"/>
          </a:xfrm>
          <a:prstGeom prst="rect">
            <a:avLst/>
          </a:prstGeom>
        </p:spPr>
        <p:txBody>
          <a:bodyPr vert="horz" lIns="91419" tIns="45710" rIns="91419" bIns="45710" rtlCol="0"/>
          <a:lstStyle>
            <a:lvl1pPr algn="l">
              <a:defRPr sz="1200"/>
            </a:lvl1pPr>
          </a:lstStyle>
          <a:p>
            <a:endParaRPr kumimoji="1" lang="ja-JP" altLang="en-US"/>
          </a:p>
        </p:txBody>
      </p:sp>
      <p:sp>
        <p:nvSpPr>
          <p:cNvPr id="3" name="日付プレースホルダ 2"/>
          <p:cNvSpPr>
            <a:spLocks noGrp="1"/>
          </p:cNvSpPr>
          <p:nvPr>
            <p:ph type="dt" idx="1"/>
          </p:nvPr>
        </p:nvSpPr>
        <p:spPr>
          <a:xfrm>
            <a:off x="3814763" y="3"/>
            <a:ext cx="2919412" cy="493712"/>
          </a:xfrm>
          <a:prstGeom prst="rect">
            <a:avLst/>
          </a:prstGeom>
        </p:spPr>
        <p:txBody>
          <a:bodyPr vert="horz" lIns="91419" tIns="45710" rIns="91419" bIns="45710" rtlCol="0"/>
          <a:lstStyle>
            <a:lvl1pPr algn="r">
              <a:defRPr sz="1200"/>
            </a:lvl1pPr>
          </a:lstStyle>
          <a:p>
            <a:fld id="{A8D36363-0BA9-423D-9758-C13BD096AF5B}" type="datetimeFigureOut">
              <a:rPr kumimoji="1" lang="ja-JP" altLang="en-US" smtClean="0"/>
              <a:pPr/>
              <a:t>2023/6/7</a:t>
            </a:fld>
            <a:endParaRPr kumimoji="1" lang="ja-JP" altLang="en-US"/>
          </a:p>
        </p:txBody>
      </p:sp>
      <p:sp>
        <p:nvSpPr>
          <p:cNvPr id="4" name="スライド イメージ プレースホルダ 3"/>
          <p:cNvSpPr>
            <a:spLocks noGrp="1" noRot="1" noChangeAspect="1"/>
          </p:cNvSpPr>
          <p:nvPr>
            <p:ph type="sldImg" idx="2"/>
          </p:nvPr>
        </p:nvSpPr>
        <p:spPr>
          <a:xfrm>
            <a:off x="900113" y="739775"/>
            <a:ext cx="4935537" cy="3702050"/>
          </a:xfrm>
          <a:prstGeom prst="rect">
            <a:avLst/>
          </a:prstGeom>
          <a:noFill/>
          <a:ln w="12700">
            <a:solidFill>
              <a:prstClr val="black"/>
            </a:solidFill>
          </a:ln>
        </p:spPr>
        <p:txBody>
          <a:bodyPr vert="horz" lIns="91419" tIns="45710" rIns="91419" bIns="45710" rtlCol="0" anchor="ctr"/>
          <a:lstStyle/>
          <a:p>
            <a:endParaRPr lang="ja-JP" altLang="en-US"/>
          </a:p>
        </p:txBody>
      </p:sp>
      <p:sp>
        <p:nvSpPr>
          <p:cNvPr id="5" name="ノート プレースホルダ 4"/>
          <p:cNvSpPr>
            <a:spLocks noGrp="1"/>
          </p:cNvSpPr>
          <p:nvPr>
            <p:ph type="body" sz="quarter" idx="3"/>
          </p:nvPr>
        </p:nvSpPr>
        <p:spPr>
          <a:xfrm>
            <a:off x="673102" y="4686301"/>
            <a:ext cx="5389563" cy="4440237"/>
          </a:xfrm>
          <a:prstGeom prst="rect">
            <a:avLst/>
          </a:prstGeom>
        </p:spPr>
        <p:txBody>
          <a:bodyPr vert="horz" lIns="91419" tIns="45710" rIns="91419" bIns="45710" rtlCol="0">
            <a:normAutofit/>
          </a:bodyPr>
          <a:lstStyle/>
          <a:p>
            <a:pPr lvl="0"/>
            <a:r>
              <a:rPr kumimoji="1" lang="ja-JP" altLang="en-US"/>
              <a:t>マスタ テキストの書式設定</a:t>
            </a:r>
          </a:p>
          <a:p>
            <a:pPr lvl="1"/>
            <a:r>
              <a:rPr kumimoji="1" lang="ja-JP" altLang="en-US"/>
              <a:t>第 </a:t>
            </a:r>
            <a:r>
              <a:rPr kumimoji="1" lang="en-US" altLang="ja-JP"/>
              <a:t>2 </a:t>
            </a:r>
            <a:r>
              <a:rPr kumimoji="1" lang="ja-JP" altLang="en-US"/>
              <a:t>レベル</a:t>
            </a:r>
          </a:p>
          <a:p>
            <a:pPr lvl="2"/>
            <a:r>
              <a:rPr kumimoji="1" lang="ja-JP" altLang="en-US"/>
              <a:t>第 </a:t>
            </a:r>
            <a:r>
              <a:rPr kumimoji="1" lang="en-US" altLang="ja-JP"/>
              <a:t>3 </a:t>
            </a:r>
            <a:r>
              <a:rPr kumimoji="1" lang="ja-JP" altLang="en-US"/>
              <a:t>レベル</a:t>
            </a:r>
          </a:p>
          <a:p>
            <a:pPr lvl="3"/>
            <a:r>
              <a:rPr kumimoji="1" lang="ja-JP" altLang="en-US"/>
              <a:t>第 </a:t>
            </a:r>
            <a:r>
              <a:rPr kumimoji="1" lang="en-US" altLang="ja-JP"/>
              <a:t>4 </a:t>
            </a:r>
            <a:r>
              <a:rPr kumimoji="1" lang="ja-JP" altLang="en-US"/>
              <a:t>レベル</a:t>
            </a:r>
          </a:p>
          <a:p>
            <a:pPr lvl="4"/>
            <a:r>
              <a:rPr kumimoji="1" lang="ja-JP" altLang="en-US"/>
              <a:t>第 </a:t>
            </a:r>
            <a:r>
              <a:rPr kumimoji="1" lang="en-US" altLang="ja-JP"/>
              <a:t>5 </a:t>
            </a:r>
            <a:r>
              <a:rPr kumimoji="1" lang="ja-JP" altLang="en-US"/>
              <a:t>レベル</a:t>
            </a:r>
          </a:p>
        </p:txBody>
      </p:sp>
      <p:sp>
        <p:nvSpPr>
          <p:cNvPr id="6" name="フッター プレースホルダ 5"/>
          <p:cNvSpPr>
            <a:spLocks noGrp="1"/>
          </p:cNvSpPr>
          <p:nvPr>
            <p:ph type="ftr" sz="quarter" idx="4"/>
          </p:nvPr>
        </p:nvSpPr>
        <p:spPr>
          <a:xfrm>
            <a:off x="2" y="9371014"/>
            <a:ext cx="2919413" cy="493712"/>
          </a:xfrm>
          <a:prstGeom prst="rect">
            <a:avLst/>
          </a:prstGeom>
        </p:spPr>
        <p:txBody>
          <a:bodyPr vert="horz" lIns="91419" tIns="45710" rIns="91419" bIns="45710" rtlCol="0" anchor="b"/>
          <a:lstStyle>
            <a:lvl1pPr algn="l">
              <a:defRPr sz="1200"/>
            </a:lvl1pPr>
          </a:lstStyle>
          <a:p>
            <a:endParaRPr kumimoji="1" lang="ja-JP" altLang="en-US"/>
          </a:p>
        </p:txBody>
      </p:sp>
      <p:sp>
        <p:nvSpPr>
          <p:cNvPr id="7" name="スライド番号プレースホルダ 6"/>
          <p:cNvSpPr>
            <a:spLocks noGrp="1"/>
          </p:cNvSpPr>
          <p:nvPr>
            <p:ph type="sldNum" sz="quarter" idx="5"/>
          </p:nvPr>
        </p:nvSpPr>
        <p:spPr>
          <a:xfrm>
            <a:off x="3814763" y="9371014"/>
            <a:ext cx="2919412" cy="493712"/>
          </a:xfrm>
          <a:prstGeom prst="rect">
            <a:avLst/>
          </a:prstGeom>
        </p:spPr>
        <p:txBody>
          <a:bodyPr vert="horz" lIns="91419" tIns="45710" rIns="91419" bIns="45710" rtlCol="0" anchor="b"/>
          <a:lstStyle>
            <a:lvl1pPr algn="r">
              <a:defRPr sz="1200"/>
            </a:lvl1pPr>
          </a:lstStyle>
          <a:p>
            <a:fld id="{062949F6-963F-43B2-BB3D-88C8EF8E2F69}" type="slidenum">
              <a:rPr kumimoji="1" lang="ja-JP" altLang="en-US" smtClean="0"/>
              <a:pPr/>
              <a:t>‹#›</a:t>
            </a:fld>
            <a:endParaRPr kumimoji="1" lang="ja-JP" altLang="en-US"/>
          </a:p>
        </p:txBody>
      </p:sp>
    </p:spTree>
    <p:extLst>
      <p:ext uri="{BB962C8B-B14F-4D97-AF65-F5344CB8AC3E}">
        <p14:creationId xmlns:p14="http://schemas.microsoft.com/office/powerpoint/2010/main" val="2319138266"/>
      </p:ext>
    </p:extLst>
  </p:cSld>
  <p:clrMap bg1="lt1" tx1="dk1" bg2="lt2" tx2="dk2" accent1="accent1" accent2="accent2" accent3="accent3" accent4="accent4" accent5="accent5" accent6="accent6" hlink="hlink" folHlink="folHlink"/>
  <p:notesStyle>
    <a:lvl1pPr marL="0" algn="l" defTabSz="914400" rtl="0" eaLnBrk="1" latinLnBrk="0" hangingPunct="1">
      <a:defRPr kumimoji="1" sz="1200" kern="1200">
        <a:solidFill>
          <a:schemeClr val="tx1"/>
        </a:solidFill>
        <a:latin typeface="+mn-lt"/>
        <a:ea typeface="+mn-ea"/>
        <a:cs typeface="+mn-cs"/>
      </a:defRPr>
    </a:lvl1pPr>
    <a:lvl2pPr marL="457200" algn="l" defTabSz="914400" rtl="0" eaLnBrk="1" latinLnBrk="0" hangingPunct="1">
      <a:defRPr kumimoji="1" sz="1200" kern="1200">
        <a:solidFill>
          <a:schemeClr val="tx1"/>
        </a:solidFill>
        <a:latin typeface="+mn-lt"/>
        <a:ea typeface="+mn-ea"/>
        <a:cs typeface="+mn-cs"/>
      </a:defRPr>
    </a:lvl2pPr>
    <a:lvl3pPr marL="914400" algn="l" defTabSz="914400" rtl="0" eaLnBrk="1" latinLnBrk="0" hangingPunct="1">
      <a:defRPr kumimoji="1" sz="1200" kern="1200">
        <a:solidFill>
          <a:schemeClr val="tx1"/>
        </a:solidFill>
        <a:latin typeface="+mn-lt"/>
        <a:ea typeface="+mn-ea"/>
        <a:cs typeface="+mn-cs"/>
      </a:defRPr>
    </a:lvl3pPr>
    <a:lvl4pPr marL="1371600" algn="l" defTabSz="914400" rtl="0" eaLnBrk="1" latinLnBrk="0" hangingPunct="1">
      <a:defRPr kumimoji="1" sz="1200" kern="1200">
        <a:solidFill>
          <a:schemeClr val="tx1"/>
        </a:solidFill>
        <a:latin typeface="+mn-lt"/>
        <a:ea typeface="+mn-ea"/>
        <a:cs typeface="+mn-cs"/>
      </a:defRPr>
    </a:lvl4pPr>
    <a:lvl5pPr marL="1828800" algn="l" defTabSz="914400" rtl="0" eaLnBrk="1" latinLnBrk="0" hangingPunct="1">
      <a:defRPr kumimoji="1" sz="1200" kern="1200">
        <a:solidFill>
          <a:schemeClr val="tx1"/>
        </a:solidFill>
        <a:latin typeface="+mn-lt"/>
        <a:ea typeface="+mn-ea"/>
        <a:cs typeface="+mn-cs"/>
      </a:defRPr>
    </a:lvl5pPr>
    <a:lvl6pPr marL="2286000" algn="l" defTabSz="914400" rtl="0" eaLnBrk="1" latinLnBrk="0" hangingPunct="1">
      <a:defRPr kumimoji="1" sz="1200" kern="1200">
        <a:solidFill>
          <a:schemeClr val="tx1"/>
        </a:solidFill>
        <a:latin typeface="+mn-lt"/>
        <a:ea typeface="+mn-ea"/>
        <a:cs typeface="+mn-cs"/>
      </a:defRPr>
    </a:lvl6pPr>
    <a:lvl7pPr marL="2743200" algn="l" defTabSz="914400" rtl="0" eaLnBrk="1" latinLnBrk="0" hangingPunct="1">
      <a:defRPr kumimoji="1" sz="1200" kern="1200">
        <a:solidFill>
          <a:schemeClr val="tx1"/>
        </a:solidFill>
        <a:latin typeface="+mn-lt"/>
        <a:ea typeface="+mn-ea"/>
        <a:cs typeface="+mn-cs"/>
      </a:defRPr>
    </a:lvl7pPr>
    <a:lvl8pPr marL="3200400" algn="l" defTabSz="914400" rtl="0" eaLnBrk="1" latinLnBrk="0" hangingPunct="1">
      <a:defRPr kumimoji="1" sz="1200" kern="1200">
        <a:solidFill>
          <a:schemeClr val="tx1"/>
        </a:solidFill>
        <a:latin typeface="+mn-lt"/>
        <a:ea typeface="+mn-ea"/>
        <a:cs typeface="+mn-cs"/>
      </a:defRPr>
    </a:lvl8pPr>
    <a:lvl9pPr marL="3657600" algn="l" defTabSz="914400" rtl="0" eaLnBrk="1" latinLnBrk="0" hangingPunct="1">
      <a:defRPr kumimoji="1" sz="1200" kern="1200">
        <a:solidFill>
          <a:schemeClr val="tx1"/>
        </a:solidFill>
        <a:latin typeface="+mn-lt"/>
        <a:ea typeface="+mn-ea"/>
        <a:cs typeface="+mn-cs"/>
      </a:defRPr>
    </a:lvl9pPr>
  </p:notesStyle>
</p:notesMaster>
</file>

<file path=ppt/notesSlides/_rels/notesSlide1.xml.rels><?xml version="1.0" encoding="UTF-8" standalone="yes"?>
<Relationships xmlns="http://schemas.openxmlformats.org/package/2006/relationships"><Relationship Id="rId2" Type="http://schemas.openxmlformats.org/officeDocument/2006/relationships/slide" Target="../slides/slide1.xml"/><Relationship Id="rId1" Type="http://schemas.openxmlformats.org/officeDocument/2006/relationships/notesMaster" Target="../notesMasters/notesMaster1.xml"/></Relationships>
</file>

<file path=ppt/notesSlides/_rels/notesSlide2.xml.rels><?xml version="1.0" encoding="UTF-8" standalone="yes"?>
<Relationships xmlns="http://schemas.openxmlformats.org/package/2006/relationships"><Relationship Id="rId2" Type="http://schemas.openxmlformats.org/officeDocument/2006/relationships/slide" Target="../slides/slide2.xml"/><Relationship Id="rId1" Type="http://schemas.openxmlformats.org/officeDocument/2006/relationships/notesMaster" Target="../notesMasters/notesMaster1.xml"/></Relationships>
</file>

<file path=ppt/notesSlides/_rels/notesSlide3.xml.rels><?xml version="1.0" encoding="UTF-8" standalone="yes"?>
<Relationships xmlns="http://schemas.openxmlformats.org/package/2006/relationships"><Relationship Id="rId2" Type="http://schemas.openxmlformats.org/officeDocument/2006/relationships/slide" Target="../slides/slide3.xml"/><Relationship Id="rId1" Type="http://schemas.openxmlformats.org/officeDocument/2006/relationships/notesMaster" Target="../notesMasters/notesMaster1.xml"/></Relationships>
</file>

<file path=ppt/notesSlides/_rels/notesSlide4.xml.rels><?xml version="1.0" encoding="UTF-8" standalone="yes"?>
<Relationships xmlns="http://schemas.openxmlformats.org/package/2006/relationships"><Relationship Id="rId2" Type="http://schemas.openxmlformats.org/officeDocument/2006/relationships/slide" Target="../slides/slide4.xml"/><Relationship Id="rId1" Type="http://schemas.openxmlformats.org/officeDocument/2006/relationships/notesMaster" Target="../notesMasters/notesMaster1.xml"/></Relationships>
</file>

<file path=ppt/notesSlides/_rels/notesSlide5.xml.rels><?xml version="1.0" encoding="UTF-8" standalone="yes"?>
<Relationships xmlns="http://schemas.openxmlformats.org/package/2006/relationships"><Relationship Id="rId2" Type="http://schemas.openxmlformats.org/officeDocument/2006/relationships/slide" Target="../slides/slide5.xml"/><Relationship Id="rId1" Type="http://schemas.openxmlformats.org/officeDocument/2006/relationships/notesMaster" Target="../notesMasters/notesMaster1.xml"/></Relationships>
</file>

<file path=ppt/notesSlides/_rels/notesSlide6.xml.rels><?xml version="1.0" encoding="UTF-8" standalone="yes"?>
<Relationships xmlns="http://schemas.openxmlformats.org/package/2006/relationships"><Relationship Id="rId2" Type="http://schemas.openxmlformats.org/officeDocument/2006/relationships/slide" Target="../slides/slide6.xml"/><Relationship Id="rId1" Type="http://schemas.openxmlformats.org/officeDocument/2006/relationships/notesMaster" Target="../notesMasters/notesMaster1.xml"/></Relationships>
</file>

<file path=ppt/notesSlides/_rels/notesSlide7.xml.rels><?xml version="1.0" encoding="UTF-8" standalone="yes"?>
<Relationships xmlns="http://schemas.openxmlformats.org/package/2006/relationships"><Relationship Id="rId2" Type="http://schemas.openxmlformats.org/officeDocument/2006/relationships/slide" Target="../slides/slide7.xml"/><Relationship Id="rId1" Type="http://schemas.openxmlformats.org/officeDocument/2006/relationships/notesMaster" Target="../notesMasters/notesMaster1.xml"/></Relationships>
</file>

<file path=ppt/notesSlides/_rels/notesSlide8.xml.rels><?xml version="1.0" encoding="UTF-8" standalone="yes"?>
<Relationships xmlns="http://schemas.openxmlformats.org/package/2006/relationships"><Relationship Id="rId2" Type="http://schemas.openxmlformats.org/officeDocument/2006/relationships/slide" Target="../slides/slide8.xml"/><Relationship Id="rId1" Type="http://schemas.openxmlformats.org/officeDocument/2006/relationships/notesMaster" Target="../notesMasters/notesMaster1.xml"/></Relationships>
</file>

<file path=ppt/notesSlides/_rels/notesSlide9.xml.rels><?xml version="1.0" encoding="UTF-8" standalone="yes"?>
<Relationships xmlns="http://schemas.openxmlformats.org/package/2006/relationships"><Relationship Id="rId2" Type="http://schemas.openxmlformats.org/officeDocument/2006/relationships/slide" Target="../slides/slide9.xml"/><Relationship Id="rId1" Type="http://schemas.openxmlformats.org/officeDocument/2006/relationships/notesMaster" Target="../notesMasters/notesMaster1.xml"/></Relationships>
</file>

<file path=ppt/notesSlides/_rels/notesSlide10.xml.rels><?xml version="1.0" encoding="UTF-8" standalone="yes"?>
<Relationships xmlns="http://schemas.openxmlformats.org/package/2006/relationships"><Relationship Id="rId2" Type="http://schemas.openxmlformats.org/officeDocument/2006/relationships/slide" Target="../slides/slide10.xml"/><Relationship Id="rId1" Type="http://schemas.openxmlformats.org/officeDocument/2006/relationships/notesMaster" Target="../notesMasters/notesMaster1.xml"/></Relationships>
</file>

<file path=ppt/notesSlides/_rels/notesSlide11.xml.rels><?xml version="1.0" encoding="UTF-8" standalone="yes"?>
<Relationships xmlns="http://schemas.openxmlformats.org/package/2006/relationships"><Relationship Id="rId2" Type="http://schemas.openxmlformats.org/officeDocument/2006/relationships/slide" Target="../slides/slide11.xml"/><Relationship Id="rId1" Type="http://schemas.openxmlformats.org/officeDocument/2006/relationships/notesMaster" Target="../notesMasters/notesMaster1.xml"/></Relationships>
</file>

<file path=ppt/notesSlides/_rels/notesSlide12.xml.rels><?xml version="1.0" encoding="UTF-8" standalone="yes"?>
<Relationships xmlns="http://schemas.openxmlformats.org/package/2006/relationships"><Relationship Id="rId2" Type="http://schemas.openxmlformats.org/officeDocument/2006/relationships/slide" Target="../slides/slide12.xml"/><Relationship Id="rId1" Type="http://schemas.openxmlformats.org/officeDocument/2006/relationships/notesMaster" Target="../notesMasters/notesMaster1.xml"/></Relationships>
</file>

<file path=ppt/notesSlides/_rels/notesSlide13.xml.rels><?xml version="1.0" encoding="UTF-8" standalone="yes"?>
<Relationships xmlns="http://schemas.openxmlformats.org/package/2006/relationships"><Relationship Id="rId2" Type="http://schemas.openxmlformats.org/officeDocument/2006/relationships/slide" Target="../slides/slide13.xml"/><Relationship Id="rId1" Type="http://schemas.openxmlformats.org/officeDocument/2006/relationships/notesMaster" Target="../notesMasters/notesMaster1.xml"/></Relationships>
</file>

<file path=ppt/notesSlides/_rels/notesSlide14.xml.rels><?xml version="1.0" encoding="UTF-8" standalone="yes"?>
<Relationships xmlns="http://schemas.openxmlformats.org/package/2006/relationships"><Relationship Id="rId2" Type="http://schemas.openxmlformats.org/officeDocument/2006/relationships/slide" Target="../slides/slide14.xml"/><Relationship Id="rId1" Type="http://schemas.openxmlformats.org/officeDocument/2006/relationships/notesMaster" Target="../notesMasters/notesMaster1.xml"/></Relationships>
</file>

<file path=ppt/notesSlides/_rels/notesSlide15.xml.rels><?xml version="1.0" encoding="UTF-8" standalone="yes"?>
<Relationships xmlns="http://schemas.openxmlformats.org/package/2006/relationships"><Relationship Id="rId2" Type="http://schemas.openxmlformats.org/officeDocument/2006/relationships/slide" Target="../slides/slide15.xml"/><Relationship Id="rId1" Type="http://schemas.openxmlformats.org/officeDocument/2006/relationships/notesMaster" Target="../notesMasters/notesMaster1.xml"/></Relationships>
</file>

<file path=ppt/notesSlides/_rels/notesSlide16.xml.rels><?xml version="1.0" encoding="UTF-8" standalone="yes"?>
<Relationships xmlns="http://schemas.openxmlformats.org/package/2006/relationships"><Relationship Id="rId2" Type="http://schemas.openxmlformats.org/officeDocument/2006/relationships/slide" Target="../slides/slide16.xml"/><Relationship Id="rId1" Type="http://schemas.openxmlformats.org/officeDocument/2006/relationships/notesMaster" Target="../notesMasters/notesMaster1.xml"/></Relationships>
</file>

<file path=ppt/notesSlides/_rels/notesSlide17.xml.rels><?xml version="1.0" encoding="UTF-8" standalone="yes"?>
<Relationships xmlns="http://schemas.openxmlformats.org/package/2006/relationships"><Relationship Id="rId2" Type="http://schemas.openxmlformats.org/officeDocument/2006/relationships/slide" Target="../slides/slide17.xml"/><Relationship Id="rId1" Type="http://schemas.openxmlformats.org/officeDocument/2006/relationships/notesMaster" Target="../notesMasters/notesMaster1.xml"/></Relationships>
</file>

<file path=ppt/notesSlides/_rels/notesSlide18.xml.rels><?xml version="1.0" encoding="UTF-8" standalone="yes"?>
<Relationships xmlns="http://schemas.openxmlformats.org/package/2006/relationships"><Relationship Id="rId2" Type="http://schemas.openxmlformats.org/officeDocument/2006/relationships/slide" Target="../slides/slide18.xml"/><Relationship Id="rId1" Type="http://schemas.openxmlformats.org/officeDocument/2006/relationships/notesMaster" Target="../notesMasters/notesMaster1.xml"/></Relationships>
</file>

<file path=ppt/notesSlides/_rels/notesSlide19.xml.rels><?xml version="1.0" encoding="UTF-8" standalone="yes"?>
<Relationships xmlns="http://schemas.openxmlformats.org/package/2006/relationships"><Relationship Id="rId2" Type="http://schemas.openxmlformats.org/officeDocument/2006/relationships/slide" Target="../slides/slide19.xml"/><Relationship Id="rId1" Type="http://schemas.openxmlformats.org/officeDocument/2006/relationships/notesMaster" Target="../notesMasters/notesMaster1.xml"/></Relationships>
</file>

<file path=ppt/notesSlides/_rels/notesSlide20.xml.rels><?xml version="1.0" encoding="UTF-8" standalone="yes"?>
<Relationships xmlns="http://schemas.openxmlformats.org/package/2006/relationships"><Relationship Id="rId2" Type="http://schemas.openxmlformats.org/officeDocument/2006/relationships/slide" Target="../slides/slide20.xml"/><Relationship Id="rId1" Type="http://schemas.openxmlformats.org/officeDocument/2006/relationships/notesMaster" Target="../notesMasters/notesMaster1.xml"/></Relationships>
</file>

<file path=ppt/notesSlides/notesSlide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スライド イメージ プレースホルダー 1"/>
          <p:cNvSpPr>
            <a:spLocks noGrp="1" noRot="1" noChangeAspect="1"/>
          </p:cNvSpPr>
          <p:nvPr>
            <p:ph type="sldImg"/>
          </p:nvPr>
        </p:nvSpPr>
        <p:spPr/>
      </p:sp>
      <p:sp>
        <p:nvSpPr>
          <p:cNvPr id="3" name="ノート プレースホルダー 2"/>
          <p:cNvSpPr>
            <a:spLocks noGrp="1"/>
          </p:cNvSpPr>
          <p:nvPr>
            <p:ph type="body" idx="1"/>
          </p:nvPr>
        </p:nvSpPr>
        <p:spPr/>
        <p:txBody>
          <a:bodyPr/>
          <a:lstStyle/>
          <a:p>
            <a:r>
              <a:rPr lang="ja-JP" altLang="en-US" dirty="0"/>
              <a:t>全国保健師長会では、人材育成の自治体間格差の縮小と、多様な背景を持った新規採用保健師の人材育成の再考に向け、本調査事業を実施しました。</a:t>
            </a:r>
            <a:endParaRPr lang="en-US" altLang="ja-JP" dirty="0"/>
          </a:p>
          <a:p>
            <a:endParaRPr kumimoji="1" lang="en-US" altLang="ja-JP" dirty="0"/>
          </a:p>
          <a:p>
            <a:r>
              <a:rPr kumimoji="1" lang="ja-JP" altLang="en-US" dirty="0"/>
              <a:t>事業内容は、新規採用保健師の人材育成の実態把握と、調査結果を踏まえた自治体で人材育成体制の構築に向けた取組ポイントの整理です。</a:t>
            </a:r>
          </a:p>
        </p:txBody>
      </p:sp>
      <p:sp>
        <p:nvSpPr>
          <p:cNvPr id="4" name="スライド番号プレースホルダー 3"/>
          <p:cNvSpPr>
            <a:spLocks noGrp="1"/>
          </p:cNvSpPr>
          <p:nvPr>
            <p:ph type="sldNum" sz="quarter" idx="10"/>
          </p:nvPr>
        </p:nvSpPr>
        <p:spPr/>
        <p:txBody>
          <a:bodyPr/>
          <a:lstStyle/>
          <a:p>
            <a:pPr defTabSz="875721">
              <a:defRPr/>
            </a:pPr>
            <a:fld id="{062949F6-963F-43B2-BB3D-88C8EF8E2F69}" type="slidenum">
              <a:rPr lang="ja-JP" altLang="en-US">
                <a:solidFill>
                  <a:prstClr val="black"/>
                </a:solidFill>
              </a:rPr>
              <a:pPr defTabSz="875721">
                <a:defRPr/>
              </a:pPr>
              <a:t>1</a:t>
            </a:fld>
            <a:endParaRPr lang="ja-JP" altLang="en-US">
              <a:solidFill>
                <a:prstClr val="black"/>
              </a:solidFill>
            </a:endParaRPr>
          </a:p>
        </p:txBody>
      </p:sp>
    </p:spTree>
    <p:extLst>
      <p:ext uri="{BB962C8B-B14F-4D97-AF65-F5344CB8AC3E}">
        <p14:creationId xmlns:p14="http://schemas.microsoft.com/office/powerpoint/2010/main" val="2349607714"/>
      </p:ext>
    </p:extLst>
  </p:cSld>
  <p:clrMapOvr>
    <a:masterClrMapping/>
  </p:clrMapOvr>
</p:notes>
</file>

<file path=ppt/notesSlides/notesSlide2.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スライド イメージ プレースホルダー 1"/>
          <p:cNvSpPr>
            <a:spLocks noGrp="1" noRot="1" noChangeAspect="1"/>
          </p:cNvSpPr>
          <p:nvPr>
            <p:ph type="sldImg"/>
          </p:nvPr>
        </p:nvSpPr>
        <p:spPr/>
      </p:sp>
      <p:sp>
        <p:nvSpPr>
          <p:cNvPr id="3" name="ノート プレースホルダー 2"/>
          <p:cNvSpPr>
            <a:spLocks noGrp="1"/>
          </p:cNvSpPr>
          <p:nvPr>
            <p:ph type="body" idx="1"/>
          </p:nvPr>
        </p:nvSpPr>
        <p:spPr/>
        <p:txBody>
          <a:bodyPr/>
          <a:lstStyle/>
          <a:p>
            <a:r>
              <a:rPr kumimoji="1" lang="ja-JP" altLang="en-US" dirty="0"/>
              <a:t>実態調査の概要です。</a:t>
            </a:r>
            <a:endParaRPr kumimoji="1" lang="en-US" altLang="ja-JP" dirty="0"/>
          </a:p>
          <a:p>
            <a:endParaRPr lang="en-US" altLang="ja-JP" dirty="0"/>
          </a:p>
          <a:p>
            <a:r>
              <a:rPr kumimoji="1" lang="ja-JP" altLang="en-US" dirty="0"/>
              <a:t>対象者</a:t>
            </a:r>
            <a:r>
              <a:rPr lang="ja-JP" altLang="en-US" dirty="0"/>
              <a:t>は、都道府県と全市区町村に所属する、新規採用保健師、統括保健師、人事部門担当者とし、記載の期間に、無記名郵送法による自記式調査を行いました。</a:t>
            </a:r>
            <a:endParaRPr lang="en-US" altLang="ja-JP" dirty="0"/>
          </a:p>
          <a:p>
            <a:endParaRPr kumimoji="1" lang="en-US" altLang="ja-JP" dirty="0"/>
          </a:p>
          <a:p>
            <a:r>
              <a:rPr lang="ja-JP" altLang="en-US" dirty="0"/>
              <a:t>調査項目は、新規採用保健師には、職歴の有無、プリセプターの配置や</a:t>
            </a:r>
            <a:r>
              <a:rPr lang="en-US" altLang="ja-JP" dirty="0"/>
              <a:t>OJT</a:t>
            </a:r>
            <a:r>
              <a:rPr lang="ja-JP" altLang="en-US" dirty="0"/>
              <a:t>、</a:t>
            </a:r>
            <a:r>
              <a:rPr lang="en-US" altLang="ja-JP" dirty="0"/>
              <a:t>Off-JT</a:t>
            </a:r>
            <a:r>
              <a:rPr lang="ja-JP" altLang="en-US" dirty="0"/>
              <a:t>などの人材育成体制などを、また、統括保健師、人事部門担当者には、組織的、体系的な人材育成体制や連携状況などです。</a:t>
            </a:r>
            <a:endParaRPr lang="en-US" altLang="ja-JP" dirty="0"/>
          </a:p>
          <a:p>
            <a:r>
              <a:rPr lang="ja-JP" altLang="en-US" dirty="0"/>
              <a:t>さらに、新規採用保健師には、職場環境ややりがいの他、「所属自治体に勤務していることの総合的な満足度（以下「総合的な満足度と述べます」）について、回答を求めました。</a:t>
            </a:r>
            <a:endParaRPr lang="en-US" altLang="ja-JP" dirty="0"/>
          </a:p>
          <a:p>
            <a:endParaRPr kumimoji="1" lang="en-US" altLang="ja-JP" dirty="0"/>
          </a:p>
          <a:p>
            <a:r>
              <a:rPr lang="ja-JP" altLang="en-US" dirty="0"/>
              <a:t>また、集計・解析にあたっては、対象者属性などは２値に分類しました。</a:t>
            </a:r>
            <a:endParaRPr lang="en-US" altLang="ja-JP" dirty="0"/>
          </a:p>
          <a:p>
            <a:r>
              <a:rPr kumimoji="1" lang="ja-JP" altLang="en-US" dirty="0"/>
              <a:t>自治体規模では、政令指定都市と中核市を大規模自治体、その他の一般市と町を小規模自治体とし、年齢は</a:t>
            </a:r>
            <a:r>
              <a:rPr kumimoji="1" lang="en-US" altLang="ja-JP" dirty="0"/>
              <a:t>20</a:t>
            </a:r>
            <a:r>
              <a:rPr kumimoji="1" lang="ja-JP" altLang="en-US" dirty="0"/>
              <a:t>歳代と</a:t>
            </a:r>
            <a:r>
              <a:rPr kumimoji="1" lang="en-US" altLang="ja-JP" dirty="0"/>
              <a:t>30</a:t>
            </a:r>
            <a:r>
              <a:rPr kumimoji="1" lang="ja-JP" altLang="en-US" dirty="0"/>
              <a:t>歳代以上に、多様な背景は職歴の有無、満足度と人材育成体制の構築状況などは、それぞれ記載の選択肢を該当、非該当としました。</a:t>
            </a:r>
          </a:p>
        </p:txBody>
      </p:sp>
      <p:sp>
        <p:nvSpPr>
          <p:cNvPr id="4" name="スライド番号プレースホルダー 3"/>
          <p:cNvSpPr>
            <a:spLocks noGrp="1"/>
          </p:cNvSpPr>
          <p:nvPr>
            <p:ph type="sldNum" sz="quarter" idx="5"/>
          </p:nvPr>
        </p:nvSpPr>
        <p:spPr/>
        <p:txBody>
          <a:bodyPr/>
          <a:lstStyle/>
          <a:p>
            <a:fld id="{062949F6-963F-43B2-BB3D-88C8EF8E2F69}" type="slidenum">
              <a:rPr kumimoji="1" lang="ja-JP" altLang="en-US" smtClean="0"/>
              <a:pPr/>
              <a:t>2</a:t>
            </a:fld>
            <a:endParaRPr kumimoji="1" lang="ja-JP" altLang="en-US"/>
          </a:p>
        </p:txBody>
      </p:sp>
    </p:spTree>
    <p:extLst>
      <p:ext uri="{BB962C8B-B14F-4D97-AF65-F5344CB8AC3E}">
        <p14:creationId xmlns:p14="http://schemas.microsoft.com/office/powerpoint/2010/main" val="1589068673"/>
      </p:ext>
    </p:extLst>
  </p:cSld>
  <p:clrMapOvr>
    <a:masterClrMapping/>
  </p:clrMapOvr>
</p:notes>
</file>

<file path=ppt/notesSlides/notesSlide3.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スライド イメージ プレースホルダー 1"/>
          <p:cNvSpPr>
            <a:spLocks noGrp="1" noRot="1" noChangeAspect="1"/>
          </p:cNvSpPr>
          <p:nvPr>
            <p:ph type="sldImg"/>
          </p:nvPr>
        </p:nvSpPr>
        <p:spPr/>
      </p:sp>
      <p:sp>
        <p:nvSpPr>
          <p:cNvPr id="3" name="ノート プレースホルダー 2"/>
          <p:cNvSpPr>
            <a:spLocks noGrp="1"/>
          </p:cNvSpPr>
          <p:nvPr>
            <p:ph type="body" idx="1"/>
          </p:nvPr>
        </p:nvSpPr>
        <p:spPr/>
        <p:txBody>
          <a:bodyPr/>
          <a:lstStyle/>
          <a:p>
            <a:r>
              <a:rPr lang="ja-JP" altLang="en-US" dirty="0"/>
              <a:t>得られた回答は、「組織的・体系的に人材育成を行っている自治体では、人材育成が進んでいるのではないか」の仮説のもと、自治体ベース、新規採用保健師ベースの２つの視点で、記載の手順により分析を進めました。</a:t>
            </a:r>
            <a:endParaRPr lang="en-US" altLang="ja-JP" dirty="0"/>
          </a:p>
          <a:p>
            <a:r>
              <a:rPr lang="ja-JP" altLang="en-US" dirty="0"/>
              <a:t>なお、分析にあたっては、新規採用保健師の人材育成が進んでいるかの指標として、満足度に着目し、「総合的な満足度」を用いました。</a:t>
            </a:r>
            <a:endParaRPr kumimoji="1" lang="en-US" altLang="ja-JP" dirty="0"/>
          </a:p>
        </p:txBody>
      </p:sp>
      <p:sp>
        <p:nvSpPr>
          <p:cNvPr id="4" name="スライド番号プレースホルダー 3"/>
          <p:cNvSpPr>
            <a:spLocks noGrp="1"/>
          </p:cNvSpPr>
          <p:nvPr>
            <p:ph type="sldNum" sz="quarter" idx="5"/>
          </p:nvPr>
        </p:nvSpPr>
        <p:spPr/>
        <p:txBody>
          <a:bodyPr/>
          <a:lstStyle/>
          <a:p>
            <a:fld id="{062949F6-963F-43B2-BB3D-88C8EF8E2F69}" type="slidenum">
              <a:rPr kumimoji="1" lang="ja-JP" altLang="en-US" smtClean="0"/>
              <a:pPr/>
              <a:t>3</a:t>
            </a:fld>
            <a:endParaRPr kumimoji="1" lang="ja-JP" altLang="en-US"/>
          </a:p>
        </p:txBody>
      </p:sp>
    </p:spTree>
    <p:extLst>
      <p:ext uri="{BB962C8B-B14F-4D97-AF65-F5344CB8AC3E}">
        <p14:creationId xmlns:p14="http://schemas.microsoft.com/office/powerpoint/2010/main" val="1548754806"/>
      </p:ext>
    </p:extLst>
  </p:cSld>
  <p:clrMapOvr>
    <a:masterClrMapping/>
  </p:clrMapOvr>
</p:notes>
</file>

<file path=ppt/notesSlides/notesSlide4.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スライド イメージ プレースホルダー 1"/>
          <p:cNvSpPr>
            <a:spLocks noGrp="1" noRot="1" noChangeAspect="1"/>
          </p:cNvSpPr>
          <p:nvPr>
            <p:ph type="sldImg"/>
          </p:nvPr>
        </p:nvSpPr>
        <p:spPr/>
      </p:sp>
      <p:sp>
        <p:nvSpPr>
          <p:cNvPr id="3" name="ノート プレースホルダー 2"/>
          <p:cNvSpPr>
            <a:spLocks noGrp="1"/>
          </p:cNvSpPr>
          <p:nvPr>
            <p:ph type="body" idx="1"/>
          </p:nvPr>
        </p:nvSpPr>
        <p:spPr/>
        <p:txBody>
          <a:bodyPr/>
          <a:lstStyle/>
          <a:p>
            <a:r>
              <a:rPr lang="ja-JP" altLang="en-US" dirty="0"/>
              <a:t>ここからは、結果です。</a:t>
            </a:r>
            <a:endParaRPr lang="en-US" altLang="ja-JP" dirty="0"/>
          </a:p>
          <a:p>
            <a:endParaRPr lang="en-US" altLang="ja-JP" dirty="0"/>
          </a:p>
          <a:p>
            <a:r>
              <a:rPr lang="ja-JP" altLang="en-US" dirty="0"/>
              <a:t>全体の回答率は、統括保健師</a:t>
            </a:r>
            <a:r>
              <a:rPr lang="en-US" altLang="ja-JP" dirty="0"/>
              <a:t>32.9</a:t>
            </a:r>
            <a:r>
              <a:rPr lang="ja-JP" altLang="en-US" dirty="0"/>
              <a:t>％、人事部門担当者</a:t>
            </a:r>
            <a:r>
              <a:rPr lang="en-US" altLang="ja-JP" dirty="0"/>
              <a:t>28.1</a:t>
            </a:r>
            <a:r>
              <a:rPr lang="ja-JP" altLang="en-US" dirty="0"/>
              <a:t>％で、表のとおりです。</a:t>
            </a:r>
            <a:endParaRPr lang="en-US" altLang="ja-JP" dirty="0"/>
          </a:p>
          <a:p>
            <a:r>
              <a:rPr lang="ja-JP" altLang="en-US" dirty="0"/>
              <a:t>（なお、新規採用保健師の分母を</a:t>
            </a:r>
            <a:r>
              <a:rPr lang="en-US" altLang="ja-JP" dirty="0"/>
              <a:t>8,000</a:t>
            </a:r>
            <a:r>
              <a:rPr lang="ja-JP" altLang="en-US" dirty="0"/>
              <a:t>人と想定すると</a:t>
            </a:r>
            <a:r>
              <a:rPr lang="en-US" altLang="ja-JP" dirty="0"/>
              <a:t>30.4</a:t>
            </a:r>
            <a:r>
              <a:rPr lang="ja-JP" altLang="en-US" dirty="0"/>
              <a:t>％となります。）</a:t>
            </a:r>
            <a:endParaRPr lang="en-US" altLang="ja-JP" dirty="0"/>
          </a:p>
          <a:p>
            <a:endParaRPr kumimoji="1" lang="en-US" altLang="ja-JP" dirty="0"/>
          </a:p>
          <a:p>
            <a:r>
              <a:rPr lang="ja-JP" altLang="en-US" dirty="0"/>
              <a:t>新規採用保健師の属性は、右下の表のとおりで、背景の多様性に該当する、すなわち職歴のある者は</a:t>
            </a:r>
            <a:r>
              <a:rPr lang="en-US" altLang="ja-JP" dirty="0"/>
              <a:t>45.5</a:t>
            </a:r>
            <a:r>
              <a:rPr lang="ja-JP" altLang="en-US" dirty="0"/>
              <a:t>％を占めていました。</a:t>
            </a:r>
            <a:endParaRPr kumimoji="1" lang="en-US" altLang="ja-JP" dirty="0"/>
          </a:p>
        </p:txBody>
      </p:sp>
      <p:sp>
        <p:nvSpPr>
          <p:cNvPr id="4" name="スライド番号プレースホルダー 3"/>
          <p:cNvSpPr>
            <a:spLocks noGrp="1"/>
          </p:cNvSpPr>
          <p:nvPr>
            <p:ph type="sldNum" sz="quarter" idx="5"/>
          </p:nvPr>
        </p:nvSpPr>
        <p:spPr/>
        <p:txBody>
          <a:bodyPr/>
          <a:lstStyle/>
          <a:p>
            <a:fld id="{4E616520-FD62-4115-A88E-73FF1133EA83}" type="slidenum">
              <a:rPr kumimoji="1" lang="ja-JP" altLang="en-US" smtClean="0"/>
              <a:pPr/>
              <a:t>4</a:t>
            </a:fld>
            <a:endParaRPr kumimoji="1" lang="ja-JP" altLang="en-US"/>
          </a:p>
        </p:txBody>
      </p:sp>
    </p:spTree>
    <p:extLst>
      <p:ext uri="{BB962C8B-B14F-4D97-AF65-F5344CB8AC3E}">
        <p14:creationId xmlns:p14="http://schemas.microsoft.com/office/powerpoint/2010/main" val="1717716543"/>
      </p:ext>
    </p:extLst>
  </p:cSld>
  <p:clrMapOvr>
    <a:masterClrMapping/>
  </p:clrMapOvr>
</p:notes>
</file>

<file path=ppt/notesSlides/notesSlide5.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スライド イメージ プレースホルダー 1"/>
          <p:cNvSpPr>
            <a:spLocks noGrp="1" noRot="1" noChangeAspect="1"/>
          </p:cNvSpPr>
          <p:nvPr>
            <p:ph type="sldImg"/>
          </p:nvPr>
        </p:nvSpPr>
        <p:spPr/>
      </p:sp>
      <p:sp>
        <p:nvSpPr>
          <p:cNvPr id="3" name="ノート プレースホルダー 2"/>
          <p:cNvSpPr>
            <a:spLocks noGrp="1"/>
          </p:cNvSpPr>
          <p:nvPr>
            <p:ph type="body" idx="1"/>
          </p:nvPr>
        </p:nvSpPr>
        <p:spPr/>
        <p:txBody>
          <a:bodyPr/>
          <a:lstStyle/>
          <a:p>
            <a:r>
              <a:rPr lang="ja-JP" altLang="en-US" dirty="0"/>
              <a:t>新規採用保健師の満足度の結果です。</a:t>
            </a:r>
            <a:endParaRPr lang="en-US" altLang="ja-JP" dirty="0"/>
          </a:p>
          <a:p>
            <a:endParaRPr lang="en-US" altLang="ja-JP" dirty="0"/>
          </a:p>
          <a:p>
            <a:r>
              <a:rPr lang="ja-JP" altLang="en-US" dirty="0"/>
              <a:t>８割が所属自治体に勤務していることに「満足」と回答し、中でも、「同僚との人間関係」が最も高い</a:t>
            </a:r>
            <a:r>
              <a:rPr lang="en-US" altLang="ja-JP" dirty="0"/>
              <a:t>93</a:t>
            </a:r>
            <a:r>
              <a:rPr lang="ja-JP" altLang="en-US" dirty="0"/>
              <a:t>％を占めています。</a:t>
            </a:r>
            <a:endParaRPr lang="en-US" altLang="ja-JP" dirty="0"/>
          </a:p>
          <a:p>
            <a:endParaRPr kumimoji="1" lang="ja-JP" altLang="en-US" dirty="0"/>
          </a:p>
        </p:txBody>
      </p:sp>
      <p:sp>
        <p:nvSpPr>
          <p:cNvPr id="4" name="スライド番号プレースホルダー 3"/>
          <p:cNvSpPr>
            <a:spLocks noGrp="1"/>
          </p:cNvSpPr>
          <p:nvPr>
            <p:ph type="sldNum" sz="quarter" idx="5"/>
          </p:nvPr>
        </p:nvSpPr>
        <p:spPr/>
        <p:txBody>
          <a:bodyPr/>
          <a:lstStyle/>
          <a:p>
            <a:fld id="{4E616520-FD62-4115-A88E-73FF1133EA83}" type="slidenum">
              <a:rPr kumimoji="1" lang="ja-JP" altLang="en-US" smtClean="0"/>
              <a:pPr/>
              <a:t>5</a:t>
            </a:fld>
            <a:endParaRPr kumimoji="1" lang="ja-JP" altLang="en-US"/>
          </a:p>
        </p:txBody>
      </p:sp>
    </p:spTree>
    <p:extLst>
      <p:ext uri="{BB962C8B-B14F-4D97-AF65-F5344CB8AC3E}">
        <p14:creationId xmlns:p14="http://schemas.microsoft.com/office/powerpoint/2010/main" val="1492881117"/>
      </p:ext>
    </p:extLst>
  </p:cSld>
  <p:clrMapOvr>
    <a:masterClrMapping/>
  </p:clrMapOvr>
</p:notes>
</file>

<file path=ppt/notesSlides/notesSlide6.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スライド イメージ プレースホルダー 1"/>
          <p:cNvSpPr>
            <a:spLocks noGrp="1" noRot="1" noChangeAspect="1"/>
          </p:cNvSpPr>
          <p:nvPr>
            <p:ph type="sldImg"/>
          </p:nvPr>
        </p:nvSpPr>
        <p:spPr/>
      </p:sp>
      <p:sp>
        <p:nvSpPr>
          <p:cNvPr id="3" name="ノート プレースホルダー 2"/>
          <p:cNvSpPr>
            <a:spLocks noGrp="1"/>
          </p:cNvSpPr>
          <p:nvPr>
            <p:ph type="body" idx="1"/>
          </p:nvPr>
        </p:nvSpPr>
        <p:spPr/>
        <p:txBody>
          <a:bodyPr/>
          <a:lstStyle/>
          <a:p>
            <a:r>
              <a:rPr kumimoji="1" lang="ja-JP" altLang="en-US" dirty="0"/>
              <a:t>次に、新規採用保健師の満足度の観点から、関連する項目を２値に分類し検定を行った結果です。</a:t>
            </a:r>
            <a:endParaRPr kumimoji="1" lang="en-US" altLang="ja-JP" dirty="0"/>
          </a:p>
          <a:p>
            <a:endParaRPr lang="en-US" altLang="ja-JP" dirty="0"/>
          </a:p>
          <a:p>
            <a:r>
              <a:rPr kumimoji="1" lang="ja-JP" altLang="en-US" dirty="0"/>
              <a:t>自治体規模が大きく、年齢が</a:t>
            </a:r>
            <a:r>
              <a:rPr kumimoji="1" lang="en-US" altLang="ja-JP" dirty="0"/>
              <a:t>20</a:t>
            </a:r>
            <a:r>
              <a:rPr kumimoji="1" lang="ja-JP" altLang="en-US" dirty="0"/>
              <a:t>歳代であり、背景の多様性のない群、また、プリセプターが配置されるなど、人材育成体制が整っている群、些細な問題や疑問でも相談できる人がいるなどの職場環境がある群が有意に満足度が高く、新規採用保健師にとっては、キャリアラダーに沿った育成や大事に扱われているという実感が、満足度につながっていることが示唆されました。</a:t>
            </a:r>
          </a:p>
        </p:txBody>
      </p:sp>
      <p:sp>
        <p:nvSpPr>
          <p:cNvPr id="4" name="スライド番号プレースホルダー 3"/>
          <p:cNvSpPr>
            <a:spLocks noGrp="1"/>
          </p:cNvSpPr>
          <p:nvPr>
            <p:ph type="sldNum" sz="quarter" idx="5"/>
          </p:nvPr>
        </p:nvSpPr>
        <p:spPr/>
        <p:txBody>
          <a:bodyPr/>
          <a:lstStyle/>
          <a:p>
            <a:fld id="{4E616520-FD62-4115-A88E-73FF1133EA83}" type="slidenum">
              <a:rPr kumimoji="1" lang="ja-JP" altLang="en-US" smtClean="0"/>
              <a:pPr/>
              <a:t>6</a:t>
            </a:fld>
            <a:endParaRPr kumimoji="1" lang="ja-JP" altLang="en-US"/>
          </a:p>
        </p:txBody>
      </p:sp>
    </p:spTree>
    <p:extLst>
      <p:ext uri="{BB962C8B-B14F-4D97-AF65-F5344CB8AC3E}">
        <p14:creationId xmlns:p14="http://schemas.microsoft.com/office/powerpoint/2010/main" val="2435490497"/>
      </p:ext>
    </p:extLst>
  </p:cSld>
  <p:clrMapOvr>
    <a:masterClrMapping/>
  </p:clrMapOvr>
</p:notes>
</file>

<file path=ppt/notesSlides/notesSlide7.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スライド イメージ プレースホルダー 1"/>
          <p:cNvSpPr>
            <a:spLocks noGrp="1" noRot="1" noChangeAspect="1"/>
          </p:cNvSpPr>
          <p:nvPr>
            <p:ph type="sldImg"/>
          </p:nvPr>
        </p:nvSpPr>
        <p:spPr/>
      </p:sp>
      <p:sp>
        <p:nvSpPr>
          <p:cNvPr id="3" name="ノート プレースホルダー 2"/>
          <p:cNvSpPr>
            <a:spLocks noGrp="1"/>
          </p:cNvSpPr>
          <p:nvPr>
            <p:ph type="body" idx="1"/>
          </p:nvPr>
        </p:nvSpPr>
        <p:spPr/>
        <p:txBody>
          <a:bodyPr/>
          <a:lstStyle/>
          <a:p>
            <a:endParaRPr lang="en-US" altLang="ja-JP" dirty="0"/>
          </a:p>
          <a:p>
            <a:endParaRPr kumimoji="1" lang="ja-JP" altLang="en-US" dirty="0"/>
          </a:p>
          <a:p>
            <a:endParaRPr kumimoji="1" lang="ja-JP" altLang="en-US" dirty="0"/>
          </a:p>
        </p:txBody>
      </p:sp>
      <p:sp>
        <p:nvSpPr>
          <p:cNvPr id="4" name="スライド番号プレースホルダー 3"/>
          <p:cNvSpPr>
            <a:spLocks noGrp="1"/>
          </p:cNvSpPr>
          <p:nvPr>
            <p:ph type="sldNum" sz="quarter" idx="5"/>
          </p:nvPr>
        </p:nvSpPr>
        <p:spPr/>
        <p:txBody>
          <a:bodyPr/>
          <a:lstStyle/>
          <a:p>
            <a:fld id="{4E616520-FD62-4115-A88E-73FF1133EA83}" type="slidenum">
              <a:rPr kumimoji="1" lang="ja-JP" altLang="en-US" smtClean="0"/>
              <a:pPr/>
              <a:t>7</a:t>
            </a:fld>
            <a:endParaRPr kumimoji="1" lang="ja-JP" altLang="en-US"/>
          </a:p>
        </p:txBody>
      </p:sp>
      <p:sp>
        <p:nvSpPr>
          <p:cNvPr id="7" name="ノート プレースホルダー 2">
            <a:extLst>
              <a:ext uri="{FF2B5EF4-FFF2-40B4-BE49-F238E27FC236}">
                <a16:creationId xmlns:a16="http://schemas.microsoft.com/office/drawing/2014/main" id="{1A6F890B-F8BD-44B9-963D-3E93861B60D1}"/>
              </a:ext>
            </a:extLst>
          </p:cNvPr>
          <p:cNvSpPr txBox="1">
            <a:spLocks/>
          </p:cNvSpPr>
          <p:nvPr/>
        </p:nvSpPr>
        <p:spPr>
          <a:xfrm>
            <a:off x="817698" y="4833217"/>
            <a:ext cx="5389563" cy="4440237"/>
          </a:xfrm>
          <a:prstGeom prst="rect">
            <a:avLst/>
          </a:prstGeom>
        </p:spPr>
        <p:txBody>
          <a:bodyPr vert="horz" lIns="91419" tIns="45710" rIns="91419" bIns="45710" rtlCol="0">
            <a:normAutofit/>
          </a:bodyPr>
          <a:lstStyle>
            <a:lvl1pPr marL="0" algn="l" defTabSz="914400" rtl="0" eaLnBrk="1" latinLnBrk="0" hangingPunct="1">
              <a:defRPr kumimoji="1" sz="1200" kern="1200">
                <a:solidFill>
                  <a:schemeClr val="tx1"/>
                </a:solidFill>
                <a:latin typeface="+mn-lt"/>
                <a:ea typeface="+mn-ea"/>
                <a:cs typeface="+mn-cs"/>
              </a:defRPr>
            </a:lvl1pPr>
            <a:lvl2pPr marL="457200" algn="l" defTabSz="914400" rtl="0" eaLnBrk="1" latinLnBrk="0" hangingPunct="1">
              <a:defRPr kumimoji="1" sz="1200" kern="1200">
                <a:solidFill>
                  <a:schemeClr val="tx1"/>
                </a:solidFill>
                <a:latin typeface="+mn-lt"/>
                <a:ea typeface="+mn-ea"/>
                <a:cs typeface="+mn-cs"/>
              </a:defRPr>
            </a:lvl2pPr>
            <a:lvl3pPr marL="914400" algn="l" defTabSz="914400" rtl="0" eaLnBrk="1" latinLnBrk="0" hangingPunct="1">
              <a:defRPr kumimoji="1" sz="1200" kern="1200">
                <a:solidFill>
                  <a:schemeClr val="tx1"/>
                </a:solidFill>
                <a:latin typeface="+mn-lt"/>
                <a:ea typeface="+mn-ea"/>
                <a:cs typeface="+mn-cs"/>
              </a:defRPr>
            </a:lvl3pPr>
            <a:lvl4pPr marL="1371600" algn="l" defTabSz="914400" rtl="0" eaLnBrk="1" latinLnBrk="0" hangingPunct="1">
              <a:defRPr kumimoji="1" sz="1200" kern="1200">
                <a:solidFill>
                  <a:schemeClr val="tx1"/>
                </a:solidFill>
                <a:latin typeface="+mn-lt"/>
                <a:ea typeface="+mn-ea"/>
                <a:cs typeface="+mn-cs"/>
              </a:defRPr>
            </a:lvl4pPr>
            <a:lvl5pPr marL="1828800" algn="l" defTabSz="914400" rtl="0" eaLnBrk="1" latinLnBrk="0" hangingPunct="1">
              <a:defRPr kumimoji="1" sz="1200" kern="1200">
                <a:solidFill>
                  <a:schemeClr val="tx1"/>
                </a:solidFill>
                <a:latin typeface="+mn-lt"/>
                <a:ea typeface="+mn-ea"/>
                <a:cs typeface="+mn-cs"/>
              </a:defRPr>
            </a:lvl5pPr>
            <a:lvl6pPr marL="2286000" algn="l" defTabSz="914400" rtl="0" eaLnBrk="1" latinLnBrk="0" hangingPunct="1">
              <a:defRPr kumimoji="1" sz="1200" kern="1200">
                <a:solidFill>
                  <a:schemeClr val="tx1"/>
                </a:solidFill>
                <a:latin typeface="+mn-lt"/>
                <a:ea typeface="+mn-ea"/>
                <a:cs typeface="+mn-cs"/>
              </a:defRPr>
            </a:lvl6pPr>
            <a:lvl7pPr marL="2743200" algn="l" defTabSz="914400" rtl="0" eaLnBrk="1" latinLnBrk="0" hangingPunct="1">
              <a:defRPr kumimoji="1" sz="1200" kern="1200">
                <a:solidFill>
                  <a:schemeClr val="tx1"/>
                </a:solidFill>
                <a:latin typeface="+mn-lt"/>
                <a:ea typeface="+mn-ea"/>
                <a:cs typeface="+mn-cs"/>
              </a:defRPr>
            </a:lvl7pPr>
            <a:lvl8pPr marL="3200400" algn="l" defTabSz="914400" rtl="0" eaLnBrk="1" latinLnBrk="0" hangingPunct="1">
              <a:defRPr kumimoji="1" sz="1200" kern="1200">
                <a:solidFill>
                  <a:schemeClr val="tx1"/>
                </a:solidFill>
                <a:latin typeface="+mn-lt"/>
                <a:ea typeface="+mn-ea"/>
                <a:cs typeface="+mn-cs"/>
              </a:defRPr>
            </a:lvl8pPr>
            <a:lvl9pPr marL="3657600" algn="l" defTabSz="914400" rtl="0" eaLnBrk="1" latinLnBrk="0" hangingPunct="1">
              <a:defRPr kumimoji="1" sz="1200" kern="1200">
                <a:solidFill>
                  <a:schemeClr val="tx1"/>
                </a:solidFill>
                <a:latin typeface="+mn-lt"/>
                <a:ea typeface="+mn-ea"/>
                <a:cs typeface="+mn-cs"/>
              </a:defRPr>
            </a:lvl9pPr>
          </a:lstStyle>
          <a:p>
            <a:pPr fontAlgn="auto">
              <a:spcBef>
                <a:spcPts val="0"/>
              </a:spcBef>
              <a:spcAft>
                <a:spcPts val="0"/>
              </a:spcAft>
            </a:pPr>
            <a:r>
              <a:rPr lang="ja-JP" altLang="en-US" dirty="0"/>
              <a:t>次に、統括保健師の回答から、自治体規模別の人材育成体制について検定した結果です。</a:t>
            </a:r>
            <a:endParaRPr lang="en-US" altLang="ja-JP" dirty="0"/>
          </a:p>
          <a:p>
            <a:pPr fontAlgn="auto">
              <a:spcBef>
                <a:spcPts val="0"/>
              </a:spcBef>
              <a:spcAft>
                <a:spcPts val="0"/>
              </a:spcAft>
            </a:pPr>
            <a:endParaRPr lang="en-US" altLang="ja-JP" dirty="0"/>
          </a:p>
          <a:p>
            <a:pPr fontAlgn="auto">
              <a:spcBef>
                <a:spcPts val="0"/>
              </a:spcBef>
              <a:spcAft>
                <a:spcPts val="0"/>
              </a:spcAft>
            </a:pPr>
            <a:r>
              <a:rPr lang="ja-JP" altLang="en-US" dirty="0"/>
              <a:t>大規模自治体では、「人材育成を組織横断的に担当する保健師を配置している」をはじめ、複数の項目で小規模自治体との差がありました。</a:t>
            </a:r>
            <a:endParaRPr lang="en-US" altLang="ja-JP" dirty="0"/>
          </a:p>
          <a:p>
            <a:pPr fontAlgn="auto">
              <a:spcBef>
                <a:spcPts val="0"/>
              </a:spcBef>
              <a:spcAft>
                <a:spcPts val="0"/>
              </a:spcAft>
            </a:pPr>
            <a:endParaRPr lang="en-US" altLang="ja-JP" dirty="0"/>
          </a:p>
          <a:p>
            <a:pPr fontAlgn="auto">
              <a:spcBef>
                <a:spcPts val="0"/>
              </a:spcBef>
              <a:spcAft>
                <a:spcPts val="0"/>
              </a:spcAft>
            </a:pPr>
            <a:r>
              <a:rPr lang="ja-JP" altLang="en-US" dirty="0"/>
              <a:t>一方、小規模自治体が有意であったのは、「新規採用保健師の最初の配置が思い描いていたキャリアと一致する割合」でした。</a:t>
            </a:r>
            <a:endParaRPr lang="en-US" altLang="ja-JP" dirty="0"/>
          </a:p>
          <a:p>
            <a:pPr fontAlgn="auto">
              <a:spcBef>
                <a:spcPts val="0"/>
              </a:spcBef>
              <a:spcAft>
                <a:spcPts val="0"/>
              </a:spcAft>
            </a:pPr>
            <a:endParaRPr lang="en-US" altLang="ja-JP" dirty="0"/>
          </a:p>
          <a:p>
            <a:pPr fontAlgn="auto">
              <a:spcBef>
                <a:spcPts val="0"/>
              </a:spcBef>
              <a:spcAft>
                <a:spcPts val="0"/>
              </a:spcAft>
            </a:pPr>
            <a:r>
              <a:rPr lang="ja-JP" altLang="en-US" dirty="0"/>
              <a:t>すなわち、人材育成体制は、統括保健師からみると、大規模自治体の方が良好であることが示唆されました。</a:t>
            </a:r>
          </a:p>
        </p:txBody>
      </p:sp>
    </p:spTree>
    <p:extLst>
      <p:ext uri="{BB962C8B-B14F-4D97-AF65-F5344CB8AC3E}">
        <p14:creationId xmlns:p14="http://schemas.microsoft.com/office/powerpoint/2010/main" val="727743926"/>
      </p:ext>
    </p:extLst>
  </p:cSld>
  <p:clrMapOvr>
    <a:masterClrMapping/>
  </p:clrMapOvr>
</p:notes>
</file>

<file path=ppt/notesSlides/notesSlide8.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スライド イメージ プレースホルダー 1"/>
          <p:cNvSpPr>
            <a:spLocks noGrp="1" noRot="1" noChangeAspect="1"/>
          </p:cNvSpPr>
          <p:nvPr>
            <p:ph type="sldImg"/>
          </p:nvPr>
        </p:nvSpPr>
        <p:spPr/>
      </p:sp>
      <p:sp>
        <p:nvSpPr>
          <p:cNvPr id="3" name="ノート プレースホルダー 2"/>
          <p:cNvSpPr>
            <a:spLocks noGrp="1"/>
          </p:cNvSpPr>
          <p:nvPr>
            <p:ph type="body" idx="1"/>
          </p:nvPr>
        </p:nvSpPr>
        <p:spPr/>
        <p:txBody>
          <a:bodyPr/>
          <a:lstStyle/>
          <a:p>
            <a:r>
              <a:rPr kumimoji="1" lang="ja-JP" altLang="en-US" dirty="0"/>
              <a:t>次に、総合的な満足度をアウトカムとした影響要因について、自治体ベースのデータを用いて重回帰分析を行った結果です。</a:t>
            </a:r>
            <a:endParaRPr kumimoji="1" lang="en-US" altLang="ja-JP" dirty="0"/>
          </a:p>
          <a:p>
            <a:endParaRPr lang="en-US" altLang="ja-JP" dirty="0"/>
          </a:p>
          <a:p>
            <a:r>
              <a:rPr kumimoji="1" lang="ja-JP" altLang="en-US" dirty="0"/>
              <a:t>自治体規模、年齢、多様な背景（職歴の有無）別のいずれにおいても共通して有意であったのは、「採用時に担当した業務が希望どおりであった」、「業務遂行上の必要な研修が受講しやすい」、「些細な問題や疑問でも相談できる人がいる」、「先輩・上司と仕事以外での相談もできる」の４項目でした。</a:t>
            </a:r>
            <a:endParaRPr kumimoji="1" lang="en-US" altLang="ja-JP" dirty="0"/>
          </a:p>
          <a:p>
            <a:endParaRPr lang="en-US" altLang="ja-JP" dirty="0"/>
          </a:p>
          <a:p>
            <a:r>
              <a:rPr kumimoji="1" lang="ja-JP" altLang="en-US" dirty="0"/>
              <a:t>小規模自治体では、職場風土に関する多くの項目において、大規模自治体に比べて満足度が高い結果が得られています。</a:t>
            </a:r>
            <a:endParaRPr kumimoji="1" lang="en-US" altLang="ja-JP" dirty="0"/>
          </a:p>
        </p:txBody>
      </p:sp>
      <p:sp>
        <p:nvSpPr>
          <p:cNvPr id="4" name="スライド番号プレースホルダー 3"/>
          <p:cNvSpPr>
            <a:spLocks noGrp="1"/>
          </p:cNvSpPr>
          <p:nvPr>
            <p:ph type="sldNum" sz="quarter" idx="5"/>
          </p:nvPr>
        </p:nvSpPr>
        <p:spPr/>
        <p:txBody>
          <a:bodyPr/>
          <a:lstStyle/>
          <a:p>
            <a:fld id="{4E616520-FD62-4115-A88E-73FF1133EA83}" type="slidenum">
              <a:rPr kumimoji="1" lang="ja-JP" altLang="en-US" smtClean="0"/>
              <a:pPr/>
              <a:t>8</a:t>
            </a:fld>
            <a:endParaRPr kumimoji="1" lang="ja-JP" altLang="en-US"/>
          </a:p>
        </p:txBody>
      </p:sp>
    </p:spTree>
    <p:extLst>
      <p:ext uri="{BB962C8B-B14F-4D97-AF65-F5344CB8AC3E}">
        <p14:creationId xmlns:p14="http://schemas.microsoft.com/office/powerpoint/2010/main" val="872712674"/>
      </p:ext>
    </p:extLst>
  </p:cSld>
  <p:clrMapOvr>
    <a:masterClrMapping/>
  </p:clrMapOvr>
</p:notes>
</file>

<file path=ppt/notesSlides/notesSlide9.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スライド イメージ プレースホルダー 1"/>
          <p:cNvSpPr>
            <a:spLocks noGrp="1" noRot="1" noChangeAspect="1"/>
          </p:cNvSpPr>
          <p:nvPr>
            <p:ph type="sldImg"/>
          </p:nvPr>
        </p:nvSpPr>
        <p:spPr/>
      </p:sp>
      <p:sp>
        <p:nvSpPr>
          <p:cNvPr id="3" name="ノート プレースホルダー 2"/>
          <p:cNvSpPr>
            <a:spLocks noGrp="1"/>
          </p:cNvSpPr>
          <p:nvPr>
            <p:ph type="body" idx="1"/>
          </p:nvPr>
        </p:nvSpPr>
        <p:spPr/>
        <p:txBody>
          <a:bodyPr/>
          <a:lstStyle/>
          <a:p>
            <a:r>
              <a:rPr lang="ja-JP" altLang="en-US" dirty="0"/>
              <a:t>次に、新規採用保健師、統括保健師、人事部門担当者の回答データを連結し、大規模自治体、小規模自治体に該当する新規採用保健師の総合的な満足度への関連要因について検定した結果です。</a:t>
            </a:r>
            <a:endParaRPr lang="en-US" altLang="ja-JP" dirty="0"/>
          </a:p>
          <a:p>
            <a:endParaRPr kumimoji="1" lang="en-US" altLang="ja-JP" dirty="0"/>
          </a:p>
          <a:p>
            <a:r>
              <a:rPr lang="ja-JP" altLang="en-US" dirty="0"/>
              <a:t>対象属性との関連では、自治体規模と総合的な満足度において統計的な有意差は認められませんでしたが、年齢および背景の多様性は有意な関連を認めました。（</a:t>
            </a:r>
            <a:r>
              <a:rPr lang="en-US" altLang="ja-JP" dirty="0"/>
              <a:t>20</a:t>
            </a:r>
            <a:r>
              <a:rPr lang="ja-JP" altLang="en-US" dirty="0"/>
              <a:t>歳代</a:t>
            </a:r>
            <a:r>
              <a:rPr lang="en-US" altLang="ja-JP" dirty="0"/>
              <a:t>87.7</a:t>
            </a:r>
            <a:r>
              <a:rPr lang="ja-JP" altLang="en-US" dirty="0"/>
              <a:t>％、</a:t>
            </a:r>
            <a:r>
              <a:rPr lang="en-US" altLang="ja-JP" dirty="0"/>
              <a:t>p</a:t>
            </a:r>
            <a:r>
              <a:rPr lang="ja-JP" altLang="en-US" dirty="0"/>
              <a:t>＜</a:t>
            </a:r>
            <a:r>
              <a:rPr lang="en-US" altLang="ja-JP" dirty="0"/>
              <a:t>0.001</a:t>
            </a:r>
            <a:r>
              <a:rPr lang="ja-JP" altLang="en-US" dirty="0"/>
              <a:t>）（背景の多様性なし</a:t>
            </a:r>
            <a:r>
              <a:rPr lang="en-US" altLang="ja-JP" dirty="0"/>
              <a:t>89.4</a:t>
            </a:r>
            <a:r>
              <a:rPr lang="ja-JP" altLang="en-US" dirty="0"/>
              <a:t>％、</a:t>
            </a:r>
            <a:r>
              <a:rPr lang="en-US" altLang="ja-JP" dirty="0"/>
              <a:t>p</a:t>
            </a:r>
            <a:r>
              <a:rPr lang="ja-JP" altLang="en-US" dirty="0"/>
              <a:t>＜</a:t>
            </a:r>
            <a:r>
              <a:rPr lang="en-US" altLang="ja-JP" dirty="0"/>
              <a:t>0.001</a:t>
            </a:r>
            <a:r>
              <a:rPr lang="ja-JP" altLang="en-US" dirty="0"/>
              <a:t>）</a:t>
            </a:r>
            <a:endParaRPr lang="en-US" altLang="ja-JP" dirty="0"/>
          </a:p>
          <a:p>
            <a:endParaRPr lang="en-US" altLang="ja-JP" dirty="0"/>
          </a:p>
          <a:p>
            <a:r>
              <a:rPr lang="ja-JP" altLang="en-US" dirty="0"/>
              <a:t>人材育成構築状況との関連では、「採用時に担当した業務が希望どおりであった」、「キャリアラダーを用いた指導者との面談」など</a:t>
            </a:r>
            <a:r>
              <a:rPr lang="en-US" altLang="ja-JP" dirty="0"/>
              <a:t>11</a:t>
            </a:r>
            <a:r>
              <a:rPr lang="ja-JP" altLang="en-US" dirty="0"/>
              <a:t>項目において有意な関連を認めました。</a:t>
            </a:r>
            <a:endParaRPr lang="en-US" altLang="ja-JP" dirty="0"/>
          </a:p>
        </p:txBody>
      </p:sp>
      <p:sp>
        <p:nvSpPr>
          <p:cNvPr id="4" name="スライド番号プレースホルダー 3"/>
          <p:cNvSpPr>
            <a:spLocks noGrp="1"/>
          </p:cNvSpPr>
          <p:nvPr>
            <p:ph type="sldNum" sz="quarter" idx="5"/>
          </p:nvPr>
        </p:nvSpPr>
        <p:spPr/>
        <p:txBody>
          <a:bodyPr/>
          <a:lstStyle/>
          <a:p>
            <a:fld id="{4E616520-FD62-4115-A88E-73FF1133EA83}" type="slidenum">
              <a:rPr kumimoji="1" lang="ja-JP" altLang="en-US" smtClean="0"/>
              <a:pPr/>
              <a:t>9</a:t>
            </a:fld>
            <a:endParaRPr kumimoji="1" lang="ja-JP" altLang="en-US"/>
          </a:p>
        </p:txBody>
      </p:sp>
    </p:spTree>
    <p:extLst>
      <p:ext uri="{BB962C8B-B14F-4D97-AF65-F5344CB8AC3E}">
        <p14:creationId xmlns:p14="http://schemas.microsoft.com/office/powerpoint/2010/main" val="1487634032"/>
      </p:ext>
    </p:extLst>
  </p:cSld>
  <p:clrMapOvr>
    <a:masterClrMapping/>
  </p:clrMapOvr>
</p:notes>
</file>

<file path=ppt/notesSlides/notesSlide10.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スライド イメージ プレースホルダー 1"/>
          <p:cNvSpPr>
            <a:spLocks noGrp="1" noRot="1" noChangeAspect="1"/>
          </p:cNvSpPr>
          <p:nvPr>
            <p:ph type="sldImg"/>
          </p:nvPr>
        </p:nvSpPr>
        <p:spPr/>
      </p:sp>
      <p:sp>
        <p:nvSpPr>
          <p:cNvPr id="3" name="ノート プレースホルダー 2"/>
          <p:cNvSpPr>
            <a:spLocks noGrp="1"/>
          </p:cNvSpPr>
          <p:nvPr>
            <p:ph type="body" idx="1"/>
          </p:nvPr>
        </p:nvSpPr>
        <p:spPr/>
        <p:txBody>
          <a:bodyPr/>
          <a:lstStyle/>
          <a:p>
            <a:r>
              <a:rPr kumimoji="1" lang="ja-JP" altLang="en-US" dirty="0"/>
              <a:t>職場風土との関連では、満足度を問う設問すべてにおいて有意な関連を示し、特に、「業務で出した成果についてお互い評価・承認する習慣がある」、「保健師能力が高まることに対する評価・承認する習慣がある」場合、「満足」と答えた割合は</a:t>
            </a:r>
            <a:r>
              <a:rPr kumimoji="1" lang="en-US" altLang="ja-JP" dirty="0"/>
              <a:t>93</a:t>
            </a:r>
            <a:r>
              <a:rPr kumimoji="1" lang="ja-JP" altLang="en-US" dirty="0"/>
              <a:t>％を超え</a:t>
            </a:r>
            <a:r>
              <a:rPr lang="ja-JP" altLang="en-US" dirty="0"/>
              <a:t>ています。</a:t>
            </a:r>
            <a:endParaRPr kumimoji="1" lang="ja-JP" altLang="en-US" dirty="0"/>
          </a:p>
        </p:txBody>
      </p:sp>
      <p:sp>
        <p:nvSpPr>
          <p:cNvPr id="4" name="スライド番号プレースホルダー 3"/>
          <p:cNvSpPr>
            <a:spLocks noGrp="1"/>
          </p:cNvSpPr>
          <p:nvPr>
            <p:ph type="sldNum" sz="quarter" idx="5"/>
          </p:nvPr>
        </p:nvSpPr>
        <p:spPr/>
        <p:txBody>
          <a:bodyPr/>
          <a:lstStyle/>
          <a:p>
            <a:fld id="{4E616520-FD62-4115-A88E-73FF1133EA83}" type="slidenum">
              <a:rPr kumimoji="1" lang="ja-JP" altLang="en-US" smtClean="0"/>
              <a:pPr/>
              <a:t>10</a:t>
            </a:fld>
            <a:endParaRPr kumimoji="1" lang="ja-JP" altLang="en-US"/>
          </a:p>
        </p:txBody>
      </p:sp>
    </p:spTree>
    <p:extLst>
      <p:ext uri="{BB962C8B-B14F-4D97-AF65-F5344CB8AC3E}">
        <p14:creationId xmlns:p14="http://schemas.microsoft.com/office/powerpoint/2010/main" val="143055483"/>
      </p:ext>
    </p:extLst>
  </p:cSld>
  <p:clrMapOvr>
    <a:masterClrMapping/>
  </p:clrMapOvr>
</p:notes>
</file>

<file path=ppt/notesSlides/notesSlide1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スライド イメージ プレースホルダー 1"/>
          <p:cNvSpPr>
            <a:spLocks noGrp="1" noRot="1" noChangeAspect="1"/>
          </p:cNvSpPr>
          <p:nvPr>
            <p:ph type="sldImg"/>
          </p:nvPr>
        </p:nvSpPr>
        <p:spPr/>
      </p:sp>
      <p:sp>
        <p:nvSpPr>
          <p:cNvPr id="3" name="ノート プレースホルダー 2"/>
          <p:cNvSpPr>
            <a:spLocks noGrp="1"/>
          </p:cNvSpPr>
          <p:nvPr>
            <p:ph type="body" idx="1"/>
          </p:nvPr>
        </p:nvSpPr>
        <p:spPr/>
        <p:txBody>
          <a:bodyPr/>
          <a:lstStyle/>
          <a:p>
            <a:r>
              <a:rPr kumimoji="1" lang="ja-JP" altLang="en-US" dirty="0"/>
              <a:t>次に、総合的な満足度と有意な関連を示した項目を選び、総合的な満足度を目的変数として多変量モデルに投入した結果です。</a:t>
            </a:r>
            <a:endParaRPr kumimoji="1" lang="en-US" altLang="ja-JP" dirty="0"/>
          </a:p>
          <a:p>
            <a:endParaRPr lang="en-US" altLang="ja-JP" dirty="0"/>
          </a:p>
          <a:p>
            <a:r>
              <a:rPr lang="ja-JP" altLang="en-US" dirty="0"/>
              <a:t>自治体規模や年齢の影響を調整してもなお、「業務で出した成果についてお互い評価・承認する習慣がある」。「先輩・上司と仕事以外での相談もできる」、「保健師業務の意義・理由について丁寧に説明している」、「業務遂行上の必要な研修が受講しやすい」において、有意な関連を示しました。</a:t>
            </a:r>
            <a:endParaRPr lang="en-US" altLang="ja-JP" dirty="0"/>
          </a:p>
          <a:p>
            <a:endParaRPr kumimoji="1" lang="en-US" altLang="ja-JP" dirty="0"/>
          </a:p>
          <a:p>
            <a:r>
              <a:rPr lang="ja-JP" altLang="en-US" dirty="0"/>
              <a:t>（統括保健師が「内省の機会を定期的に持つなど、経験学習を意識した人材育成を実施している」は、オッズ比</a:t>
            </a:r>
            <a:r>
              <a:rPr lang="en-US" altLang="ja-JP" dirty="0"/>
              <a:t>1.57</a:t>
            </a:r>
            <a:r>
              <a:rPr lang="ja-JP" altLang="en-US" dirty="0"/>
              <a:t>と有意傾向を示しましたが、多変量モデルでは有意な関連は認められませんでした。）</a:t>
            </a:r>
            <a:endParaRPr lang="en-US" altLang="ja-JP" dirty="0"/>
          </a:p>
          <a:p>
            <a:endParaRPr kumimoji="1" lang="en-US" altLang="ja-JP" dirty="0"/>
          </a:p>
        </p:txBody>
      </p:sp>
      <p:sp>
        <p:nvSpPr>
          <p:cNvPr id="4" name="スライド番号プレースホルダー 3"/>
          <p:cNvSpPr>
            <a:spLocks noGrp="1"/>
          </p:cNvSpPr>
          <p:nvPr>
            <p:ph type="sldNum" sz="quarter" idx="5"/>
          </p:nvPr>
        </p:nvSpPr>
        <p:spPr/>
        <p:txBody>
          <a:bodyPr/>
          <a:lstStyle/>
          <a:p>
            <a:fld id="{4E616520-FD62-4115-A88E-73FF1133EA83}" type="slidenum">
              <a:rPr kumimoji="1" lang="ja-JP" altLang="en-US" smtClean="0"/>
              <a:pPr/>
              <a:t>11</a:t>
            </a:fld>
            <a:endParaRPr kumimoji="1" lang="ja-JP" altLang="en-US"/>
          </a:p>
        </p:txBody>
      </p:sp>
    </p:spTree>
    <p:extLst>
      <p:ext uri="{BB962C8B-B14F-4D97-AF65-F5344CB8AC3E}">
        <p14:creationId xmlns:p14="http://schemas.microsoft.com/office/powerpoint/2010/main" val="2505837710"/>
      </p:ext>
    </p:extLst>
  </p:cSld>
  <p:clrMapOvr>
    <a:masterClrMapping/>
  </p:clrMapOvr>
</p:notes>
</file>

<file path=ppt/notesSlides/notesSlide12.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スライド イメージ プレースホルダー 1"/>
          <p:cNvSpPr>
            <a:spLocks noGrp="1" noRot="1" noChangeAspect="1"/>
          </p:cNvSpPr>
          <p:nvPr>
            <p:ph type="sldImg"/>
          </p:nvPr>
        </p:nvSpPr>
        <p:spPr/>
      </p:sp>
      <p:sp>
        <p:nvSpPr>
          <p:cNvPr id="3" name="ノート プレースホルダー 2"/>
          <p:cNvSpPr>
            <a:spLocks noGrp="1"/>
          </p:cNvSpPr>
          <p:nvPr>
            <p:ph type="body" idx="1"/>
          </p:nvPr>
        </p:nvSpPr>
        <p:spPr/>
        <p:txBody>
          <a:bodyPr/>
          <a:lstStyle/>
          <a:p>
            <a:r>
              <a:rPr lang="ja-JP" altLang="en-US" dirty="0"/>
              <a:t>また、小規模自治体では、統括保健師が「内省の機会を定期的に持つなど、経験学習を意識した人材育成を実施している」、「業務で出した成果についてお互い評価・承認する習慣がある」、保健師業務の意義・理由について丁寧に説明している」、「先輩・上司と仕事以外での相談もできる」において、有意な関連を示しています。</a:t>
            </a:r>
            <a:endParaRPr kumimoji="1" lang="ja-JP" altLang="en-US" dirty="0"/>
          </a:p>
          <a:p>
            <a:endParaRPr kumimoji="1" lang="ja-JP" altLang="en-US" dirty="0">
              <a:latin typeface="+mn-ea"/>
            </a:endParaRPr>
          </a:p>
        </p:txBody>
      </p:sp>
      <p:sp>
        <p:nvSpPr>
          <p:cNvPr id="4" name="スライド番号プレースホルダー 3"/>
          <p:cNvSpPr>
            <a:spLocks noGrp="1"/>
          </p:cNvSpPr>
          <p:nvPr>
            <p:ph type="sldNum" sz="quarter" idx="5"/>
          </p:nvPr>
        </p:nvSpPr>
        <p:spPr/>
        <p:txBody>
          <a:bodyPr/>
          <a:lstStyle/>
          <a:p>
            <a:fld id="{4E616520-FD62-4115-A88E-73FF1133EA83}" type="slidenum">
              <a:rPr kumimoji="1" lang="ja-JP" altLang="en-US" smtClean="0"/>
              <a:pPr/>
              <a:t>12</a:t>
            </a:fld>
            <a:endParaRPr kumimoji="1" lang="ja-JP" altLang="en-US" dirty="0"/>
          </a:p>
        </p:txBody>
      </p:sp>
    </p:spTree>
    <p:extLst>
      <p:ext uri="{BB962C8B-B14F-4D97-AF65-F5344CB8AC3E}">
        <p14:creationId xmlns:p14="http://schemas.microsoft.com/office/powerpoint/2010/main" val="793007851"/>
      </p:ext>
    </p:extLst>
  </p:cSld>
  <p:clrMapOvr>
    <a:masterClrMapping/>
  </p:clrMapOvr>
</p:notes>
</file>

<file path=ppt/notesSlides/notesSlide13.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スライド イメージ プレースホルダー 1"/>
          <p:cNvSpPr>
            <a:spLocks noGrp="1" noRot="1" noChangeAspect="1"/>
          </p:cNvSpPr>
          <p:nvPr>
            <p:ph type="sldImg"/>
          </p:nvPr>
        </p:nvSpPr>
        <p:spPr/>
      </p:sp>
      <p:sp>
        <p:nvSpPr>
          <p:cNvPr id="3" name="ノート プレースホルダー 2"/>
          <p:cNvSpPr>
            <a:spLocks noGrp="1"/>
          </p:cNvSpPr>
          <p:nvPr>
            <p:ph type="body" idx="1"/>
          </p:nvPr>
        </p:nvSpPr>
        <p:spPr/>
        <p:txBody>
          <a:bodyPr>
            <a:normAutofit fontScale="92500" lnSpcReduction="10000"/>
          </a:bodyPr>
          <a:lstStyle/>
          <a:p>
            <a:r>
              <a:rPr kumimoji="1" lang="ja-JP" altLang="en-US" dirty="0"/>
              <a:t>考察です。</a:t>
            </a:r>
            <a:endParaRPr kumimoji="1" lang="en-US" altLang="ja-JP" dirty="0"/>
          </a:p>
          <a:p>
            <a:endParaRPr lang="en-US" altLang="ja-JP" dirty="0"/>
          </a:p>
          <a:p>
            <a:r>
              <a:rPr kumimoji="1" lang="ja-JP" altLang="en-US" dirty="0"/>
              <a:t>１　仮説の検証</a:t>
            </a:r>
            <a:endParaRPr kumimoji="1" lang="en-US" altLang="ja-JP" dirty="0"/>
          </a:p>
          <a:p>
            <a:r>
              <a:rPr lang="ja-JP" altLang="en-US" dirty="0"/>
              <a:t>　保健師の到達目標は</a:t>
            </a:r>
            <a:r>
              <a:rPr kumimoji="1" lang="ja-JP" altLang="en-US" dirty="0"/>
              <a:t>キャリアラダーのキャリアレベルに該当させて明示していくことが推奨されていますが、本調査の結果からも、キャリアラダーと関連付けた設問は、新規採用保健師の満足度に影響する可能性が多く示唆され、仮説を支持していると言えます。各自治体においては、組織的、体系的な人材育成に向けた具現化が求められます。</a:t>
            </a:r>
            <a:endParaRPr kumimoji="1" lang="en-US" altLang="ja-JP" dirty="0"/>
          </a:p>
          <a:p>
            <a:endParaRPr lang="en-US" altLang="ja-JP" dirty="0"/>
          </a:p>
          <a:p>
            <a:r>
              <a:rPr kumimoji="1" lang="ja-JP" altLang="en-US" dirty="0"/>
              <a:t>２　アンケート回答者の特性</a:t>
            </a:r>
            <a:endParaRPr kumimoji="1" lang="en-US" altLang="ja-JP" dirty="0"/>
          </a:p>
          <a:p>
            <a:r>
              <a:rPr kumimoji="1" lang="ja-JP" altLang="en-US" dirty="0"/>
              <a:t>　統括保健師が回答した積極的な自治体は、体系的に人材育成が進んでいることがわかりました。</a:t>
            </a:r>
            <a:endParaRPr kumimoji="1" lang="en-US" altLang="ja-JP" dirty="0"/>
          </a:p>
          <a:p>
            <a:r>
              <a:rPr lang="ja-JP" altLang="en-US" dirty="0"/>
              <a:t>　</a:t>
            </a:r>
            <a:r>
              <a:rPr kumimoji="1" lang="ja-JP" altLang="en-US" dirty="0"/>
              <a:t>一方、統括保健師の回答のない自治体は人事部門担当者の回答につながらなかったことから、人事部門とも連携した組織横断的な人材育成を進めるうえにおいて、推進の役割を担う統括保健師の配置と意識醸成を図ることが課題と考えられます。</a:t>
            </a:r>
            <a:endParaRPr kumimoji="1" lang="en-US" altLang="ja-JP" dirty="0"/>
          </a:p>
          <a:p>
            <a:endParaRPr lang="en-US" altLang="ja-JP" dirty="0"/>
          </a:p>
          <a:p>
            <a:r>
              <a:rPr kumimoji="1" lang="ja-JP" altLang="en-US" dirty="0"/>
              <a:t>３　新規採用保健師の総合的な満足度と人材育成体制や職場風土との関連</a:t>
            </a:r>
            <a:endParaRPr kumimoji="1" lang="en-US" altLang="ja-JP" dirty="0"/>
          </a:p>
          <a:p>
            <a:r>
              <a:rPr lang="ja-JP" altLang="en-US" dirty="0"/>
              <a:t>　小規模自治体では、日々丁寧に関わり、職場内に気軽に会話できる環境にあることが満足度の高さにつながっていました。</a:t>
            </a:r>
            <a:endParaRPr lang="en-US" altLang="ja-JP" dirty="0"/>
          </a:p>
          <a:p>
            <a:r>
              <a:rPr kumimoji="1" lang="ja-JP" altLang="en-US" dirty="0"/>
              <a:t>　同様に、職歴がある保健師においても、評価・承認する習慣や、日頃からプリセプターと相談できる関係にある場合は、満足度が高いという結果が得られています。</a:t>
            </a:r>
            <a:endParaRPr kumimoji="1" lang="en-US" altLang="ja-JP" dirty="0"/>
          </a:p>
          <a:p>
            <a:r>
              <a:rPr lang="ja-JP" altLang="en-US" dirty="0"/>
              <a:t>　対象者の属性に関わらず、ひとり一人の保健師に丁寧に向き合い、認め支援する職場環境づくりが重要なポイントと考えられます。</a:t>
            </a:r>
            <a:endParaRPr lang="en-US" altLang="ja-JP" dirty="0"/>
          </a:p>
          <a:p>
            <a:endParaRPr kumimoji="1" lang="en-US" altLang="ja-JP" dirty="0"/>
          </a:p>
          <a:p>
            <a:r>
              <a:rPr lang="ja-JP" altLang="en-US" dirty="0"/>
              <a:t>４　小規模自治体の人材育成体制の構築に向けて</a:t>
            </a:r>
            <a:endParaRPr lang="en-US" altLang="ja-JP" dirty="0"/>
          </a:p>
          <a:p>
            <a:r>
              <a:rPr kumimoji="1" lang="ja-JP" altLang="en-US" dirty="0"/>
              <a:t>　保健師の人材確保や育成において、課題の大きい小規模自治体に対する所管保健所や都道府県のサポートは不可欠であり、関係機関が協働したキャリアに応じた研修体制の構築などが重要であると考えます。</a:t>
            </a:r>
          </a:p>
        </p:txBody>
      </p:sp>
      <p:sp>
        <p:nvSpPr>
          <p:cNvPr id="4" name="スライド番号プレースホルダー 3"/>
          <p:cNvSpPr>
            <a:spLocks noGrp="1"/>
          </p:cNvSpPr>
          <p:nvPr>
            <p:ph type="sldNum" sz="quarter" idx="5"/>
          </p:nvPr>
        </p:nvSpPr>
        <p:spPr/>
        <p:txBody>
          <a:bodyPr/>
          <a:lstStyle/>
          <a:p>
            <a:fld id="{062949F6-963F-43B2-BB3D-88C8EF8E2F69}" type="slidenum">
              <a:rPr kumimoji="1" lang="ja-JP" altLang="en-US" smtClean="0"/>
              <a:pPr/>
              <a:t>13</a:t>
            </a:fld>
            <a:endParaRPr kumimoji="1" lang="ja-JP" altLang="en-US"/>
          </a:p>
        </p:txBody>
      </p:sp>
    </p:spTree>
    <p:extLst>
      <p:ext uri="{BB962C8B-B14F-4D97-AF65-F5344CB8AC3E}">
        <p14:creationId xmlns:p14="http://schemas.microsoft.com/office/powerpoint/2010/main" val="2303747856"/>
      </p:ext>
    </p:extLst>
  </p:cSld>
  <p:clrMapOvr>
    <a:masterClrMapping/>
  </p:clrMapOvr>
</p:notes>
</file>

<file path=ppt/notesSlides/notesSlide14.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スライド イメージ プレースホルダー 1"/>
          <p:cNvSpPr>
            <a:spLocks noGrp="1" noRot="1" noChangeAspect="1"/>
          </p:cNvSpPr>
          <p:nvPr>
            <p:ph type="sldImg"/>
          </p:nvPr>
        </p:nvSpPr>
        <p:spPr/>
      </p:sp>
      <p:sp>
        <p:nvSpPr>
          <p:cNvPr id="3" name="ノート プレースホルダー 2"/>
          <p:cNvSpPr>
            <a:spLocks noGrp="1"/>
          </p:cNvSpPr>
          <p:nvPr>
            <p:ph type="body" idx="1"/>
          </p:nvPr>
        </p:nvSpPr>
        <p:spPr/>
        <p:txBody>
          <a:bodyPr>
            <a:normAutofit fontScale="92500" lnSpcReduction="10000"/>
          </a:bodyPr>
          <a:lstStyle/>
          <a:p>
            <a:r>
              <a:rPr kumimoji="1" lang="ja-JP" altLang="en-US" dirty="0"/>
              <a:t>考察です。</a:t>
            </a:r>
            <a:endParaRPr kumimoji="1" lang="en-US" altLang="ja-JP" dirty="0"/>
          </a:p>
          <a:p>
            <a:endParaRPr lang="en-US" altLang="ja-JP" dirty="0"/>
          </a:p>
          <a:p>
            <a:r>
              <a:rPr kumimoji="1" lang="ja-JP" altLang="en-US" dirty="0"/>
              <a:t>１　仮説の検証</a:t>
            </a:r>
            <a:endParaRPr kumimoji="1" lang="en-US" altLang="ja-JP" dirty="0"/>
          </a:p>
          <a:p>
            <a:r>
              <a:rPr lang="ja-JP" altLang="en-US" dirty="0"/>
              <a:t>　保健師の到達目標は</a:t>
            </a:r>
            <a:r>
              <a:rPr kumimoji="1" lang="ja-JP" altLang="en-US" dirty="0"/>
              <a:t>キャリアラダーのキャリアレベルに該当させて明示していくことが推奨されていますが、本調査の結果からも、キャリアラダーと関連付けた設問は、新規採用保健師の満足度に影響する可能性が多く示唆され、仮説を支持していると言えます。各自治体においては、組織的、体系的な人材育成に向けた具現化が求められます。</a:t>
            </a:r>
            <a:endParaRPr kumimoji="1" lang="en-US" altLang="ja-JP" dirty="0"/>
          </a:p>
          <a:p>
            <a:endParaRPr lang="en-US" altLang="ja-JP" dirty="0"/>
          </a:p>
          <a:p>
            <a:r>
              <a:rPr kumimoji="1" lang="ja-JP" altLang="en-US" dirty="0"/>
              <a:t>２　アンケート回答者の特性</a:t>
            </a:r>
            <a:endParaRPr kumimoji="1" lang="en-US" altLang="ja-JP" dirty="0"/>
          </a:p>
          <a:p>
            <a:r>
              <a:rPr kumimoji="1" lang="ja-JP" altLang="en-US" dirty="0"/>
              <a:t>　統括保健師が回答した積極的な自治体は、体系的に人材育成が進んでいることがわかりました。</a:t>
            </a:r>
            <a:endParaRPr kumimoji="1" lang="en-US" altLang="ja-JP" dirty="0"/>
          </a:p>
          <a:p>
            <a:r>
              <a:rPr lang="ja-JP" altLang="en-US" dirty="0"/>
              <a:t>　</a:t>
            </a:r>
            <a:r>
              <a:rPr kumimoji="1" lang="ja-JP" altLang="en-US" dirty="0"/>
              <a:t>一方、統括保健師の回答のない自治体は人事部門担当者の回答につながらなかったことから、人事部門とも連携した組織横断的な人材育成を進めるうえにおいて、推進の役割を担う統括保健師の配置と意識醸成を図ることが課題と考えられます。</a:t>
            </a:r>
            <a:endParaRPr kumimoji="1" lang="en-US" altLang="ja-JP" dirty="0"/>
          </a:p>
          <a:p>
            <a:endParaRPr lang="en-US" altLang="ja-JP" dirty="0"/>
          </a:p>
          <a:p>
            <a:r>
              <a:rPr kumimoji="1" lang="ja-JP" altLang="en-US" dirty="0"/>
              <a:t>３　新規採用保健師の総合的な満足度と人材育成体制や職場風土との関連</a:t>
            </a:r>
            <a:endParaRPr kumimoji="1" lang="en-US" altLang="ja-JP" dirty="0"/>
          </a:p>
          <a:p>
            <a:r>
              <a:rPr lang="ja-JP" altLang="en-US" dirty="0"/>
              <a:t>　小規模自治体では、日々丁寧に関わり、職場内に気軽に会話できる環境にあることが満足度の高さにつながっていました。</a:t>
            </a:r>
            <a:endParaRPr lang="en-US" altLang="ja-JP" dirty="0"/>
          </a:p>
          <a:p>
            <a:r>
              <a:rPr kumimoji="1" lang="ja-JP" altLang="en-US" dirty="0"/>
              <a:t>　同様に、職歴がある保健師においても、評価・承認する習慣や、日頃からプリセプターと相談できる関係にある場合は、満足度が高いという結果が得られています。</a:t>
            </a:r>
            <a:endParaRPr kumimoji="1" lang="en-US" altLang="ja-JP" dirty="0"/>
          </a:p>
          <a:p>
            <a:r>
              <a:rPr lang="ja-JP" altLang="en-US" dirty="0"/>
              <a:t>　対象者の属性に関わらず、ひとり一人の保健師に丁寧に向き合い、認め支援する職場環境づくりが重要なポイントと考えられます。</a:t>
            </a:r>
            <a:endParaRPr lang="en-US" altLang="ja-JP" dirty="0"/>
          </a:p>
          <a:p>
            <a:endParaRPr kumimoji="1" lang="en-US" altLang="ja-JP" dirty="0"/>
          </a:p>
          <a:p>
            <a:r>
              <a:rPr lang="ja-JP" altLang="en-US" dirty="0"/>
              <a:t>４　小規模自治体の人材育成体制の構築に向けて</a:t>
            </a:r>
            <a:endParaRPr lang="en-US" altLang="ja-JP" dirty="0"/>
          </a:p>
          <a:p>
            <a:r>
              <a:rPr kumimoji="1" lang="ja-JP" altLang="en-US" dirty="0"/>
              <a:t>　保健師の人材確保や育成において、課題の大きい小規模自治体に対する所管保健所や都道府県のサポートは不可欠であり、関係機関が協働したキャリアに応じた研修体制の構築などが重要であると考えます。</a:t>
            </a:r>
          </a:p>
        </p:txBody>
      </p:sp>
      <p:sp>
        <p:nvSpPr>
          <p:cNvPr id="4" name="スライド番号プレースホルダー 3"/>
          <p:cNvSpPr>
            <a:spLocks noGrp="1"/>
          </p:cNvSpPr>
          <p:nvPr>
            <p:ph type="sldNum" sz="quarter" idx="5"/>
          </p:nvPr>
        </p:nvSpPr>
        <p:spPr/>
        <p:txBody>
          <a:bodyPr/>
          <a:lstStyle/>
          <a:p>
            <a:fld id="{062949F6-963F-43B2-BB3D-88C8EF8E2F69}" type="slidenum">
              <a:rPr kumimoji="1" lang="ja-JP" altLang="en-US" smtClean="0"/>
              <a:pPr/>
              <a:t>14</a:t>
            </a:fld>
            <a:endParaRPr kumimoji="1" lang="ja-JP" altLang="en-US"/>
          </a:p>
        </p:txBody>
      </p:sp>
    </p:spTree>
    <p:extLst>
      <p:ext uri="{BB962C8B-B14F-4D97-AF65-F5344CB8AC3E}">
        <p14:creationId xmlns:p14="http://schemas.microsoft.com/office/powerpoint/2010/main" val="2056376765"/>
      </p:ext>
    </p:extLst>
  </p:cSld>
  <p:clrMapOvr>
    <a:masterClrMapping/>
  </p:clrMapOvr>
</p:notes>
</file>

<file path=ppt/notesSlides/notesSlide15.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スライド イメージ プレースホルダー 1"/>
          <p:cNvSpPr>
            <a:spLocks noGrp="1" noRot="1" noChangeAspect="1"/>
          </p:cNvSpPr>
          <p:nvPr>
            <p:ph type="sldImg"/>
          </p:nvPr>
        </p:nvSpPr>
        <p:spPr/>
      </p:sp>
      <p:sp>
        <p:nvSpPr>
          <p:cNvPr id="3" name="ノート プレースホルダー 2"/>
          <p:cNvSpPr>
            <a:spLocks noGrp="1"/>
          </p:cNvSpPr>
          <p:nvPr>
            <p:ph type="body" idx="1"/>
          </p:nvPr>
        </p:nvSpPr>
        <p:spPr/>
        <p:txBody>
          <a:bodyPr/>
          <a:lstStyle/>
          <a:p>
            <a:r>
              <a:rPr lang="ja-JP" altLang="en-US" dirty="0"/>
              <a:t>以上の結果を受け、自治体が取り組むべきポイントを提言としてまとめました。</a:t>
            </a:r>
            <a:endParaRPr lang="en-US" altLang="ja-JP" dirty="0"/>
          </a:p>
          <a:p>
            <a:endParaRPr lang="en-US" altLang="ja-JP" dirty="0"/>
          </a:p>
          <a:p>
            <a:r>
              <a:rPr lang="ja-JP" altLang="en-US" dirty="0"/>
              <a:t>統括保健師には、ひとり一人の保健師に寄り添い、承認する職場風土の醸成を図ること、組織的・体系的な人材育成を進めることについて提案します。</a:t>
            </a:r>
            <a:endParaRPr lang="en-US" altLang="ja-JP" dirty="0"/>
          </a:p>
        </p:txBody>
      </p:sp>
      <p:sp>
        <p:nvSpPr>
          <p:cNvPr id="4" name="スライド番号プレースホルダー 3"/>
          <p:cNvSpPr>
            <a:spLocks noGrp="1"/>
          </p:cNvSpPr>
          <p:nvPr>
            <p:ph type="sldNum" sz="quarter" idx="5"/>
          </p:nvPr>
        </p:nvSpPr>
        <p:spPr/>
        <p:txBody>
          <a:bodyPr/>
          <a:lstStyle/>
          <a:p>
            <a:fld id="{4E616520-FD62-4115-A88E-73FF1133EA83}" type="slidenum">
              <a:rPr kumimoji="1" lang="ja-JP" altLang="en-US" smtClean="0"/>
              <a:pPr/>
              <a:t>15</a:t>
            </a:fld>
            <a:endParaRPr kumimoji="1" lang="ja-JP" altLang="en-US"/>
          </a:p>
        </p:txBody>
      </p:sp>
    </p:spTree>
    <p:extLst>
      <p:ext uri="{BB962C8B-B14F-4D97-AF65-F5344CB8AC3E}">
        <p14:creationId xmlns:p14="http://schemas.microsoft.com/office/powerpoint/2010/main" val="724482785"/>
      </p:ext>
    </p:extLst>
  </p:cSld>
  <p:clrMapOvr>
    <a:masterClrMapping/>
  </p:clrMapOvr>
</p:notes>
</file>

<file path=ppt/notesSlides/notesSlide16.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スライド イメージ プレースホルダー 1"/>
          <p:cNvSpPr>
            <a:spLocks noGrp="1" noRot="1" noChangeAspect="1"/>
          </p:cNvSpPr>
          <p:nvPr>
            <p:ph type="sldImg"/>
          </p:nvPr>
        </p:nvSpPr>
        <p:spPr/>
      </p:sp>
      <p:sp>
        <p:nvSpPr>
          <p:cNvPr id="3" name="ノート プレースホルダー 2"/>
          <p:cNvSpPr>
            <a:spLocks noGrp="1"/>
          </p:cNvSpPr>
          <p:nvPr>
            <p:ph type="body" idx="1"/>
          </p:nvPr>
        </p:nvSpPr>
        <p:spPr/>
        <p:txBody>
          <a:bodyPr/>
          <a:lstStyle/>
          <a:p>
            <a:r>
              <a:rPr kumimoji="1" lang="ja-JP" altLang="en-US" dirty="0"/>
              <a:t>また、小規模自治体に向けては、自治体保健師の標準的なキャリアラダーの活用の必要性や促し、プリセプターの指導・助言、振り返り面談を行う機会を意識することなどを提案しています。</a:t>
            </a:r>
          </a:p>
        </p:txBody>
      </p:sp>
      <p:sp>
        <p:nvSpPr>
          <p:cNvPr id="4" name="スライド番号プレースホルダー 3"/>
          <p:cNvSpPr>
            <a:spLocks noGrp="1"/>
          </p:cNvSpPr>
          <p:nvPr>
            <p:ph type="sldNum" sz="quarter" idx="5"/>
          </p:nvPr>
        </p:nvSpPr>
        <p:spPr/>
        <p:txBody>
          <a:bodyPr/>
          <a:lstStyle/>
          <a:p>
            <a:fld id="{4E616520-FD62-4115-A88E-73FF1133EA83}" type="slidenum">
              <a:rPr kumimoji="1" lang="ja-JP" altLang="en-US" smtClean="0"/>
              <a:pPr/>
              <a:t>16</a:t>
            </a:fld>
            <a:endParaRPr kumimoji="1" lang="ja-JP" altLang="en-US"/>
          </a:p>
        </p:txBody>
      </p:sp>
    </p:spTree>
    <p:extLst>
      <p:ext uri="{BB962C8B-B14F-4D97-AF65-F5344CB8AC3E}">
        <p14:creationId xmlns:p14="http://schemas.microsoft.com/office/powerpoint/2010/main" val="2129322496"/>
      </p:ext>
    </p:extLst>
  </p:cSld>
  <p:clrMapOvr>
    <a:masterClrMapping/>
  </p:clrMapOvr>
</p:notes>
</file>

<file path=ppt/notesSlides/notesSlide17.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スライド イメージ プレースホルダー 1"/>
          <p:cNvSpPr>
            <a:spLocks noGrp="1" noRot="1" noChangeAspect="1"/>
          </p:cNvSpPr>
          <p:nvPr>
            <p:ph type="sldImg"/>
          </p:nvPr>
        </p:nvSpPr>
        <p:spPr/>
      </p:sp>
      <p:sp>
        <p:nvSpPr>
          <p:cNvPr id="3" name="ノート プレースホルダー 2"/>
          <p:cNvSpPr>
            <a:spLocks noGrp="1"/>
          </p:cNvSpPr>
          <p:nvPr>
            <p:ph type="body" idx="1"/>
          </p:nvPr>
        </p:nvSpPr>
        <p:spPr/>
        <p:txBody>
          <a:bodyPr/>
          <a:lstStyle/>
          <a:p>
            <a:r>
              <a:rPr kumimoji="1" lang="ja-JP" altLang="en-US" dirty="0"/>
              <a:t>新規採用保健師に向けては、新規採用保健師のキャリア支援に努力している先輩保健師とともに、育ち合い、心がけてほしいことをまとめました。</a:t>
            </a:r>
          </a:p>
        </p:txBody>
      </p:sp>
      <p:sp>
        <p:nvSpPr>
          <p:cNvPr id="4" name="スライド番号プレースホルダー 3"/>
          <p:cNvSpPr>
            <a:spLocks noGrp="1"/>
          </p:cNvSpPr>
          <p:nvPr>
            <p:ph type="sldNum" sz="quarter" idx="5"/>
          </p:nvPr>
        </p:nvSpPr>
        <p:spPr/>
        <p:txBody>
          <a:bodyPr/>
          <a:lstStyle/>
          <a:p>
            <a:fld id="{4E616520-FD62-4115-A88E-73FF1133EA83}" type="slidenum">
              <a:rPr kumimoji="1" lang="ja-JP" altLang="en-US" smtClean="0"/>
              <a:pPr/>
              <a:t>17</a:t>
            </a:fld>
            <a:endParaRPr kumimoji="1" lang="ja-JP" altLang="en-US"/>
          </a:p>
        </p:txBody>
      </p:sp>
    </p:spTree>
    <p:extLst>
      <p:ext uri="{BB962C8B-B14F-4D97-AF65-F5344CB8AC3E}">
        <p14:creationId xmlns:p14="http://schemas.microsoft.com/office/powerpoint/2010/main" val="4281014718"/>
      </p:ext>
    </p:extLst>
  </p:cSld>
  <p:clrMapOvr>
    <a:masterClrMapping/>
  </p:clrMapOvr>
</p:notes>
</file>

<file path=ppt/notesSlides/notesSlide18.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スライド イメージ プレースホルダー 1"/>
          <p:cNvSpPr>
            <a:spLocks noGrp="1" noRot="1" noChangeAspect="1"/>
          </p:cNvSpPr>
          <p:nvPr>
            <p:ph type="sldImg"/>
          </p:nvPr>
        </p:nvSpPr>
        <p:spPr/>
      </p:sp>
      <p:sp>
        <p:nvSpPr>
          <p:cNvPr id="3" name="ノート プレースホルダー 2"/>
          <p:cNvSpPr>
            <a:spLocks noGrp="1"/>
          </p:cNvSpPr>
          <p:nvPr>
            <p:ph type="body" idx="1"/>
          </p:nvPr>
        </p:nvSpPr>
        <p:spPr/>
        <p:txBody>
          <a:bodyPr/>
          <a:lstStyle/>
          <a:p>
            <a:r>
              <a:rPr kumimoji="1" lang="ja-JP" altLang="en-US" dirty="0"/>
              <a:t>人事部門担当者には、新規採用保健師がその自治体に入職して良かったと実感できるよう、組織的な人材育成を進めるための留意点を紹介しました。</a:t>
            </a:r>
            <a:endParaRPr kumimoji="1" lang="en-US" altLang="ja-JP" dirty="0"/>
          </a:p>
          <a:p>
            <a:endParaRPr lang="en-US" altLang="ja-JP" dirty="0"/>
          </a:p>
        </p:txBody>
      </p:sp>
      <p:sp>
        <p:nvSpPr>
          <p:cNvPr id="4" name="スライド番号プレースホルダー 3"/>
          <p:cNvSpPr>
            <a:spLocks noGrp="1"/>
          </p:cNvSpPr>
          <p:nvPr>
            <p:ph type="sldNum" sz="quarter" idx="5"/>
          </p:nvPr>
        </p:nvSpPr>
        <p:spPr/>
        <p:txBody>
          <a:bodyPr/>
          <a:lstStyle/>
          <a:p>
            <a:fld id="{4E616520-FD62-4115-A88E-73FF1133EA83}" type="slidenum">
              <a:rPr kumimoji="1" lang="ja-JP" altLang="en-US" smtClean="0"/>
              <a:pPr/>
              <a:t>18</a:t>
            </a:fld>
            <a:endParaRPr kumimoji="1" lang="ja-JP" altLang="en-US"/>
          </a:p>
        </p:txBody>
      </p:sp>
    </p:spTree>
    <p:extLst>
      <p:ext uri="{BB962C8B-B14F-4D97-AF65-F5344CB8AC3E}">
        <p14:creationId xmlns:p14="http://schemas.microsoft.com/office/powerpoint/2010/main" val="440921857"/>
      </p:ext>
    </p:extLst>
  </p:cSld>
  <p:clrMapOvr>
    <a:masterClrMapping/>
  </p:clrMapOvr>
</p:notes>
</file>

<file path=ppt/notesSlides/notesSlide19.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スライド イメージ プレースホルダー 1"/>
          <p:cNvSpPr>
            <a:spLocks noGrp="1" noRot="1" noChangeAspect="1"/>
          </p:cNvSpPr>
          <p:nvPr>
            <p:ph type="sldImg"/>
          </p:nvPr>
        </p:nvSpPr>
        <p:spPr/>
      </p:sp>
      <p:sp>
        <p:nvSpPr>
          <p:cNvPr id="3" name="ノート プレースホルダー 2"/>
          <p:cNvSpPr>
            <a:spLocks noGrp="1"/>
          </p:cNvSpPr>
          <p:nvPr>
            <p:ph type="body" idx="1"/>
          </p:nvPr>
        </p:nvSpPr>
        <p:spPr/>
        <p:txBody>
          <a:bodyPr/>
          <a:lstStyle/>
          <a:p>
            <a:r>
              <a:rPr lang="ja-JP" altLang="en-US" dirty="0"/>
              <a:t>以上の提言を踏まえ、都道府県と県型保健所の役割として、特に小規模自治体の人材育成支援のポイントをまとめました。</a:t>
            </a:r>
            <a:endParaRPr lang="en-US" altLang="ja-JP" dirty="0"/>
          </a:p>
          <a:p>
            <a:endParaRPr lang="en-US" altLang="ja-JP" dirty="0"/>
          </a:p>
          <a:p>
            <a:r>
              <a:rPr lang="ja-JP" altLang="en-US" dirty="0"/>
              <a:t>なお、本調査結果を概要版として取りまとめ、全自治体の人事部門にフィードバックしています。</a:t>
            </a:r>
            <a:endParaRPr lang="en-US" altLang="ja-JP" dirty="0"/>
          </a:p>
          <a:p>
            <a:endParaRPr lang="en-US" altLang="ja-JP" dirty="0"/>
          </a:p>
          <a:p>
            <a:r>
              <a:rPr lang="ja-JP" altLang="en-US" dirty="0"/>
              <a:t>都道府県や県型保健所では、所管自治体の実情を踏まえ、人事部門にも働きかけるなど、積極的な介入をお願いします。</a:t>
            </a:r>
            <a:endParaRPr lang="en-US" altLang="ja-JP" dirty="0"/>
          </a:p>
        </p:txBody>
      </p:sp>
      <p:sp>
        <p:nvSpPr>
          <p:cNvPr id="4" name="スライド番号プレースホルダー 3"/>
          <p:cNvSpPr>
            <a:spLocks noGrp="1"/>
          </p:cNvSpPr>
          <p:nvPr>
            <p:ph type="sldNum" sz="quarter" idx="5"/>
          </p:nvPr>
        </p:nvSpPr>
        <p:spPr/>
        <p:txBody>
          <a:bodyPr/>
          <a:lstStyle/>
          <a:p>
            <a:fld id="{4E616520-FD62-4115-A88E-73FF1133EA83}" type="slidenum">
              <a:rPr kumimoji="1" lang="ja-JP" altLang="en-US" smtClean="0"/>
              <a:pPr/>
              <a:t>19</a:t>
            </a:fld>
            <a:endParaRPr kumimoji="1" lang="ja-JP" altLang="en-US"/>
          </a:p>
        </p:txBody>
      </p:sp>
    </p:spTree>
    <p:extLst>
      <p:ext uri="{BB962C8B-B14F-4D97-AF65-F5344CB8AC3E}">
        <p14:creationId xmlns:p14="http://schemas.microsoft.com/office/powerpoint/2010/main" val="2662048149"/>
      </p:ext>
    </p:extLst>
  </p:cSld>
  <p:clrMapOvr>
    <a:masterClrMapping/>
  </p:clrMapOvr>
</p:notes>
</file>

<file path=ppt/notesSlides/notesSlide20.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スライド イメージ プレースホルダー 1"/>
          <p:cNvSpPr>
            <a:spLocks noGrp="1" noRot="1" noChangeAspect="1"/>
          </p:cNvSpPr>
          <p:nvPr>
            <p:ph type="sldImg"/>
          </p:nvPr>
        </p:nvSpPr>
        <p:spPr/>
      </p:sp>
      <p:sp>
        <p:nvSpPr>
          <p:cNvPr id="3" name="ノート プレースホルダー 2"/>
          <p:cNvSpPr>
            <a:spLocks noGrp="1"/>
          </p:cNvSpPr>
          <p:nvPr>
            <p:ph type="body" idx="1"/>
          </p:nvPr>
        </p:nvSpPr>
        <p:spPr/>
        <p:txBody>
          <a:bodyPr/>
          <a:lstStyle/>
          <a:p>
            <a:r>
              <a:rPr lang="ja-JP" altLang="en-US" dirty="0"/>
              <a:t>おわりに</a:t>
            </a:r>
            <a:r>
              <a:rPr kumimoji="1" lang="ja-JP" altLang="en-US" dirty="0"/>
              <a:t>、</a:t>
            </a:r>
            <a:endParaRPr kumimoji="1" lang="en-US" altLang="ja-JP" dirty="0"/>
          </a:p>
          <a:p>
            <a:endParaRPr lang="en-US" altLang="ja-JP" dirty="0"/>
          </a:p>
          <a:p>
            <a:r>
              <a:rPr kumimoji="1" lang="ja-JP" altLang="en-US" dirty="0"/>
              <a:t>どこの自治体に採用されても保健師として育っていける職場環境づくり、人材育成の体制づくりを目指し、統括保健師の役割発揮が望まれます。</a:t>
            </a:r>
            <a:endParaRPr kumimoji="1" lang="en-US" altLang="ja-JP" dirty="0"/>
          </a:p>
          <a:p>
            <a:endParaRPr lang="en-US" altLang="ja-JP" dirty="0"/>
          </a:p>
          <a:p>
            <a:r>
              <a:rPr kumimoji="1" lang="ja-JP" altLang="en-US" dirty="0"/>
              <a:t>本調査研究事業を通して明らかになったことを参考にしていただき、各自治体で人材育成が進むことを願っています。</a:t>
            </a:r>
            <a:endParaRPr kumimoji="1" lang="en-US" altLang="ja-JP" dirty="0"/>
          </a:p>
          <a:p>
            <a:endParaRPr lang="en-US" altLang="ja-JP" dirty="0"/>
          </a:p>
          <a:p>
            <a:r>
              <a:rPr lang="ja-JP" altLang="en-US" dirty="0"/>
              <a:t>報告書には、先進的に人材育成に取り組む自治体をご紹介しています。</a:t>
            </a:r>
            <a:endParaRPr lang="en-US" altLang="ja-JP" dirty="0"/>
          </a:p>
          <a:p>
            <a:r>
              <a:rPr lang="ja-JP" altLang="en-US" dirty="0"/>
              <a:t>全国保健師長会のホームページに報告書および概要版を掲載していますので、ぜひご覧ください。</a:t>
            </a:r>
            <a:endParaRPr lang="en-US" altLang="ja-JP" dirty="0"/>
          </a:p>
          <a:p>
            <a:endParaRPr kumimoji="1" lang="ja-JP" altLang="en-US" dirty="0"/>
          </a:p>
        </p:txBody>
      </p:sp>
      <p:sp>
        <p:nvSpPr>
          <p:cNvPr id="4" name="スライド番号プレースホルダー 3"/>
          <p:cNvSpPr>
            <a:spLocks noGrp="1"/>
          </p:cNvSpPr>
          <p:nvPr>
            <p:ph type="sldNum" sz="quarter" idx="5"/>
          </p:nvPr>
        </p:nvSpPr>
        <p:spPr/>
        <p:txBody>
          <a:bodyPr/>
          <a:lstStyle/>
          <a:p>
            <a:fld id="{062949F6-963F-43B2-BB3D-88C8EF8E2F69}" type="slidenum">
              <a:rPr kumimoji="1" lang="ja-JP" altLang="en-US" smtClean="0"/>
              <a:pPr/>
              <a:t>20</a:t>
            </a:fld>
            <a:endParaRPr kumimoji="1" lang="ja-JP" altLang="en-US"/>
          </a:p>
        </p:txBody>
      </p:sp>
    </p:spTree>
    <p:extLst>
      <p:ext uri="{BB962C8B-B14F-4D97-AF65-F5344CB8AC3E}">
        <p14:creationId xmlns:p14="http://schemas.microsoft.com/office/powerpoint/2010/main" val="4232145439"/>
      </p:ext>
    </p:extLst>
  </p:cSld>
  <p:clrMapOvr>
    <a:masterClrMapping/>
  </p:clrMapOvr>
</p:notes>
</file>

<file path=ppt/slideLayouts/_rels/slideLayout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2.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3.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4.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5.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6.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7.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8.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9.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0.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slideLayout1.xml><?xml version="1.0" encoding="utf-8"?>
<p:sldLayout xmlns:a="http://schemas.openxmlformats.org/drawingml/2006/main" xmlns:r="http://schemas.openxmlformats.org/officeDocument/2006/relationships" xmlns:p="http://schemas.openxmlformats.org/presentationml/2006/main" type="title" preserve="1">
  <p:cSld name="タイトル スライド">
    <p:spTree>
      <p:nvGrpSpPr>
        <p:cNvPr id="1" name=""/>
        <p:cNvGrpSpPr/>
        <p:nvPr/>
      </p:nvGrpSpPr>
      <p:grpSpPr>
        <a:xfrm>
          <a:off x="0" y="0"/>
          <a:ext cx="0" cy="0"/>
          <a:chOff x="0" y="0"/>
          <a:chExt cx="0" cy="0"/>
        </a:xfrm>
      </p:grpSpPr>
      <p:sp>
        <p:nvSpPr>
          <p:cNvPr id="2" name="タイトル 1"/>
          <p:cNvSpPr>
            <a:spLocks noGrp="1"/>
          </p:cNvSpPr>
          <p:nvPr>
            <p:ph type="ctrTitle"/>
          </p:nvPr>
        </p:nvSpPr>
        <p:spPr>
          <a:xfrm>
            <a:off x="1143000" y="1122363"/>
            <a:ext cx="6858000" cy="2387600"/>
          </a:xfrm>
        </p:spPr>
        <p:txBody>
          <a:bodyPr anchor="b"/>
          <a:lstStyle>
            <a:lvl1pPr algn="ctr">
              <a:defRPr sz="4500"/>
            </a:lvl1pPr>
          </a:lstStyle>
          <a:p>
            <a:r>
              <a:rPr kumimoji="1" lang="ja-JP" altLang="en-US"/>
              <a:t>マスター タイトルの書式設定</a:t>
            </a:r>
          </a:p>
        </p:txBody>
      </p:sp>
      <p:sp>
        <p:nvSpPr>
          <p:cNvPr id="3" name="サブタイトル 2"/>
          <p:cNvSpPr>
            <a:spLocks noGrp="1"/>
          </p:cNvSpPr>
          <p:nvPr>
            <p:ph type="subTitle" idx="1"/>
          </p:nvPr>
        </p:nvSpPr>
        <p:spPr>
          <a:xfrm>
            <a:off x="1143000" y="3602038"/>
            <a:ext cx="6858000" cy="1655762"/>
          </a:xfrm>
        </p:spPr>
        <p:txBody>
          <a:bodyPr/>
          <a:lstStyle>
            <a:lvl1pPr marL="0" indent="0" algn="ctr">
              <a:buNone/>
              <a:defRPr sz="1800"/>
            </a:lvl1pPr>
            <a:lvl2pPr marL="342900" indent="0" algn="ctr">
              <a:buNone/>
              <a:defRPr sz="1500"/>
            </a:lvl2pPr>
            <a:lvl3pPr marL="685800" indent="0" algn="ctr">
              <a:buNone/>
              <a:defRPr sz="1350"/>
            </a:lvl3pPr>
            <a:lvl4pPr marL="1028700" indent="0" algn="ctr">
              <a:buNone/>
              <a:defRPr sz="1200"/>
            </a:lvl4pPr>
            <a:lvl5pPr marL="1371600" indent="0" algn="ctr">
              <a:buNone/>
              <a:defRPr sz="1200"/>
            </a:lvl5pPr>
            <a:lvl6pPr marL="1714500" indent="0" algn="ctr">
              <a:buNone/>
              <a:defRPr sz="1200"/>
            </a:lvl6pPr>
            <a:lvl7pPr marL="2057400" indent="0" algn="ctr">
              <a:buNone/>
              <a:defRPr sz="1200"/>
            </a:lvl7pPr>
            <a:lvl8pPr marL="2400300" indent="0" algn="ctr">
              <a:buNone/>
              <a:defRPr sz="1200"/>
            </a:lvl8pPr>
            <a:lvl9pPr marL="2743200" indent="0" algn="ctr">
              <a:buNone/>
              <a:defRPr sz="1200"/>
            </a:lvl9pPr>
          </a:lstStyle>
          <a:p>
            <a:r>
              <a:rPr kumimoji="1" lang="ja-JP" altLang="en-US"/>
              <a:t>マスター サブタイトルの書式設定</a:t>
            </a:r>
          </a:p>
        </p:txBody>
      </p:sp>
      <p:sp>
        <p:nvSpPr>
          <p:cNvPr id="4" name="日付プレースホルダー 3"/>
          <p:cNvSpPr>
            <a:spLocks noGrp="1"/>
          </p:cNvSpPr>
          <p:nvPr>
            <p:ph type="dt" sz="half" idx="10"/>
          </p:nvPr>
        </p:nvSpPr>
        <p:spPr/>
        <p:txBody>
          <a:bodyPr/>
          <a:lstStyle/>
          <a:p>
            <a:fld id="{B4D24567-3444-406B-8CB8-367B7CA3DA8C}" type="datetimeFigureOut">
              <a:rPr kumimoji="1" lang="ja-JP" altLang="en-US" smtClean="0"/>
              <a:t>2023/6/7</a:t>
            </a:fld>
            <a:endParaRPr kumimoji="1" lang="ja-JP" altLang="en-US"/>
          </a:p>
        </p:txBody>
      </p:sp>
      <p:sp>
        <p:nvSpPr>
          <p:cNvPr id="5" name="フッター プレースホルダー 4"/>
          <p:cNvSpPr>
            <a:spLocks noGrp="1"/>
          </p:cNvSpPr>
          <p:nvPr>
            <p:ph type="ftr" sz="quarter" idx="11"/>
          </p:nvPr>
        </p:nvSpPr>
        <p:spPr/>
        <p:txBody>
          <a:bodyPr/>
          <a:lstStyle/>
          <a:p>
            <a:endParaRPr kumimoji="1" lang="ja-JP" altLang="en-US"/>
          </a:p>
        </p:txBody>
      </p:sp>
      <p:sp>
        <p:nvSpPr>
          <p:cNvPr id="6" name="スライド番号プレースホルダー 5"/>
          <p:cNvSpPr>
            <a:spLocks noGrp="1"/>
          </p:cNvSpPr>
          <p:nvPr>
            <p:ph type="sldNum" sz="quarter" idx="12"/>
          </p:nvPr>
        </p:nvSpPr>
        <p:spPr/>
        <p:txBody>
          <a:bodyPr/>
          <a:lstStyle/>
          <a:p>
            <a:fld id="{D197BAFD-BF13-47B8-A8B5-FFAB88973279}" type="slidenum">
              <a:rPr kumimoji="1" lang="ja-JP" altLang="en-US" smtClean="0"/>
              <a:t>‹#›</a:t>
            </a:fld>
            <a:endParaRPr kumimoji="1" lang="ja-JP" altLang="en-US"/>
          </a:p>
        </p:txBody>
      </p:sp>
    </p:spTree>
    <p:extLst>
      <p:ext uri="{BB962C8B-B14F-4D97-AF65-F5344CB8AC3E}">
        <p14:creationId xmlns:p14="http://schemas.microsoft.com/office/powerpoint/2010/main" val="1572334872"/>
      </p:ext>
    </p:extLst>
  </p:cSld>
  <p:clrMapOvr>
    <a:masterClrMapping/>
  </p:clrMapOvr>
</p:sldLayout>
</file>

<file path=ppt/slideLayouts/slideLayout2.xml><?xml version="1.0" encoding="utf-8"?>
<p:sldLayout xmlns:a="http://schemas.openxmlformats.org/drawingml/2006/main" xmlns:r="http://schemas.openxmlformats.org/officeDocument/2006/relationships" xmlns:p="http://schemas.openxmlformats.org/presentationml/2006/main" type="obj" preserve="1">
  <p:cSld name="タイトルとコンテンツ">
    <p:spTree>
      <p:nvGrpSpPr>
        <p:cNvPr id="1" name=""/>
        <p:cNvGrpSpPr/>
        <p:nvPr/>
      </p:nvGrpSpPr>
      <p:grpSpPr>
        <a:xfrm>
          <a:off x="0" y="0"/>
          <a:ext cx="0" cy="0"/>
          <a:chOff x="0" y="0"/>
          <a:chExt cx="0" cy="0"/>
        </a:xfrm>
      </p:grpSpPr>
      <p:sp>
        <p:nvSpPr>
          <p:cNvPr id="2" name="タイトル 1"/>
          <p:cNvSpPr>
            <a:spLocks noGrp="1"/>
          </p:cNvSpPr>
          <p:nvPr>
            <p:ph type="title"/>
          </p:nvPr>
        </p:nvSpPr>
        <p:spPr/>
        <p:txBody>
          <a:bodyPr/>
          <a:lstStyle/>
          <a:p>
            <a:r>
              <a:rPr kumimoji="1" lang="ja-JP" altLang="en-US"/>
              <a:t>マスター タイトルの書式設定</a:t>
            </a:r>
          </a:p>
        </p:txBody>
      </p:sp>
      <p:sp>
        <p:nvSpPr>
          <p:cNvPr id="3" name="コンテンツ プレースホルダー 2"/>
          <p:cNvSpPr>
            <a:spLocks noGrp="1"/>
          </p:cNvSpPr>
          <p:nvPr>
            <p:ph idx="1"/>
          </p:nvPr>
        </p:nvSpPr>
        <p:spPr/>
        <p:txBody>
          <a:bodyPr/>
          <a:lstStyle/>
          <a:p>
            <a:pPr lvl="0"/>
            <a:r>
              <a:rPr kumimoji="1" lang="ja-JP" altLang="en-US"/>
              <a:t>マスター テキストの書式設定</a:t>
            </a:r>
          </a:p>
          <a:p>
            <a:pPr lvl="1"/>
            <a:r>
              <a:rPr kumimoji="1" lang="ja-JP" altLang="en-US"/>
              <a:t>第 </a:t>
            </a:r>
            <a:r>
              <a:rPr kumimoji="1" lang="en-US" altLang="ja-JP"/>
              <a:t>2 </a:t>
            </a:r>
            <a:r>
              <a:rPr kumimoji="1" lang="ja-JP" altLang="en-US"/>
              <a:t>レベル</a:t>
            </a:r>
          </a:p>
          <a:p>
            <a:pPr lvl="2"/>
            <a:r>
              <a:rPr kumimoji="1" lang="ja-JP" altLang="en-US"/>
              <a:t>第 </a:t>
            </a:r>
            <a:r>
              <a:rPr kumimoji="1" lang="en-US" altLang="ja-JP"/>
              <a:t>3 </a:t>
            </a:r>
            <a:r>
              <a:rPr kumimoji="1" lang="ja-JP" altLang="en-US"/>
              <a:t>レベル</a:t>
            </a:r>
          </a:p>
          <a:p>
            <a:pPr lvl="3"/>
            <a:r>
              <a:rPr kumimoji="1" lang="ja-JP" altLang="en-US"/>
              <a:t>第 </a:t>
            </a:r>
            <a:r>
              <a:rPr kumimoji="1" lang="en-US" altLang="ja-JP"/>
              <a:t>4 </a:t>
            </a:r>
            <a:r>
              <a:rPr kumimoji="1" lang="ja-JP" altLang="en-US"/>
              <a:t>レベル</a:t>
            </a:r>
          </a:p>
          <a:p>
            <a:pPr lvl="4"/>
            <a:r>
              <a:rPr kumimoji="1" lang="ja-JP" altLang="en-US"/>
              <a:t>第 </a:t>
            </a:r>
            <a:r>
              <a:rPr kumimoji="1" lang="en-US" altLang="ja-JP"/>
              <a:t>5 </a:t>
            </a:r>
            <a:r>
              <a:rPr kumimoji="1" lang="ja-JP" altLang="en-US"/>
              <a:t>レベル</a:t>
            </a:r>
          </a:p>
        </p:txBody>
      </p:sp>
      <p:sp>
        <p:nvSpPr>
          <p:cNvPr id="4" name="日付プレースホルダー 3"/>
          <p:cNvSpPr>
            <a:spLocks noGrp="1"/>
          </p:cNvSpPr>
          <p:nvPr>
            <p:ph type="dt" sz="half" idx="10"/>
          </p:nvPr>
        </p:nvSpPr>
        <p:spPr/>
        <p:txBody>
          <a:bodyPr/>
          <a:lstStyle/>
          <a:p>
            <a:fld id="{B4D24567-3444-406B-8CB8-367B7CA3DA8C}" type="datetimeFigureOut">
              <a:rPr kumimoji="1" lang="ja-JP" altLang="en-US" smtClean="0"/>
              <a:t>2023/6/7</a:t>
            </a:fld>
            <a:endParaRPr kumimoji="1" lang="ja-JP" altLang="en-US"/>
          </a:p>
        </p:txBody>
      </p:sp>
      <p:sp>
        <p:nvSpPr>
          <p:cNvPr id="5" name="フッター プレースホルダー 4"/>
          <p:cNvSpPr>
            <a:spLocks noGrp="1"/>
          </p:cNvSpPr>
          <p:nvPr>
            <p:ph type="ftr" sz="quarter" idx="11"/>
          </p:nvPr>
        </p:nvSpPr>
        <p:spPr/>
        <p:txBody>
          <a:bodyPr/>
          <a:lstStyle/>
          <a:p>
            <a:endParaRPr kumimoji="1" lang="ja-JP" altLang="en-US"/>
          </a:p>
        </p:txBody>
      </p:sp>
      <p:sp>
        <p:nvSpPr>
          <p:cNvPr id="6" name="スライド番号プレースホルダー 5"/>
          <p:cNvSpPr>
            <a:spLocks noGrp="1"/>
          </p:cNvSpPr>
          <p:nvPr>
            <p:ph type="sldNum" sz="quarter" idx="12"/>
          </p:nvPr>
        </p:nvSpPr>
        <p:spPr/>
        <p:txBody>
          <a:bodyPr/>
          <a:lstStyle/>
          <a:p>
            <a:fld id="{D197BAFD-BF13-47B8-A8B5-FFAB88973279}" type="slidenum">
              <a:rPr kumimoji="1" lang="ja-JP" altLang="en-US" smtClean="0"/>
              <a:t>‹#›</a:t>
            </a:fld>
            <a:endParaRPr kumimoji="1" lang="ja-JP" altLang="en-US"/>
          </a:p>
        </p:txBody>
      </p:sp>
    </p:spTree>
    <p:extLst>
      <p:ext uri="{BB962C8B-B14F-4D97-AF65-F5344CB8AC3E}">
        <p14:creationId xmlns:p14="http://schemas.microsoft.com/office/powerpoint/2010/main" val="3068541818"/>
      </p:ext>
    </p:extLst>
  </p:cSld>
  <p:clrMapOvr>
    <a:masterClrMapping/>
  </p:clrMapOvr>
</p:sldLayout>
</file>

<file path=ppt/slideLayouts/slideLayout3.xml><?xml version="1.0" encoding="utf-8"?>
<p:sldLayout xmlns:a="http://schemas.openxmlformats.org/drawingml/2006/main" xmlns:r="http://schemas.openxmlformats.org/officeDocument/2006/relationships" xmlns:p="http://schemas.openxmlformats.org/presentationml/2006/main" type="secHead" preserve="1">
  <p:cSld name="セクション見出し">
    <p:spTree>
      <p:nvGrpSpPr>
        <p:cNvPr id="1" name=""/>
        <p:cNvGrpSpPr/>
        <p:nvPr/>
      </p:nvGrpSpPr>
      <p:grpSpPr>
        <a:xfrm>
          <a:off x="0" y="0"/>
          <a:ext cx="0" cy="0"/>
          <a:chOff x="0" y="0"/>
          <a:chExt cx="0" cy="0"/>
        </a:xfrm>
      </p:grpSpPr>
      <p:sp>
        <p:nvSpPr>
          <p:cNvPr id="2" name="タイトル 1"/>
          <p:cNvSpPr>
            <a:spLocks noGrp="1"/>
          </p:cNvSpPr>
          <p:nvPr>
            <p:ph type="title"/>
          </p:nvPr>
        </p:nvSpPr>
        <p:spPr>
          <a:xfrm>
            <a:off x="623888" y="1709739"/>
            <a:ext cx="7886700" cy="2852737"/>
          </a:xfrm>
        </p:spPr>
        <p:txBody>
          <a:bodyPr anchor="b"/>
          <a:lstStyle>
            <a:lvl1pPr>
              <a:defRPr sz="4500"/>
            </a:lvl1pPr>
          </a:lstStyle>
          <a:p>
            <a:r>
              <a:rPr kumimoji="1" lang="ja-JP" altLang="en-US"/>
              <a:t>マスター タイトルの書式設定</a:t>
            </a:r>
          </a:p>
        </p:txBody>
      </p:sp>
      <p:sp>
        <p:nvSpPr>
          <p:cNvPr id="3" name="テキスト プレースホルダー 2"/>
          <p:cNvSpPr>
            <a:spLocks noGrp="1"/>
          </p:cNvSpPr>
          <p:nvPr>
            <p:ph type="body" idx="1"/>
          </p:nvPr>
        </p:nvSpPr>
        <p:spPr>
          <a:xfrm>
            <a:off x="623888" y="4589464"/>
            <a:ext cx="7886700" cy="1500187"/>
          </a:xfrm>
        </p:spPr>
        <p:txBody>
          <a:bodyPr/>
          <a:lstStyle>
            <a:lvl1pPr marL="0" indent="0">
              <a:buNone/>
              <a:defRPr sz="1800">
                <a:solidFill>
                  <a:schemeClr val="tx1">
                    <a:tint val="75000"/>
                  </a:schemeClr>
                </a:solidFill>
              </a:defRPr>
            </a:lvl1pPr>
            <a:lvl2pPr marL="342900" indent="0">
              <a:buNone/>
              <a:defRPr sz="1500">
                <a:solidFill>
                  <a:schemeClr val="tx1">
                    <a:tint val="75000"/>
                  </a:schemeClr>
                </a:solidFill>
              </a:defRPr>
            </a:lvl2pPr>
            <a:lvl3pPr marL="685800" indent="0">
              <a:buNone/>
              <a:defRPr sz="1350">
                <a:solidFill>
                  <a:schemeClr val="tx1">
                    <a:tint val="75000"/>
                  </a:schemeClr>
                </a:solidFill>
              </a:defRPr>
            </a:lvl3pPr>
            <a:lvl4pPr marL="1028700" indent="0">
              <a:buNone/>
              <a:defRPr sz="1200">
                <a:solidFill>
                  <a:schemeClr val="tx1">
                    <a:tint val="75000"/>
                  </a:schemeClr>
                </a:solidFill>
              </a:defRPr>
            </a:lvl4pPr>
            <a:lvl5pPr marL="1371600" indent="0">
              <a:buNone/>
              <a:defRPr sz="1200">
                <a:solidFill>
                  <a:schemeClr val="tx1">
                    <a:tint val="75000"/>
                  </a:schemeClr>
                </a:solidFill>
              </a:defRPr>
            </a:lvl5pPr>
            <a:lvl6pPr marL="1714500" indent="0">
              <a:buNone/>
              <a:defRPr sz="1200">
                <a:solidFill>
                  <a:schemeClr val="tx1">
                    <a:tint val="75000"/>
                  </a:schemeClr>
                </a:solidFill>
              </a:defRPr>
            </a:lvl6pPr>
            <a:lvl7pPr marL="2057400" indent="0">
              <a:buNone/>
              <a:defRPr sz="1200">
                <a:solidFill>
                  <a:schemeClr val="tx1">
                    <a:tint val="75000"/>
                  </a:schemeClr>
                </a:solidFill>
              </a:defRPr>
            </a:lvl7pPr>
            <a:lvl8pPr marL="2400300" indent="0">
              <a:buNone/>
              <a:defRPr sz="1200">
                <a:solidFill>
                  <a:schemeClr val="tx1">
                    <a:tint val="75000"/>
                  </a:schemeClr>
                </a:solidFill>
              </a:defRPr>
            </a:lvl8pPr>
            <a:lvl9pPr marL="2743200" indent="0">
              <a:buNone/>
              <a:defRPr sz="1200">
                <a:solidFill>
                  <a:schemeClr val="tx1">
                    <a:tint val="75000"/>
                  </a:schemeClr>
                </a:solidFill>
              </a:defRPr>
            </a:lvl9pPr>
          </a:lstStyle>
          <a:p>
            <a:pPr lvl="0"/>
            <a:r>
              <a:rPr kumimoji="1" lang="ja-JP" altLang="en-US"/>
              <a:t>マスター テキストの書式設定</a:t>
            </a:r>
          </a:p>
        </p:txBody>
      </p:sp>
      <p:sp>
        <p:nvSpPr>
          <p:cNvPr id="4" name="日付プレースホルダー 3"/>
          <p:cNvSpPr>
            <a:spLocks noGrp="1"/>
          </p:cNvSpPr>
          <p:nvPr>
            <p:ph type="dt" sz="half" idx="10"/>
          </p:nvPr>
        </p:nvSpPr>
        <p:spPr/>
        <p:txBody>
          <a:bodyPr/>
          <a:lstStyle/>
          <a:p>
            <a:fld id="{B4D24567-3444-406B-8CB8-367B7CA3DA8C}" type="datetimeFigureOut">
              <a:rPr kumimoji="1" lang="ja-JP" altLang="en-US" smtClean="0"/>
              <a:t>2023/6/7</a:t>
            </a:fld>
            <a:endParaRPr kumimoji="1" lang="ja-JP" altLang="en-US"/>
          </a:p>
        </p:txBody>
      </p:sp>
      <p:sp>
        <p:nvSpPr>
          <p:cNvPr id="5" name="フッター プレースホルダー 4"/>
          <p:cNvSpPr>
            <a:spLocks noGrp="1"/>
          </p:cNvSpPr>
          <p:nvPr>
            <p:ph type="ftr" sz="quarter" idx="11"/>
          </p:nvPr>
        </p:nvSpPr>
        <p:spPr/>
        <p:txBody>
          <a:bodyPr/>
          <a:lstStyle/>
          <a:p>
            <a:endParaRPr kumimoji="1" lang="ja-JP" altLang="en-US"/>
          </a:p>
        </p:txBody>
      </p:sp>
      <p:sp>
        <p:nvSpPr>
          <p:cNvPr id="6" name="スライド番号プレースホルダー 5"/>
          <p:cNvSpPr>
            <a:spLocks noGrp="1"/>
          </p:cNvSpPr>
          <p:nvPr>
            <p:ph type="sldNum" sz="quarter" idx="12"/>
          </p:nvPr>
        </p:nvSpPr>
        <p:spPr/>
        <p:txBody>
          <a:bodyPr/>
          <a:lstStyle/>
          <a:p>
            <a:fld id="{D197BAFD-BF13-47B8-A8B5-FFAB88973279}" type="slidenum">
              <a:rPr kumimoji="1" lang="ja-JP" altLang="en-US" smtClean="0"/>
              <a:t>‹#›</a:t>
            </a:fld>
            <a:endParaRPr kumimoji="1" lang="ja-JP" altLang="en-US"/>
          </a:p>
        </p:txBody>
      </p:sp>
    </p:spTree>
    <p:extLst>
      <p:ext uri="{BB962C8B-B14F-4D97-AF65-F5344CB8AC3E}">
        <p14:creationId xmlns:p14="http://schemas.microsoft.com/office/powerpoint/2010/main" val="3595794517"/>
      </p:ext>
    </p:extLst>
  </p:cSld>
  <p:clrMapOvr>
    <a:masterClrMapping/>
  </p:clrMapOvr>
</p:sldLayout>
</file>

<file path=ppt/slideLayouts/slideLayout4.xml><?xml version="1.0" encoding="utf-8"?>
<p:sldLayout xmlns:a="http://schemas.openxmlformats.org/drawingml/2006/main" xmlns:r="http://schemas.openxmlformats.org/officeDocument/2006/relationships" xmlns:p="http://schemas.openxmlformats.org/presentationml/2006/main" type="twoObj" preserve="1">
  <p:cSld name="2 つのコンテンツ">
    <p:spTree>
      <p:nvGrpSpPr>
        <p:cNvPr id="1" name=""/>
        <p:cNvGrpSpPr/>
        <p:nvPr/>
      </p:nvGrpSpPr>
      <p:grpSpPr>
        <a:xfrm>
          <a:off x="0" y="0"/>
          <a:ext cx="0" cy="0"/>
          <a:chOff x="0" y="0"/>
          <a:chExt cx="0" cy="0"/>
        </a:xfrm>
      </p:grpSpPr>
      <p:sp>
        <p:nvSpPr>
          <p:cNvPr id="2" name="タイトル 1"/>
          <p:cNvSpPr>
            <a:spLocks noGrp="1"/>
          </p:cNvSpPr>
          <p:nvPr>
            <p:ph type="title"/>
          </p:nvPr>
        </p:nvSpPr>
        <p:spPr/>
        <p:txBody>
          <a:bodyPr/>
          <a:lstStyle/>
          <a:p>
            <a:r>
              <a:rPr kumimoji="1" lang="ja-JP" altLang="en-US"/>
              <a:t>マスター タイトルの書式設定</a:t>
            </a:r>
          </a:p>
        </p:txBody>
      </p:sp>
      <p:sp>
        <p:nvSpPr>
          <p:cNvPr id="3" name="コンテンツ プレースホルダー 2"/>
          <p:cNvSpPr>
            <a:spLocks noGrp="1"/>
          </p:cNvSpPr>
          <p:nvPr>
            <p:ph sz="half" idx="1"/>
          </p:nvPr>
        </p:nvSpPr>
        <p:spPr>
          <a:xfrm>
            <a:off x="628650" y="1825625"/>
            <a:ext cx="3886200" cy="4351338"/>
          </a:xfrm>
        </p:spPr>
        <p:txBody>
          <a:bodyPr/>
          <a:lstStyle/>
          <a:p>
            <a:pPr lvl="0"/>
            <a:r>
              <a:rPr kumimoji="1" lang="ja-JP" altLang="en-US"/>
              <a:t>マスター テキストの書式設定</a:t>
            </a:r>
          </a:p>
          <a:p>
            <a:pPr lvl="1"/>
            <a:r>
              <a:rPr kumimoji="1" lang="ja-JP" altLang="en-US"/>
              <a:t>第 </a:t>
            </a:r>
            <a:r>
              <a:rPr kumimoji="1" lang="en-US" altLang="ja-JP"/>
              <a:t>2 </a:t>
            </a:r>
            <a:r>
              <a:rPr kumimoji="1" lang="ja-JP" altLang="en-US"/>
              <a:t>レベル</a:t>
            </a:r>
          </a:p>
          <a:p>
            <a:pPr lvl="2"/>
            <a:r>
              <a:rPr kumimoji="1" lang="ja-JP" altLang="en-US"/>
              <a:t>第 </a:t>
            </a:r>
            <a:r>
              <a:rPr kumimoji="1" lang="en-US" altLang="ja-JP"/>
              <a:t>3 </a:t>
            </a:r>
            <a:r>
              <a:rPr kumimoji="1" lang="ja-JP" altLang="en-US"/>
              <a:t>レベル</a:t>
            </a:r>
          </a:p>
          <a:p>
            <a:pPr lvl="3"/>
            <a:r>
              <a:rPr kumimoji="1" lang="ja-JP" altLang="en-US"/>
              <a:t>第 </a:t>
            </a:r>
            <a:r>
              <a:rPr kumimoji="1" lang="en-US" altLang="ja-JP"/>
              <a:t>4 </a:t>
            </a:r>
            <a:r>
              <a:rPr kumimoji="1" lang="ja-JP" altLang="en-US"/>
              <a:t>レベル</a:t>
            </a:r>
          </a:p>
          <a:p>
            <a:pPr lvl="4"/>
            <a:r>
              <a:rPr kumimoji="1" lang="ja-JP" altLang="en-US"/>
              <a:t>第 </a:t>
            </a:r>
            <a:r>
              <a:rPr kumimoji="1" lang="en-US" altLang="ja-JP"/>
              <a:t>5 </a:t>
            </a:r>
            <a:r>
              <a:rPr kumimoji="1" lang="ja-JP" altLang="en-US"/>
              <a:t>レベル</a:t>
            </a:r>
          </a:p>
        </p:txBody>
      </p:sp>
      <p:sp>
        <p:nvSpPr>
          <p:cNvPr id="4" name="コンテンツ プレースホルダー 3"/>
          <p:cNvSpPr>
            <a:spLocks noGrp="1"/>
          </p:cNvSpPr>
          <p:nvPr>
            <p:ph sz="half" idx="2"/>
          </p:nvPr>
        </p:nvSpPr>
        <p:spPr>
          <a:xfrm>
            <a:off x="4629150" y="1825625"/>
            <a:ext cx="3886200" cy="4351338"/>
          </a:xfrm>
        </p:spPr>
        <p:txBody>
          <a:bodyPr/>
          <a:lstStyle/>
          <a:p>
            <a:pPr lvl="0"/>
            <a:r>
              <a:rPr kumimoji="1" lang="ja-JP" altLang="en-US"/>
              <a:t>マスター テキストの書式設定</a:t>
            </a:r>
          </a:p>
          <a:p>
            <a:pPr lvl="1"/>
            <a:r>
              <a:rPr kumimoji="1" lang="ja-JP" altLang="en-US"/>
              <a:t>第 </a:t>
            </a:r>
            <a:r>
              <a:rPr kumimoji="1" lang="en-US" altLang="ja-JP"/>
              <a:t>2 </a:t>
            </a:r>
            <a:r>
              <a:rPr kumimoji="1" lang="ja-JP" altLang="en-US"/>
              <a:t>レベル</a:t>
            </a:r>
          </a:p>
          <a:p>
            <a:pPr lvl="2"/>
            <a:r>
              <a:rPr kumimoji="1" lang="ja-JP" altLang="en-US"/>
              <a:t>第 </a:t>
            </a:r>
            <a:r>
              <a:rPr kumimoji="1" lang="en-US" altLang="ja-JP"/>
              <a:t>3 </a:t>
            </a:r>
            <a:r>
              <a:rPr kumimoji="1" lang="ja-JP" altLang="en-US"/>
              <a:t>レベル</a:t>
            </a:r>
          </a:p>
          <a:p>
            <a:pPr lvl="3"/>
            <a:r>
              <a:rPr kumimoji="1" lang="ja-JP" altLang="en-US"/>
              <a:t>第 </a:t>
            </a:r>
            <a:r>
              <a:rPr kumimoji="1" lang="en-US" altLang="ja-JP"/>
              <a:t>4 </a:t>
            </a:r>
            <a:r>
              <a:rPr kumimoji="1" lang="ja-JP" altLang="en-US"/>
              <a:t>レベル</a:t>
            </a:r>
          </a:p>
          <a:p>
            <a:pPr lvl="4"/>
            <a:r>
              <a:rPr kumimoji="1" lang="ja-JP" altLang="en-US"/>
              <a:t>第 </a:t>
            </a:r>
            <a:r>
              <a:rPr kumimoji="1" lang="en-US" altLang="ja-JP"/>
              <a:t>5 </a:t>
            </a:r>
            <a:r>
              <a:rPr kumimoji="1" lang="ja-JP" altLang="en-US"/>
              <a:t>レベル</a:t>
            </a:r>
          </a:p>
        </p:txBody>
      </p:sp>
      <p:sp>
        <p:nvSpPr>
          <p:cNvPr id="5" name="日付プレースホルダー 4"/>
          <p:cNvSpPr>
            <a:spLocks noGrp="1"/>
          </p:cNvSpPr>
          <p:nvPr>
            <p:ph type="dt" sz="half" idx="10"/>
          </p:nvPr>
        </p:nvSpPr>
        <p:spPr/>
        <p:txBody>
          <a:bodyPr/>
          <a:lstStyle/>
          <a:p>
            <a:fld id="{B4D24567-3444-406B-8CB8-367B7CA3DA8C}" type="datetimeFigureOut">
              <a:rPr kumimoji="1" lang="ja-JP" altLang="en-US" smtClean="0"/>
              <a:t>2023/6/7</a:t>
            </a:fld>
            <a:endParaRPr kumimoji="1" lang="ja-JP" altLang="en-US"/>
          </a:p>
        </p:txBody>
      </p:sp>
      <p:sp>
        <p:nvSpPr>
          <p:cNvPr id="6" name="フッター プレースホルダー 5"/>
          <p:cNvSpPr>
            <a:spLocks noGrp="1"/>
          </p:cNvSpPr>
          <p:nvPr>
            <p:ph type="ftr" sz="quarter" idx="11"/>
          </p:nvPr>
        </p:nvSpPr>
        <p:spPr/>
        <p:txBody>
          <a:bodyPr/>
          <a:lstStyle/>
          <a:p>
            <a:endParaRPr kumimoji="1" lang="ja-JP" altLang="en-US"/>
          </a:p>
        </p:txBody>
      </p:sp>
      <p:sp>
        <p:nvSpPr>
          <p:cNvPr id="7" name="スライド番号プレースホルダー 6"/>
          <p:cNvSpPr>
            <a:spLocks noGrp="1"/>
          </p:cNvSpPr>
          <p:nvPr>
            <p:ph type="sldNum" sz="quarter" idx="12"/>
          </p:nvPr>
        </p:nvSpPr>
        <p:spPr/>
        <p:txBody>
          <a:bodyPr/>
          <a:lstStyle/>
          <a:p>
            <a:fld id="{D197BAFD-BF13-47B8-A8B5-FFAB88973279}" type="slidenum">
              <a:rPr kumimoji="1" lang="ja-JP" altLang="en-US" smtClean="0"/>
              <a:t>‹#›</a:t>
            </a:fld>
            <a:endParaRPr kumimoji="1" lang="ja-JP" altLang="en-US"/>
          </a:p>
        </p:txBody>
      </p:sp>
    </p:spTree>
    <p:extLst>
      <p:ext uri="{BB962C8B-B14F-4D97-AF65-F5344CB8AC3E}">
        <p14:creationId xmlns:p14="http://schemas.microsoft.com/office/powerpoint/2010/main" val="2665923116"/>
      </p:ext>
    </p:extLst>
  </p:cSld>
  <p:clrMapOvr>
    <a:masterClrMapping/>
  </p:clrMapOvr>
</p:sldLayout>
</file>

<file path=ppt/slideLayouts/slideLayout5.xml><?xml version="1.0" encoding="utf-8"?>
<p:sldLayout xmlns:a="http://schemas.openxmlformats.org/drawingml/2006/main" xmlns:r="http://schemas.openxmlformats.org/officeDocument/2006/relationships" xmlns:p="http://schemas.openxmlformats.org/presentationml/2006/main" type="twoTxTwoObj" preserve="1">
  <p:cSld name="比較">
    <p:spTree>
      <p:nvGrpSpPr>
        <p:cNvPr id="1" name=""/>
        <p:cNvGrpSpPr/>
        <p:nvPr/>
      </p:nvGrpSpPr>
      <p:grpSpPr>
        <a:xfrm>
          <a:off x="0" y="0"/>
          <a:ext cx="0" cy="0"/>
          <a:chOff x="0" y="0"/>
          <a:chExt cx="0" cy="0"/>
        </a:xfrm>
      </p:grpSpPr>
      <p:sp>
        <p:nvSpPr>
          <p:cNvPr id="2" name="タイトル 1"/>
          <p:cNvSpPr>
            <a:spLocks noGrp="1"/>
          </p:cNvSpPr>
          <p:nvPr>
            <p:ph type="title"/>
          </p:nvPr>
        </p:nvSpPr>
        <p:spPr>
          <a:xfrm>
            <a:off x="629841" y="365126"/>
            <a:ext cx="7886700" cy="1325563"/>
          </a:xfrm>
        </p:spPr>
        <p:txBody>
          <a:bodyPr/>
          <a:lstStyle/>
          <a:p>
            <a:r>
              <a:rPr kumimoji="1" lang="ja-JP" altLang="en-US"/>
              <a:t>マスター タイトルの書式設定</a:t>
            </a:r>
          </a:p>
        </p:txBody>
      </p:sp>
      <p:sp>
        <p:nvSpPr>
          <p:cNvPr id="3" name="テキスト プレースホルダー 2"/>
          <p:cNvSpPr>
            <a:spLocks noGrp="1"/>
          </p:cNvSpPr>
          <p:nvPr>
            <p:ph type="body" idx="1"/>
          </p:nvPr>
        </p:nvSpPr>
        <p:spPr>
          <a:xfrm>
            <a:off x="629842" y="1681163"/>
            <a:ext cx="3868340" cy="823912"/>
          </a:xfrm>
        </p:spPr>
        <p:txBody>
          <a:bodyPr anchor="b"/>
          <a:lstStyle>
            <a:lvl1pPr marL="0" indent="0">
              <a:buNone/>
              <a:defRPr sz="1800" b="1"/>
            </a:lvl1pPr>
            <a:lvl2pPr marL="342900" indent="0">
              <a:buNone/>
              <a:defRPr sz="1500" b="1"/>
            </a:lvl2pPr>
            <a:lvl3pPr marL="685800" indent="0">
              <a:buNone/>
              <a:defRPr sz="1350" b="1"/>
            </a:lvl3pPr>
            <a:lvl4pPr marL="1028700" indent="0">
              <a:buNone/>
              <a:defRPr sz="1200" b="1"/>
            </a:lvl4pPr>
            <a:lvl5pPr marL="1371600" indent="0">
              <a:buNone/>
              <a:defRPr sz="1200" b="1"/>
            </a:lvl5pPr>
            <a:lvl6pPr marL="1714500" indent="0">
              <a:buNone/>
              <a:defRPr sz="1200" b="1"/>
            </a:lvl6pPr>
            <a:lvl7pPr marL="2057400" indent="0">
              <a:buNone/>
              <a:defRPr sz="1200" b="1"/>
            </a:lvl7pPr>
            <a:lvl8pPr marL="2400300" indent="0">
              <a:buNone/>
              <a:defRPr sz="1200" b="1"/>
            </a:lvl8pPr>
            <a:lvl9pPr marL="2743200" indent="0">
              <a:buNone/>
              <a:defRPr sz="1200" b="1"/>
            </a:lvl9pPr>
          </a:lstStyle>
          <a:p>
            <a:pPr lvl="0"/>
            <a:r>
              <a:rPr kumimoji="1" lang="ja-JP" altLang="en-US"/>
              <a:t>マスター テキストの書式設定</a:t>
            </a:r>
          </a:p>
        </p:txBody>
      </p:sp>
      <p:sp>
        <p:nvSpPr>
          <p:cNvPr id="4" name="コンテンツ プレースホルダー 3"/>
          <p:cNvSpPr>
            <a:spLocks noGrp="1"/>
          </p:cNvSpPr>
          <p:nvPr>
            <p:ph sz="half" idx="2"/>
          </p:nvPr>
        </p:nvSpPr>
        <p:spPr>
          <a:xfrm>
            <a:off x="629842" y="2505075"/>
            <a:ext cx="3868340" cy="3684588"/>
          </a:xfrm>
        </p:spPr>
        <p:txBody>
          <a:bodyPr/>
          <a:lstStyle/>
          <a:p>
            <a:pPr lvl="0"/>
            <a:r>
              <a:rPr kumimoji="1" lang="ja-JP" altLang="en-US"/>
              <a:t>マスター テキストの書式設定</a:t>
            </a:r>
          </a:p>
          <a:p>
            <a:pPr lvl="1"/>
            <a:r>
              <a:rPr kumimoji="1" lang="ja-JP" altLang="en-US"/>
              <a:t>第 </a:t>
            </a:r>
            <a:r>
              <a:rPr kumimoji="1" lang="en-US" altLang="ja-JP"/>
              <a:t>2 </a:t>
            </a:r>
            <a:r>
              <a:rPr kumimoji="1" lang="ja-JP" altLang="en-US"/>
              <a:t>レベル</a:t>
            </a:r>
          </a:p>
          <a:p>
            <a:pPr lvl="2"/>
            <a:r>
              <a:rPr kumimoji="1" lang="ja-JP" altLang="en-US"/>
              <a:t>第 </a:t>
            </a:r>
            <a:r>
              <a:rPr kumimoji="1" lang="en-US" altLang="ja-JP"/>
              <a:t>3 </a:t>
            </a:r>
            <a:r>
              <a:rPr kumimoji="1" lang="ja-JP" altLang="en-US"/>
              <a:t>レベル</a:t>
            </a:r>
          </a:p>
          <a:p>
            <a:pPr lvl="3"/>
            <a:r>
              <a:rPr kumimoji="1" lang="ja-JP" altLang="en-US"/>
              <a:t>第 </a:t>
            </a:r>
            <a:r>
              <a:rPr kumimoji="1" lang="en-US" altLang="ja-JP"/>
              <a:t>4 </a:t>
            </a:r>
            <a:r>
              <a:rPr kumimoji="1" lang="ja-JP" altLang="en-US"/>
              <a:t>レベル</a:t>
            </a:r>
          </a:p>
          <a:p>
            <a:pPr lvl="4"/>
            <a:r>
              <a:rPr kumimoji="1" lang="ja-JP" altLang="en-US"/>
              <a:t>第 </a:t>
            </a:r>
            <a:r>
              <a:rPr kumimoji="1" lang="en-US" altLang="ja-JP"/>
              <a:t>5 </a:t>
            </a:r>
            <a:r>
              <a:rPr kumimoji="1" lang="ja-JP" altLang="en-US"/>
              <a:t>レベル</a:t>
            </a:r>
          </a:p>
        </p:txBody>
      </p:sp>
      <p:sp>
        <p:nvSpPr>
          <p:cNvPr id="5" name="テキスト プレースホルダー 4"/>
          <p:cNvSpPr>
            <a:spLocks noGrp="1"/>
          </p:cNvSpPr>
          <p:nvPr>
            <p:ph type="body" sz="quarter" idx="3"/>
          </p:nvPr>
        </p:nvSpPr>
        <p:spPr>
          <a:xfrm>
            <a:off x="4629150" y="1681163"/>
            <a:ext cx="3887391" cy="823912"/>
          </a:xfrm>
        </p:spPr>
        <p:txBody>
          <a:bodyPr anchor="b"/>
          <a:lstStyle>
            <a:lvl1pPr marL="0" indent="0">
              <a:buNone/>
              <a:defRPr sz="1800" b="1"/>
            </a:lvl1pPr>
            <a:lvl2pPr marL="342900" indent="0">
              <a:buNone/>
              <a:defRPr sz="1500" b="1"/>
            </a:lvl2pPr>
            <a:lvl3pPr marL="685800" indent="0">
              <a:buNone/>
              <a:defRPr sz="1350" b="1"/>
            </a:lvl3pPr>
            <a:lvl4pPr marL="1028700" indent="0">
              <a:buNone/>
              <a:defRPr sz="1200" b="1"/>
            </a:lvl4pPr>
            <a:lvl5pPr marL="1371600" indent="0">
              <a:buNone/>
              <a:defRPr sz="1200" b="1"/>
            </a:lvl5pPr>
            <a:lvl6pPr marL="1714500" indent="0">
              <a:buNone/>
              <a:defRPr sz="1200" b="1"/>
            </a:lvl6pPr>
            <a:lvl7pPr marL="2057400" indent="0">
              <a:buNone/>
              <a:defRPr sz="1200" b="1"/>
            </a:lvl7pPr>
            <a:lvl8pPr marL="2400300" indent="0">
              <a:buNone/>
              <a:defRPr sz="1200" b="1"/>
            </a:lvl8pPr>
            <a:lvl9pPr marL="2743200" indent="0">
              <a:buNone/>
              <a:defRPr sz="1200" b="1"/>
            </a:lvl9pPr>
          </a:lstStyle>
          <a:p>
            <a:pPr lvl="0"/>
            <a:r>
              <a:rPr kumimoji="1" lang="ja-JP" altLang="en-US"/>
              <a:t>マスター テキストの書式設定</a:t>
            </a:r>
          </a:p>
        </p:txBody>
      </p:sp>
      <p:sp>
        <p:nvSpPr>
          <p:cNvPr id="6" name="コンテンツ プレースホルダー 5"/>
          <p:cNvSpPr>
            <a:spLocks noGrp="1"/>
          </p:cNvSpPr>
          <p:nvPr>
            <p:ph sz="quarter" idx="4"/>
          </p:nvPr>
        </p:nvSpPr>
        <p:spPr>
          <a:xfrm>
            <a:off x="4629150" y="2505075"/>
            <a:ext cx="3887391" cy="3684588"/>
          </a:xfrm>
        </p:spPr>
        <p:txBody>
          <a:bodyPr/>
          <a:lstStyle/>
          <a:p>
            <a:pPr lvl="0"/>
            <a:r>
              <a:rPr kumimoji="1" lang="ja-JP" altLang="en-US"/>
              <a:t>マスター テキストの書式設定</a:t>
            </a:r>
          </a:p>
          <a:p>
            <a:pPr lvl="1"/>
            <a:r>
              <a:rPr kumimoji="1" lang="ja-JP" altLang="en-US"/>
              <a:t>第 </a:t>
            </a:r>
            <a:r>
              <a:rPr kumimoji="1" lang="en-US" altLang="ja-JP"/>
              <a:t>2 </a:t>
            </a:r>
            <a:r>
              <a:rPr kumimoji="1" lang="ja-JP" altLang="en-US"/>
              <a:t>レベル</a:t>
            </a:r>
          </a:p>
          <a:p>
            <a:pPr lvl="2"/>
            <a:r>
              <a:rPr kumimoji="1" lang="ja-JP" altLang="en-US"/>
              <a:t>第 </a:t>
            </a:r>
            <a:r>
              <a:rPr kumimoji="1" lang="en-US" altLang="ja-JP"/>
              <a:t>3 </a:t>
            </a:r>
            <a:r>
              <a:rPr kumimoji="1" lang="ja-JP" altLang="en-US"/>
              <a:t>レベル</a:t>
            </a:r>
          </a:p>
          <a:p>
            <a:pPr lvl="3"/>
            <a:r>
              <a:rPr kumimoji="1" lang="ja-JP" altLang="en-US"/>
              <a:t>第 </a:t>
            </a:r>
            <a:r>
              <a:rPr kumimoji="1" lang="en-US" altLang="ja-JP"/>
              <a:t>4 </a:t>
            </a:r>
            <a:r>
              <a:rPr kumimoji="1" lang="ja-JP" altLang="en-US"/>
              <a:t>レベル</a:t>
            </a:r>
          </a:p>
          <a:p>
            <a:pPr lvl="4"/>
            <a:r>
              <a:rPr kumimoji="1" lang="ja-JP" altLang="en-US"/>
              <a:t>第 </a:t>
            </a:r>
            <a:r>
              <a:rPr kumimoji="1" lang="en-US" altLang="ja-JP"/>
              <a:t>5 </a:t>
            </a:r>
            <a:r>
              <a:rPr kumimoji="1" lang="ja-JP" altLang="en-US"/>
              <a:t>レベル</a:t>
            </a:r>
          </a:p>
        </p:txBody>
      </p:sp>
      <p:sp>
        <p:nvSpPr>
          <p:cNvPr id="7" name="日付プレースホルダー 6"/>
          <p:cNvSpPr>
            <a:spLocks noGrp="1"/>
          </p:cNvSpPr>
          <p:nvPr>
            <p:ph type="dt" sz="half" idx="10"/>
          </p:nvPr>
        </p:nvSpPr>
        <p:spPr/>
        <p:txBody>
          <a:bodyPr/>
          <a:lstStyle/>
          <a:p>
            <a:fld id="{B4D24567-3444-406B-8CB8-367B7CA3DA8C}" type="datetimeFigureOut">
              <a:rPr kumimoji="1" lang="ja-JP" altLang="en-US" smtClean="0"/>
              <a:t>2023/6/7</a:t>
            </a:fld>
            <a:endParaRPr kumimoji="1" lang="ja-JP" altLang="en-US"/>
          </a:p>
        </p:txBody>
      </p:sp>
      <p:sp>
        <p:nvSpPr>
          <p:cNvPr id="8" name="フッター プレースホルダー 7"/>
          <p:cNvSpPr>
            <a:spLocks noGrp="1"/>
          </p:cNvSpPr>
          <p:nvPr>
            <p:ph type="ftr" sz="quarter" idx="11"/>
          </p:nvPr>
        </p:nvSpPr>
        <p:spPr/>
        <p:txBody>
          <a:bodyPr/>
          <a:lstStyle/>
          <a:p>
            <a:endParaRPr kumimoji="1" lang="ja-JP" altLang="en-US"/>
          </a:p>
        </p:txBody>
      </p:sp>
      <p:sp>
        <p:nvSpPr>
          <p:cNvPr id="9" name="スライド番号プレースホルダー 8"/>
          <p:cNvSpPr>
            <a:spLocks noGrp="1"/>
          </p:cNvSpPr>
          <p:nvPr>
            <p:ph type="sldNum" sz="quarter" idx="12"/>
          </p:nvPr>
        </p:nvSpPr>
        <p:spPr/>
        <p:txBody>
          <a:bodyPr/>
          <a:lstStyle/>
          <a:p>
            <a:fld id="{D197BAFD-BF13-47B8-A8B5-FFAB88973279}" type="slidenum">
              <a:rPr kumimoji="1" lang="ja-JP" altLang="en-US" smtClean="0"/>
              <a:t>‹#›</a:t>
            </a:fld>
            <a:endParaRPr kumimoji="1" lang="ja-JP" altLang="en-US"/>
          </a:p>
        </p:txBody>
      </p:sp>
    </p:spTree>
    <p:extLst>
      <p:ext uri="{BB962C8B-B14F-4D97-AF65-F5344CB8AC3E}">
        <p14:creationId xmlns:p14="http://schemas.microsoft.com/office/powerpoint/2010/main" val="3368093719"/>
      </p:ext>
    </p:extLst>
  </p:cSld>
  <p:clrMapOvr>
    <a:masterClrMapping/>
  </p:clrMapOvr>
</p:sldLayout>
</file>

<file path=ppt/slideLayouts/slideLayout6.xml><?xml version="1.0" encoding="utf-8"?>
<p:sldLayout xmlns:a="http://schemas.openxmlformats.org/drawingml/2006/main" xmlns:r="http://schemas.openxmlformats.org/officeDocument/2006/relationships" xmlns:p="http://schemas.openxmlformats.org/presentationml/2006/main" type="titleOnly" preserve="1">
  <p:cSld name="タイトルのみ">
    <p:spTree>
      <p:nvGrpSpPr>
        <p:cNvPr id="1" name=""/>
        <p:cNvGrpSpPr/>
        <p:nvPr/>
      </p:nvGrpSpPr>
      <p:grpSpPr>
        <a:xfrm>
          <a:off x="0" y="0"/>
          <a:ext cx="0" cy="0"/>
          <a:chOff x="0" y="0"/>
          <a:chExt cx="0" cy="0"/>
        </a:xfrm>
      </p:grpSpPr>
      <p:sp>
        <p:nvSpPr>
          <p:cNvPr id="2" name="タイトル 1"/>
          <p:cNvSpPr>
            <a:spLocks noGrp="1"/>
          </p:cNvSpPr>
          <p:nvPr>
            <p:ph type="title"/>
          </p:nvPr>
        </p:nvSpPr>
        <p:spPr/>
        <p:txBody>
          <a:bodyPr/>
          <a:lstStyle/>
          <a:p>
            <a:r>
              <a:rPr kumimoji="1" lang="ja-JP" altLang="en-US"/>
              <a:t>マスター タイトルの書式設定</a:t>
            </a:r>
          </a:p>
        </p:txBody>
      </p:sp>
      <p:sp>
        <p:nvSpPr>
          <p:cNvPr id="3" name="日付プレースホルダー 2"/>
          <p:cNvSpPr>
            <a:spLocks noGrp="1"/>
          </p:cNvSpPr>
          <p:nvPr>
            <p:ph type="dt" sz="half" idx="10"/>
          </p:nvPr>
        </p:nvSpPr>
        <p:spPr/>
        <p:txBody>
          <a:bodyPr/>
          <a:lstStyle/>
          <a:p>
            <a:fld id="{B4D24567-3444-406B-8CB8-367B7CA3DA8C}" type="datetimeFigureOut">
              <a:rPr kumimoji="1" lang="ja-JP" altLang="en-US" smtClean="0"/>
              <a:t>2023/6/7</a:t>
            </a:fld>
            <a:endParaRPr kumimoji="1" lang="ja-JP" altLang="en-US"/>
          </a:p>
        </p:txBody>
      </p:sp>
      <p:sp>
        <p:nvSpPr>
          <p:cNvPr id="4" name="フッター プレースホルダー 3"/>
          <p:cNvSpPr>
            <a:spLocks noGrp="1"/>
          </p:cNvSpPr>
          <p:nvPr>
            <p:ph type="ftr" sz="quarter" idx="11"/>
          </p:nvPr>
        </p:nvSpPr>
        <p:spPr/>
        <p:txBody>
          <a:bodyPr/>
          <a:lstStyle/>
          <a:p>
            <a:endParaRPr kumimoji="1" lang="ja-JP" altLang="en-US"/>
          </a:p>
        </p:txBody>
      </p:sp>
      <p:sp>
        <p:nvSpPr>
          <p:cNvPr id="5" name="スライド番号プレースホルダー 4"/>
          <p:cNvSpPr>
            <a:spLocks noGrp="1"/>
          </p:cNvSpPr>
          <p:nvPr>
            <p:ph type="sldNum" sz="quarter" idx="12"/>
          </p:nvPr>
        </p:nvSpPr>
        <p:spPr/>
        <p:txBody>
          <a:bodyPr/>
          <a:lstStyle/>
          <a:p>
            <a:fld id="{D197BAFD-BF13-47B8-A8B5-FFAB88973279}" type="slidenum">
              <a:rPr kumimoji="1" lang="ja-JP" altLang="en-US" smtClean="0"/>
              <a:t>‹#›</a:t>
            </a:fld>
            <a:endParaRPr kumimoji="1" lang="ja-JP" altLang="en-US"/>
          </a:p>
        </p:txBody>
      </p:sp>
    </p:spTree>
    <p:extLst>
      <p:ext uri="{BB962C8B-B14F-4D97-AF65-F5344CB8AC3E}">
        <p14:creationId xmlns:p14="http://schemas.microsoft.com/office/powerpoint/2010/main" val="2714813820"/>
      </p:ext>
    </p:extLst>
  </p:cSld>
  <p:clrMapOvr>
    <a:masterClrMapping/>
  </p:clrMapOvr>
</p:sldLayout>
</file>

<file path=ppt/slideLayouts/slideLayout7.xml><?xml version="1.0" encoding="utf-8"?>
<p:sldLayout xmlns:a="http://schemas.openxmlformats.org/drawingml/2006/main" xmlns:r="http://schemas.openxmlformats.org/officeDocument/2006/relationships" xmlns:p="http://schemas.openxmlformats.org/presentationml/2006/main" type="blank" preserve="1">
  <p:cSld name="白紙">
    <p:spTree>
      <p:nvGrpSpPr>
        <p:cNvPr id="1" name=""/>
        <p:cNvGrpSpPr/>
        <p:nvPr/>
      </p:nvGrpSpPr>
      <p:grpSpPr>
        <a:xfrm>
          <a:off x="0" y="0"/>
          <a:ext cx="0" cy="0"/>
          <a:chOff x="0" y="0"/>
          <a:chExt cx="0" cy="0"/>
        </a:xfrm>
      </p:grpSpPr>
      <p:sp>
        <p:nvSpPr>
          <p:cNvPr id="2" name="日付プレースホルダー 1"/>
          <p:cNvSpPr>
            <a:spLocks noGrp="1"/>
          </p:cNvSpPr>
          <p:nvPr>
            <p:ph type="dt" sz="half" idx="10"/>
          </p:nvPr>
        </p:nvSpPr>
        <p:spPr/>
        <p:txBody>
          <a:bodyPr/>
          <a:lstStyle/>
          <a:p>
            <a:fld id="{B4D24567-3444-406B-8CB8-367B7CA3DA8C}" type="datetimeFigureOut">
              <a:rPr kumimoji="1" lang="ja-JP" altLang="en-US" smtClean="0"/>
              <a:t>2023/6/7</a:t>
            </a:fld>
            <a:endParaRPr kumimoji="1" lang="ja-JP" altLang="en-US"/>
          </a:p>
        </p:txBody>
      </p:sp>
      <p:sp>
        <p:nvSpPr>
          <p:cNvPr id="3" name="フッター プレースホルダー 2"/>
          <p:cNvSpPr>
            <a:spLocks noGrp="1"/>
          </p:cNvSpPr>
          <p:nvPr>
            <p:ph type="ftr" sz="quarter" idx="11"/>
          </p:nvPr>
        </p:nvSpPr>
        <p:spPr/>
        <p:txBody>
          <a:bodyPr/>
          <a:lstStyle/>
          <a:p>
            <a:endParaRPr kumimoji="1" lang="ja-JP" altLang="en-US"/>
          </a:p>
        </p:txBody>
      </p:sp>
      <p:sp>
        <p:nvSpPr>
          <p:cNvPr id="4" name="スライド番号プレースホルダー 3"/>
          <p:cNvSpPr>
            <a:spLocks noGrp="1"/>
          </p:cNvSpPr>
          <p:nvPr>
            <p:ph type="sldNum" sz="quarter" idx="12"/>
          </p:nvPr>
        </p:nvSpPr>
        <p:spPr/>
        <p:txBody>
          <a:bodyPr/>
          <a:lstStyle/>
          <a:p>
            <a:fld id="{D197BAFD-BF13-47B8-A8B5-FFAB88973279}" type="slidenum">
              <a:rPr kumimoji="1" lang="ja-JP" altLang="en-US" smtClean="0"/>
              <a:t>‹#›</a:t>
            </a:fld>
            <a:endParaRPr kumimoji="1" lang="ja-JP" altLang="en-US"/>
          </a:p>
        </p:txBody>
      </p:sp>
    </p:spTree>
    <p:extLst>
      <p:ext uri="{BB962C8B-B14F-4D97-AF65-F5344CB8AC3E}">
        <p14:creationId xmlns:p14="http://schemas.microsoft.com/office/powerpoint/2010/main" val="15000884"/>
      </p:ext>
    </p:extLst>
  </p:cSld>
  <p:clrMapOvr>
    <a:masterClrMapping/>
  </p:clrMapOvr>
</p:sldLayout>
</file>

<file path=ppt/slideLayouts/slideLayout8.xml><?xml version="1.0" encoding="utf-8"?>
<p:sldLayout xmlns:a="http://schemas.openxmlformats.org/drawingml/2006/main" xmlns:r="http://schemas.openxmlformats.org/officeDocument/2006/relationships" xmlns:p="http://schemas.openxmlformats.org/presentationml/2006/main" type="objTx" preserve="1">
  <p:cSld name="タイトル付きの&#10;コンテンツ">
    <p:spTree>
      <p:nvGrpSpPr>
        <p:cNvPr id="1" name=""/>
        <p:cNvGrpSpPr/>
        <p:nvPr/>
      </p:nvGrpSpPr>
      <p:grpSpPr>
        <a:xfrm>
          <a:off x="0" y="0"/>
          <a:ext cx="0" cy="0"/>
          <a:chOff x="0" y="0"/>
          <a:chExt cx="0" cy="0"/>
        </a:xfrm>
      </p:grpSpPr>
      <p:sp>
        <p:nvSpPr>
          <p:cNvPr id="2" name="タイトル 1"/>
          <p:cNvSpPr>
            <a:spLocks noGrp="1"/>
          </p:cNvSpPr>
          <p:nvPr>
            <p:ph type="title"/>
          </p:nvPr>
        </p:nvSpPr>
        <p:spPr>
          <a:xfrm>
            <a:off x="629841" y="457200"/>
            <a:ext cx="2949178" cy="1600200"/>
          </a:xfrm>
        </p:spPr>
        <p:txBody>
          <a:bodyPr anchor="b"/>
          <a:lstStyle>
            <a:lvl1pPr>
              <a:defRPr sz="2400"/>
            </a:lvl1pPr>
          </a:lstStyle>
          <a:p>
            <a:r>
              <a:rPr kumimoji="1" lang="ja-JP" altLang="en-US"/>
              <a:t>マスター タイトルの書式設定</a:t>
            </a:r>
          </a:p>
        </p:txBody>
      </p:sp>
      <p:sp>
        <p:nvSpPr>
          <p:cNvPr id="3" name="コンテンツ プレースホルダー 2"/>
          <p:cNvSpPr>
            <a:spLocks noGrp="1"/>
          </p:cNvSpPr>
          <p:nvPr>
            <p:ph idx="1"/>
          </p:nvPr>
        </p:nvSpPr>
        <p:spPr>
          <a:xfrm>
            <a:off x="3887391" y="987426"/>
            <a:ext cx="4629150" cy="4873625"/>
          </a:xfrm>
        </p:spPr>
        <p:txBody>
          <a:bodyPr/>
          <a:lstStyle>
            <a:lvl1pPr>
              <a:defRPr sz="2400"/>
            </a:lvl1pPr>
            <a:lvl2pPr>
              <a:defRPr sz="2100"/>
            </a:lvl2pPr>
            <a:lvl3pPr>
              <a:defRPr sz="1800"/>
            </a:lvl3pPr>
            <a:lvl4pPr>
              <a:defRPr sz="1500"/>
            </a:lvl4pPr>
            <a:lvl5pPr>
              <a:defRPr sz="1500"/>
            </a:lvl5pPr>
            <a:lvl6pPr>
              <a:defRPr sz="1500"/>
            </a:lvl6pPr>
            <a:lvl7pPr>
              <a:defRPr sz="1500"/>
            </a:lvl7pPr>
            <a:lvl8pPr>
              <a:defRPr sz="1500"/>
            </a:lvl8pPr>
            <a:lvl9pPr>
              <a:defRPr sz="1500"/>
            </a:lvl9pPr>
          </a:lstStyle>
          <a:p>
            <a:pPr lvl="0"/>
            <a:r>
              <a:rPr kumimoji="1" lang="ja-JP" altLang="en-US"/>
              <a:t>マスター テキストの書式設定</a:t>
            </a:r>
          </a:p>
          <a:p>
            <a:pPr lvl="1"/>
            <a:r>
              <a:rPr kumimoji="1" lang="ja-JP" altLang="en-US"/>
              <a:t>第 </a:t>
            </a:r>
            <a:r>
              <a:rPr kumimoji="1" lang="en-US" altLang="ja-JP"/>
              <a:t>2 </a:t>
            </a:r>
            <a:r>
              <a:rPr kumimoji="1" lang="ja-JP" altLang="en-US"/>
              <a:t>レベル</a:t>
            </a:r>
          </a:p>
          <a:p>
            <a:pPr lvl="2"/>
            <a:r>
              <a:rPr kumimoji="1" lang="ja-JP" altLang="en-US"/>
              <a:t>第 </a:t>
            </a:r>
            <a:r>
              <a:rPr kumimoji="1" lang="en-US" altLang="ja-JP"/>
              <a:t>3 </a:t>
            </a:r>
            <a:r>
              <a:rPr kumimoji="1" lang="ja-JP" altLang="en-US"/>
              <a:t>レベル</a:t>
            </a:r>
          </a:p>
          <a:p>
            <a:pPr lvl="3"/>
            <a:r>
              <a:rPr kumimoji="1" lang="ja-JP" altLang="en-US"/>
              <a:t>第 </a:t>
            </a:r>
            <a:r>
              <a:rPr kumimoji="1" lang="en-US" altLang="ja-JP"/>
              <a:t>4 </a:t>
            </a:r>
            <a:r>
              <a:rPr kumimoji="1" lang="ja-JP" altLang="en-US"/>
              <a:t>レベル</a:t>
            </a:r>
          </a:p>
          <a:p>
            <a:pPr lvl="4"/>
            <a:r>
              <a:rPr kumimoji="1" lang="ja-JP" altLang="en-US"/>
              <a:t>第 </a:t>
            </a:r>
            <a:r>
              <a:rPr kumimoji="1" lang="en-US" altLang="ja-JP"/>
              <a:t>5 </a:t>
            </a:r>
            <a:r>
              <a:rPr kumimoji="1" lang="ja-JP" altLang="en-US"/>
              <a:t>レベル</a:t>
            </a:r>
          </a:p>
        </p:txBody>
      </p:sp>
      <p:sp>
        <p:nvSpPr>
          <p:cNvPr id="4" name="テキスト プレースホルダー 3"/>
          <p:cNvSpPr>
            <a:spLocks noGrp="1"/>
          </p:cNvSpPr>
          <p:nvPr>
            <p:ph type="body" sz="half" idx="2"/>
          </p:nvPr>
        </p:nvSpPr>
        <p:spPr>
          <a:xfrm>
            <a:off x="629841" y="2057400"/>
            <a:ext cx="2949178" cy="3811588"/>
          </a:xfrm>
        </p:spPr>
        <p:txBody>
          <a:bodyPr/>
          <a:lstStyle>
            <a:lvl1pPr marL="0" indent="0">
              <a:buNone/>
              <a:defRPr sz="1200"/>
            </a:lvl1pPr>
            <a:lvl2pPr marL="342900" indent="0">
              <a:buNone/>
              <a:defRPr sz="1050"/>
            </a:lvl2pPr>
            <a:lvl3pPr marL="685800" indent="0">
              <a:buNone/>
              <a:defRPr sz="900"/>
            </a:lvl3pPr>
            <a:lvl4pPr marL="1028700" indent="0">
              <a:buNone/>
              <a:defRPr sz="750"/>
            </a:lvl4pPr>
            <a:lvl5pPr marL="1371600" indent="0">
              <a:buNone/>
              <a:defRPr sz="750"/>
            </a:lvl5pPr>
            <a:lvl6pPr marL="1714500" indent="0">
              <a:buNone/>
              <a:defRPr sz="750"/>
            </a:lvl6pPr>
            <a:lvl7pPr marL="2057400" indent="0">
              <a:buNone/>
              <a:defRPr sz="750"/>
            </a:lvl7pPr>
            <a:lvl8pPr marL="2400300" indent="0">
              <a:buNone/>
              <a:defRPr sz="750"/>
            </a:lvl8pPr>
            <a:lvl9pPr marL="2743200" indent="0">
              <a:buNone/>
              <a:defRPr sz="750"/>
            </a:lvl9pPr>
          </a:lstStyle>
          <a:p>
            <a:pPr lvl="0"/>
            <a:r>
              <a:rPr kumimoji="1" lang="ja-JP" altLang="en-US"/>
              <a:t>マスター テキストの書式設定</a:t>
            </a:r>
          </a:p>
        </p:txBody>
      </p:sp>
      <p:sp>
        <p:nvSpPr>
          <p:cNvPr id="5" name="日付プレースホルダー 4"/>
          <p:cNvSpPr>
            <a:spLocks noGrp="1"/>
          </p:cNvSpPr>
          <p:nvPr>
            <p:ph type="dt" sz="half" idx="10"/>
          </p:nvPr>
        </p:nvSpPr>
        <p:spPr/>
        <p:txBody>
          <a:bodyPr/>
          <a:lstStyle/>
          <a:p>
            <a:fld id="{B4D24567-3444-406B-8CB8-367B7CA3DA8C}" type="datetimeFigureOut">
              <a:rPr kumimoji="1" lang="ja-JP" altLang="en-US" smtClean="0"/>
              <a:t>2023/6/7</a:t>
            </a:fld>
            <a:endParaRPr kumimoji="1" lang="ja-JP" altLang="en-US"/>
          </a:p>
        </p:txBody>
      </p:sp>
      <p:sp>
        <p:nvSpPr>
          <p:cNvPr id="6" name="フッター プレースホルダー 5"/>
          <p:cNvSpPr>
            <a:spLocks noGrp="1"/>
          </p:cNvSpPr>
          <p:nvPr>
            <p:ph type="ftr" sz="quarter" idx="11"/>
          </p:nvPr>
        </p:nvSpPr>
        <p:spPr/>
        <p:txBody>
          <a:bodyPr/>
          <a:lstStyle/>
          <a:p>
            <a:endParaRPr kumimoji="1" lang="ja-JP" altLang="en-US"/>
          </a:p>
        </p:txBody>
      </p:sp>
      <p:sp>
        <p:nvSpPr>
          <p:cNvPr id="7" name="スライド番号プレースホルダー 6"/>
          <p:cNvSpPr>
            <a:spLocks noGrp="1"/>
          </p:cNvSpPr>
          <p:nvPr>
            <p:ph type="sldNum" sz="quarter" idx="12"/>
          </p:nvPr>
        </p:nvSpPr>
        <p:spPr/>
        <p:txBody>
          <a:bodyPr/>
          <a:lstStyle/>
          <a:p>
            <a:fld id="{D197BAFD-BF13-47B8-A8B5-FFAB88973279}" type="slidenum">
              <a:rPr kumimoji="1" lang="ja-JP" altLang="en-US" smtClean="0"/>
              <a:t>‹#›</a:t>
            </a:fld>
            <a:endParaRPr kumimoji="1" lang="ja-JP" altLang="en-US"/>
          </a:p>
        </p:txBody>
      </p:sp>
    </p:spTree>
    <p:extLst>
      <p:ext uri="{BB962C8B-B14F-4D97-AF65-F5344CB8AC3E}">
        <p14:creationId xmlns:p14="http://schemas.microsoft.com/office/powerpoint/2010/main" val="53288364"/>
      </p:ext>
    </p:extLst>
  </p:cSld>
  <p:clrMapOvr>
    <a:masterClrMapping/>
  </p:clrMapOvr>
</p:sldLayout>
</file>

<file path=ppt/slideLayouts/slideLayout9.xml><?xml version="1.0" encoding="utf-8"?>
<p:sldLayout xmlns:a="http://schemas.openxmlformats.org/drawingml/2006/main" xmlns:r="http://schemas.openxmlformats.org/officeDocument/2006/relationships" xmlns:p="http://schemas.openxmlformats.org/presentationml/2006/main" type="picTx" preserve="1">
  <p:cSld name="タイトル付きの図">
    <p:spTree>
      <p:nvGrpSpPr>
        <p:cNvPr id="1" name=""/>
        <p:cNvGrpSpPr/>
        <p:nvPr/>
      </p:nvGrpSpPr>
      <p:grpSpPr>
        <a:xfrm>
          <a:off x="0" y="0"/>
          <a:ext cx="0" cy="0"/>
          <a:chOff x="0" y="0"/>
          <a:chExt cx="0" cy="0"/>
        </a:xfrm>
      </p:grpSpPr>
      <p:sp>
        <p:nvSpPr>
          <p:cNvPr id="2" name="タイトル 1"/>
          <p:cNvSpPr>
            <a:spLocks noGrp="1"/>
          </p:cNvSpPr>
          <p:nvPr>
            <p:ph type="title"/>
          </p:nvPr>
        </p:nvSpPr>
        <p:spPr>
          <a:xfrm>
            <a:off x="629841" y="457200"/>
            <a:ext cx="2949178" cy="1600200"/>
          </a:xfrm>
        </p:spPr>
        <p:txBody>
          <a:bodyPr anchor="b"/>
          <a:lstStyle>
            <a:lvl1pPr>
              <a:defRPr sz="2400"/>
            </a:lvl1pPr>
          </a:lstStyle>
          <a:p>
            <a:r>
              <a:rPr kumimoji="1" lang="ja-JP" altLang="en-US"/>
              <a:t>マスター タイトルの書式設定</a:t>
            </a:r>
          </a:p>
        </p:txBody>
      </p:sp>
      <p:sp>
        <p:nvSpPr>
          <p:cNvPr id="3" name="図プレースホルダー 2"/>
          <p:cNvSpPr>
            <a:spLocks noGrp="1"/>
          </p:cNvSpPr>
          <p:nvPr>
            <p:ph type="pic" idx="1"/>
          </p:nvPr>
        </p:nvSpPr>
        <p:spPr>
          <a:xfrm>
            <a:off x="3887391" y="987426"/>
            <a:ext cx="4629150" cy="4873625"/>
          </a:xfrm>
        </p:spPr>
        <p:txBody>
          <a:bodyPr/>
          <a:lstStyle>
            <a:lvl1pPr marL="0" indent="0">
              <a:buNone/>
              <a:defRPr sz="2400"/>
            </a:lvl1pPr>
            <a:lvl2pPr marL="342900" indent="0">
              <a:buNone/>
              <a:defRPr sz="2100"/>
            </a:lvl2pPr>
            <a:lvl3pPr marL="685800" indent="0">
              <a:buNone/>
              <a:defRPr sz="1800"/>
            </a:lvl3pPr>
            <a:lvl4pPr marL="1028700" indent="0">
              <a:buNone/>
              <a:defRPr sz="1500"/>
            </a:lvl4pPr>
            <a:lvl5pPr marL="1371600" indent="0">
              <a:buNone/>
              <a:defRPr sz="1500"/>
            </a:lvl5pPr>
            <a:lvl6pPr marL="1714500" indent="0">
              <a:buNone/>
              <a:defRPr sz="1500"/>
            </a:lvl6pPr>
            <a:lvl7pPr marL="2057400" indent="0">
              <a:buNone/>
              <a:defRPr sz="1500"/>
            </a:lvl7pPr>
            <a:lvl8pPr marL="2400300" indent="0">
              <a:buNone/>
              <a:defRPr sz="1500"/>
            </a:lvl8pPr>
            <a:lvl9pPr marL="2743200" indent="0">
              <a:buNone/>
              <a:defRPr sz="1500"/>
            </a:lvl9pPr>
          </a:lstStyle>
          <a:p>
            <a:endParaRPr kumimoji="1" lang="ja-JP" altLang="en-US"/>
          </a:p>
        </p:txBody>
      </p:sp>
      <p:sp>
        <p:nvSpPr>
          <p:cNvPr id="4" name="テキスト プレースホルダー 3"/>
          <p:cNvSpPr>
            <a:spLocks noGrp="1"/>
          </p:cNvSpPr>
          <p:nvPr>
            <p:ph type="body" sz="half" idx="2"/>
          </p:nvPr>
        </p:nvSpPr>
        <p:spPr>
          <a:xfrm>
            <a:off x="629841" y="2057400"/>
            <a:ext cx="2949178" cy="3811588"/>
          </a:xfrm>
        </p:spPr>
        <p:txBody>
          <a:bodyPr/>
          <a:lstStyle>
            <a:lvl1pPr marL="0" indent="0">
              <a:buNone/>
              <a:defRPr sz="1200"/>
            </a:lvl1pPr>
            <a:lvl2pPr marL="342900" indent="0">
              <a:buNone/>
              <a:defRPr sz="1050"/>
            </a:lvl2pPr>
            <a:lvl3pPr marL="685800" indent="0">
              <a:buNone/>
              <a:defRPr sz="900"/>
            </a:lvl3pPr>
            <a:lvl4pPr marL="1028700" indent="0">
              <a:buNone/>
              <a:defRPr sz="750"/>
            </a:lvl4pPr>
            <a:lvl5pPr marL="1371600" indent="0">
              <a:buNone/>
              <a:defRPr sz="750"/>
            </a:lvl5pPr>
            <a:lvl6pPr marL="1714500" indent="0">
              <a:buNone/>
              <a:defRPr sz="750"/>
            </a:lvl6pPr>
            <a:lvl7pPr marL="2057400" indent="0">
              <a:buNone/>
              <a:defRPr sz="750"/>
            </a:lvl7pPr>
            <a:lvl8pPr marL="2400300" indent="0">
              <a:buNone/>
              <a:defRPr sz="750"/>
            </a:lvl8pPr>
            <a:lvl9pPr marL="2743200" indent="0">
              <a:buNone/>
              <a:defRPr sz="750"/>
            </a:lvl9pPr>
          </a:lstStyle>
          <a:p>
            <a:pPr lvl="0"/>
            <a:r>
              <a:rPr kumimoji="1" lang="ja-JP" altLang="en-US"/>
              <a:t>マスター テキストの書式設定</a:t>
            </a:r>
          </a:p>
        </p:txBody>
      </p:sp>
      <p:sp>
        <p:nvSpPr>
          <p:cNvPr id="5" name="日付プレースホルダー 4"/>
          <p:cNvSpPr>
            <a:spLocks noGrp="1"/>
          </p:cNvSpPr>
          <p:nvPr>
            <p:ph type="dt" sz="half" idx="10"/>
          </p:nvPr>
        </p:nvSpPr>
        <p:spPr/>
        <p:txBody>
          <a:bodyPr/>
          <a:lstStyle/>
          <a:p>
            <a:fld id="{B4D24567-3444-406B-8CB8-367B7CA3DA8C}" type="datetimeFigureOut">
              <a:rPr kumimoji="1" lang="ja-JP" altLang="en-US" smtClean="0"/>
              <a:t>2023/6/7</a:t>
            </a:fld>
            <a:endParaRPr kumimoji="1" lang="ja-JP" altLang="en-US"/>
          </a:p>
        </p:txBody>
      </p:sp>
      <p:sp>
        <p:nvSpPr>
          <p:cNvPr id="6" name="フッター プレースホルダー 5"/>
          <p:cNvSpPr>
            <a:spLocks noGrp="1"/>
          </p:cNvSpPr>
          <p:nvPr>
            <p:ph type="ftr" sz="quarter" idx="11"/>
          </p:nvPr>
        </p:nvSpPr>
        <p:spPr/>
        <p:txBody>
          <a:bodyPr/>
          <a:lstStyle/>
          <a:p>
            <a:endParaRPr kumimoji="1" lang="ja-JP" altLang="en-US"/>
          </a:p>
        </p:txBody>
      </p:sp>
      <p:sp>
        <p:nvSpPr>
          <p:cNvPr id="7" name="スライド番号プレースホルダー 6"/>
          <p:cNvSpPr>
            <a:spLocks noGrp="1"/>
          </p:cNvSpPr>
          <p:nvPr>
            <p:ph type="sldNum" sz="quarter" idx="12"/>
          </p:nvPr>
        </p:nvSpPr>
        <p:spPr/>
        <p:txBody>
          <a:bodyPr/>
          <a:lstStyle/>
          <a:p>
            <a:fld id="{D197BAFD-BF13-47B8-A8B5-FFAB88973279}" type="slidenum">
              <a:rPr kumimoji="1" lang="ja-JP" altLang="en-US" smtClean="0"/>
              <a:t>‹#›</a:t>
            </a:fld>
            <a:endParaRPr kumimoji="1" lang="ja-JP" altLang="en-US"/>
          </a:p>
        </p:txBody>
      </p:sp>
    </p:spTree>
    <p:extLst>
      <p:ext uri="{BB962C8B-B14F-4D97-AF65-F5344CB8AC3E}">
        <p14:creationId xmlns:p14="http://schemas.microsoft.com/office/powerpoint/2010/main" val="3406008149"/>
      </p:ext>
    </p:extLst>
  </p:cSld>
  <p:clrMapOvr>
    <a:masterClrMapping/>
  </p:clrMapOvr>
</p:sldLayout>
</file>

<file path=ppt/slideLayouts/slideLayout10.xml><?xml version="1.0" encoding="utf-8"?>
<p:sldLayout xmlns:a="http://schemas.openxmlformats.org/drawingml/2006/main" xmlns:r="http://schemas.openxmlformats.org/officeDocument/2006/relationships" xmlns:p="http://schemas.openxmlformats.org/presentationml/2006/main" type="vertTx" preserve="1">
  <p:cSld name="タイトルと&#10;縦書きテキスト">
    <p:spTree>
      <p:nvGrpSpPr>
        <p:cNvPr id="1" name=""/>
        <p:cNvGrpSpPr/>
        <p:nvPr/>
      </p:nvGrpSpPr>
      <p:grpSpPr>
        <a:xfrm>
          <a:off x="0" y="0"/>
          <a:ext cx="0" cy="0"/>
          <a:chOff x="0" y="0"/>
          <a:chExt cx="0" cy="0"/>
        </a:xfrm>
      </p:grpSpPr>
      <p:sp>
        <p:nvSpPr>
          <p:cNvPr id="2" name="タイトル 1"/>
          <p:cNvSpPr>
            <a:spLocks noGrp="1"/>
          </p:cNvSpPr>
          <p:nvPr>
            <p:ph type="title"/>
          </p:nvPr>
        </p:nvSpPr>
        <p:spPr/>
        <p:txBody>
          <a:bodyPr/>
          <a:lstStyle/>
          <a:p>
            <a:r>
              <a:rPr kumimoji="1" lang="ja-JP" altLang="en-US"/>
              <a:t>マスター タイトルの書式設定</a:t>
            </a:r>
          </a:p>
        </p:txBody>
      </p:sp>
      <p:sp>
        <p:nvSpPr>
          <p:cNvPr id="3" name="縦書きテキスト プレースホルダー 2"/>
          <p:cNvSpPr>
            <a:spLocks noGrp="1"/>
          </p:cNvSpPr>
          <p:nvPr>
            <p:ph type="body" orient="vert" idx="1"/>
          </p:nvPr>
        </p:nvSpPr>
        <p:spPr/>
        <p:txBody>
          <a:bodyPr vert="eaVert"/>
          <a:lstStyle/>
          <a:p>
            <a:pPr lvl="0"/>
            <a:r>
              <a:rPr kumimoji="1" lang="ja-JP" altLang="en-US"/>
              <a:t>マスター テキストの書式設定</a:t>
            </a:r>
          </a:p>
          <a:p>
            <a:pPr lvl="1"/>
            <a:r>
              <a:rPr kumimoji="1" lang="ja-JP" altLang="en-US"/>
              <a:t>第 </a:t>
            </a:r>
            <a:r>
              <a:rPr kumimoji="1" lang="en-US" altLang="ja-JP"/>
              <a:t>2 </a:t>
            </a:r>
            <a:r>
              <a:rPr kumimoji="1" lang="ja-JP" altLang="en-US"/>
              <a:t>レベル</a:t>
            </a:r>
          </a:p>
          <a:p>
            <a:pPr lvl="2"/>
            <a:r>
              <a:rPr kumimoji="1" lang="ja-JP" altLang="en-US"/>
              <a:t>第 </a:t>
            </a:r>
            <a:r>
              <a:rPr kumimoji="1" lang="en-US" altLang="ja-JP"/>
              <a:t>3 </a:t>
            </a:r>
            <a:r>
              <a:rPr kumimoji="1" lang="ja-JP" altLang="en-US"/>
              <a:t>レベル</a:t>
            </a:r>
          </a:p>
          <a:p>
            <a:pPr lvl="3"/>
            <a:r>
              <a:rPr kumimoji="1" lang="ja-JP" altLang="en-US"/>
              <a:t>第 </a:t>
            </a:r>
            <a:r>
              <a:rPr kumimoji="1" lang="en-US" altLang="ja-JP"/>
              <a:t>4 </a:t>
            </a:r>
            <a:r>
              <a:rPr kumimoji="1" lang="ja-JP" altLang="en-US"/>
              <a:t>レベル</a:t>
            </a:r>
          </a:p>
          <a:p>
            <a:pPr lvl="4"/>
            <a:r>
              <a:rPr kumimoji="1" lang="ja-JP" altLang="en-US"/>
              <a:t>第 </a:t>
            </a:r>
            <a:r>
              <a:rPr kumimoji="1" lang="en-US" altLang="ja-JP"/>
              <a:t>5 </a:t>
            </a:r>
            <a:r>
              <a:rPr kumimoji="1" lang="ja-JP" altLang="en-US"/>
              <a:t>レベル</a:t>
            </a:r>
          </a:p>
        </p:txBody>
      </p:sp>
      <p:sp>
        <p:nvSpPr>
          <p:cNvPr id="4" name="日付プレースホルダー 3"/>
          <p:cNvSpPr>
            <a:spLocks noGrp="1"/>
          </p:cNvSpPr>
          <p:nvPr>
            <p:ph type="dt" sz="half" idx="10"/>
          </p:nvPr>
        </p:nvSpPr>
        <p:spPr/>
        <p:txBody>
          <a:bodyPr/>
          <a:lstStyle/>
          <a:p>
            <a:fld id="{B4D24567-3444-406B-8CB8-367B7CA3DA8C}" type="datetimeFigureOut">
              <a:rPr kumimoji="1" lang="ja-JP" altLang="en-US" smtClean="0"/>
              <a:t>2023/6/7</a:t>
            </a:fld>
            <a:endParaRPr kumimoji="1" lang="ja-JP" altLang="en-US"/>
          </a:p>
        </p:txBody>
      </p:sp>
      <p:sp>
        <p:nvSpPr>
          <p:cNvPr id="5" name="フッター プレースホルダー 4"/>
          <p:cNvSpPr>
            <a:spLocks noGrp="1"/>
          </p:cNvSpPr>
          <p:nvPr>
            <p:ph type="ftr" sz="quarter" idx="11"/>
          </p:nvPr>
        </p:nvSpPr>
        <p:spPr/>
        <p:txBody>
          <a:bodyPr/>
          <a:lstStyle/>
          <a:p>
            <a:endParaRPr kumimoji="1" lang="ja-JP" altLang="en-US"/>
          </a:p>
        </p:txBody>
      </p:sp>
      <p:sp>
        <p:nvSpPr>
          <p:cNvPr id="6" name="スライド番号プレースホルダー 5"/>
          <p:cNvSpPr>
            <a:spLocks noGrp="1"/>
          </p:cNvSpPr>
          <p:nvPr>
            <p:ph type="sldNum" sz="quarter" idx="12"/>
          </p:nvPr>
        </p:nvSpPr>
        <p:spPr/>
        <p:txBody>
          <a:bodyPr/>
          <a:lstStyle/>
          <a:p>
            <a:fld id="{D197BAFD-BF13-47B8-A8B5-FFAB88973279}" type="slidenum">
              <a:rPr kumimoji="1" lang="ja-JP" altLang="en-US" smtClean="0"/>
              <a:t>‹#›</a:t>
            </a:fld>
            <a:endParaRPr kumimoji="1" lang="ja-JP" altLang="en-US"/>
          </a:p>
        </p:txBody>
      </p:sp>
    </p:spTree>
    <p:extLst>
      <p:ext uri="{BB962C8B-B14F-4D97-AF65-F5344CB8AC3E}">
        <p14:creationId xmlns:p14="http://schemas.microsoft.com/office/powerpoint/2010/main" val="2910118663"/>
      </p:ext>
    </p:extLst>
  </p:cSld>
  <p:clrMapOvr>
    <a:masterClrMapping/>
  </p:clrMapOvr>
</p:sldLayout>
</file>

<file path=ppt/slideLayouts/slideLayout11.xml><?xml version="1.0" encoding="utf-8"?>
<p:sldLayout xmlns:a="http://schemas.openxmlformats.org/drawingml/2006/main" xmlns:r="http://schemas.openxmlformats.org/officeDocument/2006/relationships" xmlns:p="http://schemas.openxmlformats.org/presentationml/2006/main" type="vertTitleAndTx" preserve="1">
  <p:cSld name="縦書きタイトルと&#10;縦書きテキスト">
    <p:spTree>
      <p:nvGrpSpPr>
        <p:cNvPr id="1" name=""/>
        <p:cNvGrpSpPr/>
        <p:nvPr/>
      </p:nvGrpSpPr>
      <p:grpSpPr>
        <a:xfrm>
          <a:off x="0" y="0"/>
          <a:ext cx="0" cy="0"/>
          <a:chOff x="0" y="0"/>
          <a:chExt cx="0" cy="0"/>
        </a:xfrm>
      </p:grpSpPr>
      <p:sp>
        <p:nvSpPr>
          <p:cNvPr id="2" name="縦書きタイトル 1"/>
          <p:cNvSpPr>
            <a:spLocks noGrp="1"/>
          </p:cNvSpPr>
          <p:nvPr>
            <p:ph type="title" orient="vert"/>
          </p:nvPr>
        </p:nvSpPr>
        <p:spPr>
          <a:xfrm>
            <a:off x="6543675" y="365125"/>
            <a:ext cx="1971675" cy="5811838"/>
          </a:xfrm>
        </p:spPr>
        <p:txBody>
          <a:bodyPr vert="eaVert"/>
          <a:lstStyle/>
          <a:p>
            <a:r>
              <a:rPr kumimoji="1" lang="ja-JP" altLang="en-US"/>
              <a:t>マスター タイトルの書式設定</a:t>
            </a:r>
          </a:p>
        </p:txBody>
      </p:sp>
      <p:sp>
        <p:nvSpPr>
          <p:cNvPr id="3" name="縦書きテキスト プレースホルダー 2"/>
          <p:cNvSpPr>
            <a:spLocks noGrp="1"/>
          </p:cNvSpPr>
          <p:nvPr>
            <p:ph type="body" orient="vert" idx="1"/>
          </p:nvPr>
        </p:nvSpPr>
        <p:spPr>
          <a:xfrm>
            <a:off x="628650" y="365125"/>
            <a:ext cx="5800725" cy="5811838"/>
          </a:xfrm>
        </p:spPr>
        <p:txBody>
          <a:bodyPr vert="eaVert"/>
          <a:lstStyle/>
          <a:p>
            <a:pPr lvl="0"/>
            <a:r>
              <a:rPr kumimoji="1" lang="ja-JP" altLang="en-US"/>
              <a:t>マスター テキストの書式設定</a:t>
            </a:r>
          </a:p>
          <a:p>
            <a:pPr lvl="1"/>
            <a:r>
              <a:rPr kumimoji="1" lang="ja-JP" altLang="en-US"/>
              <a:t>第 </a:t>
            </a:r>
            <a:r>
              <a:rPr kumimoji="1" lang="en-US" altLang="ja-JP"/>
              <a:t>2 </a:t>
            </a:r>
            <a:r>
              <a:rPr kumimoji="1" lang="ja-JP" altLang="en-US"/>
              <a:t>レベル</a:t>
            </a:r>
          </a:p>
          <a:p>
            <a:pPr lvl="2"/>
            <a:r>
              <a:rPr kumimoji="1" lang="ja-JP" altLang="en-US"/>
              <a:t>第 </a:t>
            </a:r>
            <a:r>
              <a:rPr kumimoji="1" lang="en-US" altLang="ja-JP"/>
              <a:t>3 </a:t>
            </a:r>
            <a:r>
              <a:rPr kumimoji="1" lang="ja-JP" altLang="en-US"/>
              <a:t>レベル</a:t>
            </a:r>
          </a:p>
          <a:p>
            <a:pPr lvl="3"/>
            <a:r>
              <a:rPr kumimoji="1" lang="ja-JP" altLang="en-US"/>
              <a:t>第 </a:t>
            </a:r>
            <a:r>
              <a:rPr kumimoji="1" lang="en-US" altLang="ja-JP"/>
              <a:t>4 </a:t>
            </a:r>
            <a:r>
              <a:rPr kumimoji="1" lang="ja-JP" altLang="en-US"/>
              <a:t>レベル</a:t>
            </a:r>
          </a:p>
          <a:p>
            <a:pPr lvl="4"/>
            <a:r>
              <a:rPr kumimoji="1" lang="ja-JP" altLang="en-US"/>
              <a:t>第 </a:t>
            </a:r>
            <a:r>
              <a:rPr kumimoji="1" lang="en-US" altLang="ja-JP"/>
              <a:t>5 </a:t>
            </a:r>
            <a:r>
              <a:rPr kumimoji="1" lang="ja-JP" altLang="en-US"/>
              <a:t>レベル</a:t>
            </a:r>
          </a:p>
        </p:txBody>
      </p:sp>
      <p:sp>
        <p:nvSpPr>
          <p:cNvPr id="4" name="日付プレースホルダー 3"/>
          <p:cNvSpPr>
            <a:spLocks noGrp="1"/>
          </p:cNvSpPr>
          <p:nvPr>
            <p:ph type="dt" sz="half" idx="10"/>
          </p:nvPr>
        </p:nvSpPr>
        <p:spPr/>
        <p:txBody>
          <a:bodyPr/>
          <a:lstStyle/>
          <a:p>
            <a:fld id="{B4D24567-3444-406B-8CB8-367B7CA3DA8C}" type="datetimeFigureOut">
              <a:rPr kumimoji="1" lang="ja-JP" altLang="en-US" smtClean="0"/>
              <a:t>2023/6/7</a:t>
            </a:fld>
            <a:endParaRPr kumimoji="1" lang="ja-JP" altLang="en-US"/>
          </a:p>
        </p:txBody>
      </p:sp>
      <p:sp>
        <p:nvSpPr>
          <p:cNvPr id="5" name="フッター プレースホルダー 4"/>
          <p:cNvSpPr>
            <a:spLocks noGrp="1"/>
          </p:cNvSpPr>
          <p:nvPr>
            <p:ph type="ftr" sz="quarter" idx="11"/>
          </p:nvPr>
        </p:nvSpPr>
        <p:spPr/>
        <p:txBody>
          <a:bodyPr/>
          <a:lstStyle/>
          <a:p>
            <a:endParaRPr kumimoji="1" lang="ja-JP" altLang="en-US"/>
          </a:p>
        </p:txBody>
      </p:sp>
      <p:sp>
        <p:nvSpPr>
          <p:cNvPr id="6" name="スライド番号プレースホルダー 5"/>
          <p:cNvSpPr>
            <a:spLocks noGrp="1"/>
          </p:cNvSpPr>
          <p:nvPr>
            <p:ph type="sldNum" sz="quarter" idx="12"/>
          </p:nvPr>
        </p:nvSpPr>
        <p:spPr/>
        <p:txBody>
          <a:bodyPr/>
          <a:lstStyle/>
          <a:p>
            <a:fld id="{D197BAFD-BF13-47B8-A8B5-FFAB88973279}" type="slidenum">
              <a:rPr kumimoji="1" lang="ja-JP" altLang="en-US" smtClean="0"/>
              <a:t>‹#›</a:t>
            </a:fld>
            <a:endParaRPr kumimoji="1" lang="ja-JP" altLang="en-US"/>
          </a:p>
        </p:txBody>
      </p:sp>
    </p:spTree>
    <p:extLst>
      <p:ext uri="{BB962C8B-B14F-4D97-AF65-F5344CB8AC3E}">
        <p14:creationId xmlns:p14="http://schemas.microsoft.com/office/powerpoint/2010/main" val="844885838"/>
      </p:ext>
    </p:extLst>
  </p:cSld>
  <p:clrMapOvr>
    <a:masterClrMapping/>
  </p:clrMapOvr>
</p:sldLayout>
</file>

<file path=ppt/slideMasters/_rels/slideMaster1.xml.rels><?xml version="1.0" encoding="UTF-8" standalone="yes"?>
<Relationships xmlns="http://schemas.openxmlformats.org/package/2006/relationships"><Relationship Id="rId8" Type="http://schemas.openxmlformats.org/officeDocument/2006/relationships/slideLayout" Target="../slideLayouts/slideLayout8.xml"/><Relationship Id="rId3" Type="http://schemas.openxmlformats.org/officeDocument/2006/relationships/slideLayout" Target="../slideLayouts/slideLayout3.xml"/><Relationship Id="rId7" Type="http://schemas.openxmlformats.org/officeDocument/2006/relationships/slideLayout" Target="../slideLayouts/slideLayout7.xml"/><Relationship Id="rId12" Type="http://schemas.openxmlformats.org/officeDocument/2006/relationships/theme" Target="../theme/theme1.xml"/><Relationship Id="rId2" Type="http://schemas.openxmlformats.org/officeDocument/2006/relationships/slideLayout" Target="../slideLayouts/slideLayout2.xml"/><Relationship Id="rId1" Type="http://schemas.openxmlformats.org/officeDocument/2006/relationships/slideLayout" Target="../slideLayouts/slideLayout1.xml"/><Relationship Id="rId6" Type="http://schemas.openxmlformats.org/officeDocument/2006/relationships/slideLayout" Target="../slideLayouts/slideLayout6.xml"/><Relationship Id="rId11" Type="http://schemas.openxmlformats.org/officeDocument/2006/relationships/slideLayout" Target="../slideLayouts/slideLayout11.xml"/><Relationship Id="rId5" Type="http://schemas.openxmlformats.org/officeDocument/2006/relationships/slideLayout" Target="../slideLayouts/slideLayout5.xml"/><Relationship Id="rId10" Type="http://schemas.openxmlformats.org/officeDocument/2006/relationships/slideLayout" Target="../slideLayouts/slideLayout10.xml"/><Relationship Id="rId4" Type="http://schemas.openxmlformats.org/officeDocument/2006/relationships/slideLayout" Target="../slideLayouts/slideLayout4.xml"/><Relationship Id="rId9" Type="http://schemas.openxmlformats.org/officeDocument/2006/relationships/slideLayout" Target="../slideLayouts/slideLayout9.xml"/></Relationships>
</file>

<file path=ppt/slideMasters/slideMaster1.xml><?xml version="1.0" encoding="utf-8"?>
<p:sld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2" name="タイトル プレースホルダー 1"/>
          <p:cNvSpPr>
            <a:spLocks noGrp="1"/>
          </p:cNvSpPr>
          <p:nvPr>
            <p:ph type="title"/>
          </p:nvPr>
        </p:nvSpPr>
        <p:spPr>
          <a:xfrm>
            <a:off x="628650" y="365126"/>
            <a:ext cx="7886700" cy="1325563"/>
          </a:xfrm>
          <a:prstGeom prst="rect">
            <a:avLst/>
          </a:prstGeom>
        </p:spPr>
        <p:txBody>
          <a:bodyPr vert="horz" lIns="91440" tIns="45720" rIns="91440" bIns="45720" rtlCol="0" anchor="ctr">
            <a:normAutofit/>
          </a:bodyPr>
          <a:lstStyle/>
          <a:p>
            <a:r>
              <a:rPr kumimoji="1" lang="ja-JP" altLang="en-US"/>
              <a:t>マスター タイトルの書式設定</a:t>
            </a:r>
          </a:p>
        </p:txBody>
      </p:sp>
      <p:sp>
        <p:nvSpPr>
          <p:cNvPr id="3" name="テキスト プレースホルダー 2"/>
          <p:cNvSpPr>
            <a:spLocks noGrp="1"/>
          </p:cNvSpPr>
          <p:nvPr>
            <p:ph type="body" idx="1"/>
          </p:nvPr>
        </p:nvSpPr>
        <p:spPr>
          <a:xfrm>
            <a:off x="628650" y="1825625"/>
            <a:ext cx="7886700" cy="4351338"/>
          </a:xfrm>
          <a:prstGeom prst="rect">
            <a:avLst/>
          </a:prstGeom>
        </p:spPr>
        <p:txBody>
          <a:bodyPr vert="horz" lIns="91440" tIns="45720" rIns="91440" bIns="45720" rtlCol="0">
            <a:normAutofit/>
          </a:bodyPr>
          <a:lstStyle/>
          <a:p>
            <a:pPr lvl="0"/>
            <a:r>
              <a:rPr kumimoji="1" lang="ja-JP" altLang="en-US"/>
              <a:t>マスター テキストの書式設定</a:t>
            </a:r>
          </a:p>
          <a:p>
            <a:pPr lvl="1"/>
            <a:r>
              <a:rPr kumimoji="1" lang="ja-JP" altLang="en-US"/>
              <a:t>第 </a:t>
            </a:r>
            <a:r>
              <a:rPr kumimoji="1" lang="en-US" altLang="ja-JP"/>
              <a:t>2 </a:t>
            </a:r>
            <a:r>
              <a:rPr kumimoji="1" lang="ja-JP" altLang="en-US"/>
              <a:t>レベル</a:t>
            </a:r>
          </a:p>
          <a:p>
            <a:pPr lvl="2"/>
            <a:r>
              <a:rPr kumimoji="1" lang="ja-JP" altLang="en-US"/>
              <a:t>第 </a:t>
            </a:r>
            <a:r>
              <a:rPr kumimoji="1" lang="en-US" altLang="ja-JP"/>
              <a:t>3 </a:t>
            </a:r>
            <a:r>
              <a:rPr kumimoji="1" lang="ja-JP" altLang="en-US"/>
              <a:t>レベル</a:t>
            </a:r>
          </a:p>
          <a:p>
            <a:pPr lvl="3"/>
            <a:r>
              <a:rPr kumimoji="1" lang="ja-JP" altLang="en-US"/>
              <a:t>第 </a:t>
            </a:r>
            <a:r>
              <a:rPr kumimoji="1" lang="en-US" altLang="ja-JP"/>
              <a:t>4 </a:t>
            </a:r>
            <a:r>
              <a:rPr kumimoji="1" lang="ja-JP" altLang="en-US"/>
              <a:t>レベル</a:t>
            </a:r>
          </a:p>
          <a:p>
            <a:pPr lvl="4"/>
            <a:r>
              <a:rPr kumimoji="1" lang="ja-JP" altLang="en-US"/>
              <a:t>第 </a:t>
            </a:r>
            <a:r>
              <a:rPr kumimoji="1" lang="en-US" altLang="ja-JP"/>
              <a:t>5 </a:t>
            </a:r>
            <a:r>
              <a:rPr kumimoji="1" lang="ja-JP" altLang="en-US"/>
              <a:t>レベル</a:t>
            </a:r>
          </a:p>
        </p:txBody>
      </p:sp>
      <p:sp>
        <p:nvSpPr>
          <p:cNvPr id="4" name="日付プレースホルダー 3"/>
          <p:cNvSpPr>
            <a:spLocks noGrp="1"/>
          </p:cNvSpPr>
          <p:nvPr>
            <p:ph type="dt" sz="half" idx="2"/>
          </p:nvPr>
        </p:nvSpPr>
        <p:spPr>
          <a:xfrm>
            <a:off x="628650" y="6356351"/>
            <a:ext cx="2057400" cy="365125"/>
          </a:xfrm>
          <a:prstGeom prst="rect">
            <a:avLst/>
          </a:prstGeom>
        </p:spPr>
        <p:txBody>
          <a:bodyPr vert="horz" lIns="91440" tIns="45720" rIns="91440" bIns="45720" rtlCol="0" anchor="ctr"/>
          <a:lstStyle>
            <a:lvl1pPr algn="l">
              <a:defRPr sz="900">
                <a:solidFill>
                  <a:schemeClr val="tx1">
                    <a:tint val="75000"/>
                  </a:schemeClr>
                </a:solidFill>
              </a:defRPr>
            </a:lvl1pPr>
          </a:lstStyle>
          <a:p>
            <a:fld id="{B4D24567-3444-406B-8CB8-367B7CA3DA8C}" type="datetimeFigureOut">
              <a:rPr kumimoji="1" lang="ja-JP" altLang="en-US" smtClean="0"/>
              <a:t>2023/6/7</a:t>
            </a:fld>
            <a:endParaRPr kumimoji="1" lang="ja-JP" altLang="en-US"/>
          </a:p>
        </p:txBody>
      </p:sp>
      <p:sp>
        <p:nvSpPr>
          <p:cNvPr id="5" name="フッター プレースホルダー 4"/>
          <p:cNvSpPr>
            <a:spLocks noGrp="1"/>
          </p:cNvSpPr>
          <p:nvPr>
            <p:ph type="ftr" sz="quarter" idx="3"/>
          </p:nvPr>
        </p:nvSpPr>
        <p:spPr>
          <a:xfrm>
            <a:off x="3028950" y="6356351"/>
            <a:ext cx="3086100" cy="365125"/>
          </a:xfrm>
          <a:prstGeom prst="rect">
            <a:avLst/>
          </a:prstGeom>
        </p:spPr>
        <p:txBody>
          <a:bodyPr vert="horz" lIns="91440" tIns="45720" rIns="91440" bIns="45720" rtlCol="0" anchor="ctr"/>
          <a:lstStyle>
            <a:lvl1pPr algn="ctr">
              <a:defRPr sz="900">
                <a:solidFill>
                  <a:schemeClr val="tx1">
                    <a:tint val="75000"/>
                  </a:schemeClr>
                </a:solidFill>
              </a:defRPr>
            </a:lvl1pPr>
          </a:lstStyle>
          <a:p>
            <a:endParaRPr kumimoji="1" lang="ja-JP" altLang="en-US"/>
          </a:p>
        </p:txBody>
      </p:sp>
      <p:sp>
        <p:nvSpPr>
          <p:cNvPr id="6" name="スライド番号プレースホルダー 5"/>
          <p:cNvSpPr>
            <a:spLocks noGrp="1"/>
          </p:cNvSpPr>
          <p:nvPr>
            <p:ph type="sldNum" sz="quarter" idx="4"/>
          </p:nvPr>
        </p:nvSpPr>
        <p:spPr>
          <a:xfrm>
            <a:off x="6457950" y="6356351"/>
            <a:ext cx="2057400" cy="365125"/>
          </a:xfrm>
          <a:prstGeom prst="rect">
            <a:avLst/>
          </a:prstGeom>
        </p:spPr>
        <p:txBody>
          <a:bodyPr vert="horz" lIns="91440" tIns="45720" rIns="91440" bIns="45720" rtlCol="0" anchor="ctr"/>
          <a:lstStyle>
            <a:lvl1pPr algn="r">
              <a:defRPr sz="900">
                <a:solidFill>
                  <a:schemeClr val="tx1">
                    <a:tint val="75000"/>
                  </a:schemeClr>
                </a:solidFill>
              </a:defRPr>
            </a:lvl1pPr>
          </a:lstStyle>
          <a:p>
            <a:fld id="{D197BAFD-BF13-47B8-A8B5-FFAB88973279}" type="slidenum">
              <a:rPr kumimoji="1" lang="ja-JP" altLang="en-US" smtClean="0"/>
              <a:t>‹#›</a:t>
            </a:fld>
            <a:endParaRPr kumimoji="1" lang="ja-JP" altLang="en-US"/>
          </a:p>
        </p:txBody>
      </p:sp>
    </p:spTree>
    <p:extLst>
      <p:ext uri="{BB962C8B-B14F-4D97-AF65-F5344CB8AC3E}">
        <p14:creationId xmlns:p14="http://schemas.microsoft.com/office/powerpoint/2010/main" val="3850512809"/>
      </p:ext>
    </p:extLst>
  </p:cSld>
  <p:clrMap bg1="lt1" tx1="dk1" bg2="lt2" tx2="dk2" accent1="accent1" accent2="accent2" accent3="accent3" accent4="accent4" accent5="accent5" accent6="accent6" hlink="hlink" folHlink="folHlink"/>
  <p:sldLayoutIdLst>
    <p:sldLayoutId id="2147483685" r:id="rId1"/>
    <p:sldLayoutId id="2147483686" r:id="rId2"/>
    <p:sldLayoutId id="2147483687" r:id="rId3"/>
    <p:sldLayoutId id="2147483688" r:id="rId4"/>
    <p:sldLayoutId id="2147483689" r:id="rId5"/>
    <p:sldLayoutId id="2147483690" r:id="rId6"/>
    <p:sldLayoutId id="2147483691" r:id="rId7"/>
    <p:sldLayoutId id="2147483692" r:id="rId8"/>
    <p:sldLayoutId id="2147483693" r:id="rId9"/>
    <p:sldLayoutId id="2147483694" r:id="rId10"/>
    <p:sldLayoutId id="2147483695" r:id="rId11"/>
  </p:sldLayoutIdLst>
  <p:txStyles>
    <p:titleStyle>
      <a:lvl1pPr algn="l" defTabSz="685800" rtl="0" eaLnBrk="1" latinLnBrk="0" hangingPunct="1">
        <a:lnSpc>
          <a:spcPct val="90000"/>
        </a:lnSpc>
        <a:spcBef>
          <a:spcPct val="0"/>
        </a:spcBef>
        <a:buNone/>
        <a:defRPr kumimoji="1" sz="3300" kern="1200">
          <a:solidFill>
            <a:schemeClr val="tx1"/>
          </a:solidFill>
          <a:latin typeface="+mj-lt"/>
          <a:ea typeface="+mj-ea"/>
          <a:cs typeface="+mj-cs"/>
        </a:defRPr>
      </a:lvl1pPr>
    </p:titleStyle>
    <p:bodyStyle>
      <a:lvl1pPr marL="171450" indent="-171450" algn="l" defTabSz="685800" rtl="0" eaLnBrk="1" latinLnBrk="0" hangingPunct="1">
        <a:lnSpc>
          <a:spcPct val="90000"/>
        </a:lnSpc>
        <a:spcBef>
          <a:spcPts val="750"/>
        </a:spcBef>
        <a:buFont typeface="Arial" panose="020B0604020202020204" pitchFamily="34" charset="0"/>
        <a:buChar char="•"/>
        <a:defRPr kumimoji="1" sz="2100" kern="1200">
          <a:solidFill>
            <a:schemeClr val="tx1"/>
          </a:solidFill>
          <a:latin typeface="+mn-lt"/>
          <a:ea typeface="+mn-ea"/>
          <a:cs typeface="+mn-cs"/>
        </a:defRPr>
      </a:lvl1pPr>
      <a:lvl2pPr marL="514350" indent="-171450" algn="l" defTabSz="685800" rtl="0" eaLnBrk="1" latinLnBrk="0" hangingPunct="1">
        <a:lnSpc>
          <a:spcPct val="90000"/>
        </a:lnSpc>
        <a:spcBef>
          <a:spcPts val="375"/>
        </a:spcBef>
        <a:buFont typeface="Arial" panose="020B0604020202020204" pitchFamily="34" charset="0"/>
        <a:buChar char="•"/>
        <a:defRPr kumimoji="1" sz="1800" kern="1200">
          <a:solidFill>
            <a:schemeClr val="tx1"/>
          </a:solidFill>
          <a:latin typeface="+mn-lt"/>
          <a:ea typeface="+mn-ea"/>
          <a:cs typeface="+mn-cs"/>
        </a:defRPr>
      </a:lvl2pPr>
      <a:lvl3pPr marL="857250" indent="-171450" algn="l" defTabSz="685800" rtl="0" eaLnBrk="1" latinLnBrk="0" hangingPunct="1">
        <a:lnSpc>
          <a:spcPct val="90000"/>
        </a:lnSpc>
        <a:spcBef>
          <a:spcPts val="375"/>
        </a:spcBef>
        <a:buFont typeface="Arial" panose="020B0604020202020204" pitchFamily="34" charset="0"/>
        <a:buChar char="•"/>
        <a:defRPr kumimoji="1" sz="1500" kern="1200">
          <a:solidFill>
            <a:schemeClr val="tx1"/>
          </a:solidFill>
          <a:latin typeface="+mn-lt"/>
          <a:ea typeface="+mn-ea"/>
          <a:cs typeface="+mn-cs"/>
        </a:defRPr>
      </a:lvl3pPr>
      <a:lvl4pPr marL="1200150" indent="-171450" algn="l" defTabSz="685800" rtl="0" eaLnBrk="1" latinLnBrk="0" hangingPunct="1">
        <a:lnSpc>
          <a:spcPct val="90000"/>
        </a:lnSpc>
        <a:spcBef>
          <a:spcPts val="375"/>
        </a:spcBef>
        <a:buFont typeface="Arial" panose="020B0604020202020204" pitchFamily="34" charset="0"/>
        <a:buChar char="•"/>
        <a:defRPr kumimoji="1" sz="1350" kern="1200">
          <a:solidFill>
            <a:schemeClr val="tx1"/>
          </a:solidFill>
          <a:latin typeface="+mn-lt"/>
          <a:ea typeface="+mn-ea"/>
          <a:cs typeface="+mn-cs"/>
        </a:defRPr>
      </a:lvl4pPr>
      <a:lvl5pPr marL="1543050" indent="-171450" algn="l" defTabSz="685800" rtl="0" eaLnBrk="1" latinLnBrk="0" hangingPunct="1">
        <a:lnSpc>
          <a:spcPct val="90000"/>
        </a:lnSpc>
        <a:spcBef>
          <a:spcPts val="375"/>
        </a:spcBef>
        <a:buFont typeface="Arial" panose="020B0604020202020204" pitchFamily="34" charset="0"/>
        <a:buChar char="•"/>
        <a:defRPr kumimoji="1" sz="1350" kern="1200">
          <a:solidFill>
            <a:schemeClr val="tx1"/>
          </a:solidFill>
          <a:latin typeface="+mn-lt"/>
          <a:ea typeface="+mn-ea"/>
          <a:cs typeface="+mn-cs"/>
        </a:defRPr>
      </a:lvl5pPr>
      <a:lvl6pPr marL="1885950" indent="-171450" algn="l" defTabSz="685800" rtl="0" eaLnBrk="1" latinLnBrk="0" hangingPunct="1">
        <a:lnSpc>
          <a:spcPct val="90000"/>
        </a:lnSpc>
        <a:spcBef>
          <a:spcPts val="375"/>
        </a:spcBef>
        <a:buFont typeface="Arial" panose="020B0604020202020204" pitchFamily="34" charset="0"/>
        <a:buChar char="•"/>
        <a:defRPr kumimoji="1" sz="1350" kern="1200">
          <a:solidFill>
            <a:schemeClr val="tx1"/>
          </a:solidFill>
          <a:latin typeface="+mn-lt"/>
          <a:ea typeface="+mn-ea"/>
          <a:cs typeface="+mn-cs"/>
        </a:defRPr>
      </a:lvl6pPr>
      <a:lvl7pPr marL="2228850" indent="-171450" algn="l" defTabSz="685800" rtl="0" eaLnBrk="1" latinLnBrk="0" hangingPunct="1">
        <a:lnSpc>
          <a:spcPct val="90000"/>
        </a:lnSpc>
        <a:spcBef>
          <a:spcPts val="375"/>
        </a:spcBef>
        <a:buFont typeface="Arial" panose="020B0604020202020204" pitchFamily="34" charset="0"/>
        <a:buChar char="•"/>
        <a:defRPr kumimoji="1" sz="1350" kern="1200">
          <a:solidFill>
            <a:schemeClr val="tx1"/>
          </a:solidFill>
          <a:latin typeface="+mn-lt"/>
          <a:ea typeface="+mn-ea"/>
          <a:cs typeface="+mn-cs"/>
        </a:defRPr>
      </a:lvl7pPr>
      <a:lvl8pPr marL="2571750" indent="-171450" algn="l" defTabSz="685800" rtl="0" eaLnBrk="1" latinLnBrk="0" hangingPunct="1">
        <a:lnSpc>
          <a:spcPct val="90000"/>
        </a:lnSpc>
        <a:spcBef>
          <a:spcPts val="375"/>
        </a:spcBef>
        <a:buFont typeface="Arial" panose="020B0604020202020204" pitchFamily="34" charset="0"/>
        <a:buChar char="•"/>
        <a:defRPr kumimoji="1" sz="1350" kern="1200">
          <a:solidFill>
            <a:schemeClr val="tx1"/>
          </a:solidFill>
          <a:latin typeface="+mn-lt"/>
          <a:ea typeface="+mn-ea"/>
          <a:cs typeface="+mn-cs"/>
        </a:defRPr>
      </a:lvl8pPr>
      <a:lvl9pPr marL="2914650" indent="-171450" algn="l" defTabSz="685800" rtl="0" eaLnBrk="1" latinLnBrk="0" hangingPunct="1">
        <a:lnSpc>
          <a:spcPct val="90000"/>
        </a:lnSpc>
        <a:spcBef>
          <a:spcPts val="375"/>
        </a:spcBef>
        <a:buFont typeface="Arial" panose="020B0604020202020204" pitchFamily="34" charset="0"/>
        <a:buChar char="•"/>
        <a:defRPr kumimoji="1" sz="1350" kern="1200">
          <a:solidFill>
            <a:schemeClr val="tx1"/>
          </a:solidFill>
          <a:latin typeface="+mn-lt"/>
          <a:ea typeface="+mn-ea"/>
          <a:cs typeface="+mn-cs"/>
        </a:defRPr>
      </a:lvl9pPr>
    </p:bodyStyle>
    <p:otherStyle>
      <a:defPPr>
        <a:defRPr lang="ja-JP"/>
      </a:defPPr>
      <a:lvl1pPr marL="0" algn="l" defTabSz="685800" rtl="0" eaLnBrk="1" latinLnBrk="0" hangingPunct="1">
        <a:defRPr kumimoji="1" sz="1350" kern="1200">
          <a:solidFill>
            <a:schemeClr val="tx1"/>
          </a:solidFill>
          <a:latin typeface="+mn-lt"/>
          <a:ea typeface="+mn-ea"/>
          <a:cs typeface="+mn-cs"/>
        </a:defRPr>
      </a:lvl1pPr>
      <a:lvl2pPr marL="342900" algn="l" defTabSz="685800" rtl="0" eaLnBrk="1" latinLnBrk="0" hangingPunct="1">
        <a:defRPr kumimoji="1" sz="1350" kern="1200">
          <a:solidFill>
            <a:schemeClr val="tx1"/>
          </a:solidFill>
          <a:latin typeface="+mn-lt"/>
          <a:ea typeface="+mn-ea"/>
          <a:cs typeface="+mn-cs"/>
        </a:defRPr>
      </a:lvl2pPr>
      <a:lvl3pPr marL="685800" algn="l" defTabSz="685800" rtl="0" eaLnBrk="1" latinLnBrk="0" hangingPunct="1">
        <a:defRPr kumimoji="1" sz="1350" kern="1200">
          <a:solidFill>
            <a:schemeClr val="tx1"/>
          </a:solidFill>
          <a:latin typeface="+mn-lt"/>
          <a:ea typeface="+mn-ea"/>
          <a:cs typeface="+mn-cs"/>
        </a:defRPr>
      </a:lvl3pPr>
      <a:lvl4pPr marL="1028700" algn="l" defTabSz="685800" rtl="0" eaLnBrk="1" latinLnBrk="0" hangingPunct="1">
        <a:defRPr kumimoji="1" sz="1350" kern="1200">
          <a:solidFill>
            <a:schemeClr val="tx1"/>
          </a:solidFill>
          <a:latin typeface="+mn-lt"/>
          <a:ea typeface="+mn-ea"/>
          <a:cs typeface="+mn-cs"/>
        </a:defRPr>
      </a:lvl4pPr>
      <a:lvl5pPr marL="1371600" algn="l" defTabSz="685800" rtl="0" eaLnBrk="1" latinLnBrk="0" hangingPunct="1">
        <a:defRPr kumimoji="1" sz="1350" kern="1200">
          <a:solidFill>
            <a:schemeClr val="tx1"/>
          </a:solidFill>
          <a:latin typeface="+mn-lt"/>
          <a:ea typeface="+mn-ea"/>
          <a:cs typeface="+mn-cs"/>
        </a:defRPr>
      </a:lvl5pPr>
      <a:lvl6pPr marL="1714500" algn="l" defTabSz="685800" rtl="0" eaLnBrk="1" latinLnBrk="0" hangingPunct="1">
        <a:defRPr kumimoji="1" sz="1350" kern="1200">
          <a:solidFill>
            <a:schemeClr val="tx1"/>
          </a:solidFill>
          <a:latin typeface="+mn-lt"/>
          <a:ea typeface="+mn-ea"/>
          <a:cs typeface="+mn-cs"/>
        </a:defRPr>
      </a:lvl6pPr>
      <a:lvl7pPr marL="2057400" algn="l" defTabSz="685800" rtl="0" eaLnBrk="1" latinLnBrk="0" hangingPunct="1">
        <a:defRPr kumimoji="1" sz="1350" kern="1200">
          <a:solidFill>
            <a:schemeClr val="tx1"/>
          </a:solidFill>
          <a:latin typeface="+mn-lt"/>
          <a:ea typeface="+mn-ea"/>
          <a:cs typeface="+mn-cs"/>
        </a:defRPr>
      </a:lvl7pPr>
      <a:lvl8pPr marL="2400300" algn="l" defTabSz="685800" rtl="0" eaLnBrk="1" latinLnBrk="0" hangingPunct="1">
        <a:defRPr kumimoji="1" sz="1350" kern="1200">
          <a:solidFill>
            <a:schemeClr val="tx1"/>
          </a:solidFill>
          <a:latin typeface="+mn-lt"/>
          <a:ea typeface="+mn-ea"/>
          <a:cs typeface="+mn-cs"/>
        </a:defRPr>
      </a:lvl8pPr>
      <a:lvl9pPr marL="2743200" algn="l" defTabSz="685800" rtl="0" eaLnBrk="1" latinLnBrk="0" hangingPunct="1">
        <a:defRPr kumimoji="1" sz="1350" kern="1200">
          <a:solidFill>
            <a:schemeClr val="tx1"/>
          </a:solidFill>
          <a:latin typeface="+mn-lt"/>
          <a:ea typeface="+mn-ea"/>
          <a:cs typeface="+mn-cs"/>
        </a:defRPr>
      </a:lvl9pPr>
    </p:otherStyle>
  </p:txStyles>
</p:sldMaster>
</file>

<file path=ppt/slides/_rels/slide1.xml.rels><?xml version="1.0" encoding="UTF-8" standalone="yes"?>
<Relationships xmlns="http://schemas.openxmlformats.org/package/2006/relationships"><Relationship Id="rId3" Type="http://schemas.openxmlformats.org/officeDocument/2006/relationships/image" Target="../media/image1.jpeg"/><Relationship Id="rId2" Type="http://schemas.openxmlformats.org/officeDocument/2006/relationships/notesSlide" Target="../notesSlides/notesSlide1.xml"/><Relationship Id="rId1" Type="http://schemas.openxmlformats.org/officeDocument/2006/relationships/slideLayout" Target="../slideLayouts/slideLayout1.xml"/></Relationships>
</file>

<file path=ppt/slides/_rels/slide2.xml.rels><?xml version="1.0" encoding="UTF-8" standalone="yes"?>
<Relationships xmlns="http://schemas.openxmlformats.org/package/2006/relationships"><Relationship Id="rId2" Type="http://schemas.openxmlformats.org/officeDocument/2006/relationships/notesSlide" Target="../notesSlides/notesSlide2.xml"/><Relationship Id="rId1" Type="http://schemas.openxmlformats.org/officeDocument/2006/relationships/slideLayout" Target="../slideLayouts/slideLayout2.xml"/></Relationships>
</file>

<file path=ppt/slides/_rels/slide3.xml.rels><?xml version="1.0" encoding="UTF-8" standalone="yes"?>
<Relationships xmlns="http://schemas.openxmlformats.org/package/2006/relationships"><Relationship Id="rId2" Type="http://schemas.openxmlformats.org/officeDocument/2006/relationships/notesSlide" Target="../notesSlides/notesSlide3.xml"/><Relationship Id="rId1" Type="http://schemas.openxmlformats.org/officeDocument/2006/relationships/slideLayout" Target="../slideLayouts/slideLayout2.xml"/></Relationships>
</file>

<file path=ppt/slides/_rels/slide4.xml.rels><?xml version="1.0" encoding="UTF-8" standalone="yes"?>
<Relationships xmlns="http://schemas.openxmlformats.org/package/2006/relationships"><Relationship Id="rId3" Type="http://schemas.openxmlformats.org/officeDocument/2006/relationships/image" Target="../media/image2.emf"/><Relationship Id="rId2" Type="http://schemas.openxmlformats.org/officeDocument/2006/relationships/notesSlide" Target="../notesSlides/notesSlide4.xml"/><Relationship Id="rId1" Type="http://schemas.openxmlformats.org/officeDocument/2006/relationships/slideLayout" Target="../slideLayouts/slideLayout2.xml"/><Relationship Id="rId6" Type="http://schemas.openxmlformats.org/officeDocument/2006/relationships/image" Target="../media/image4.emf"/><Relationship Id="rId5" Type="http://schemas.openxmlformats.org/officeDocument/2006/relationships/package" Target="../embeddings/Microsoft_Excel_Worksheet.xlsx"/><Relationship Id="rId4" Type="http://schemas.openxmlformats.org/officeDocument/2006/relationships/image" Target="../media/image3.png"/></Relationships>
</file>

<file path=ppt/slides/_rels/slide5.xml.rels><?xml version="1.0" encoding="UTF-8" standalone="yes"?>
<Relationships xmlns="http://schemas.openxmlformats.org/package/2006/relationships"><Relationship Id="rId3" Type="http://schemas.openxmlformats.org/officeDocument/2006/relationships/chart" Target="../charts/chart1.xml"/><Relationship Id="rId2" Type="http://schemas.openxmlformats.org/officeDocument/2006/relationships/notesSlide" Target="../notesSlides/notesSlide5.xml"/><Relationship Id="rId1" Type="http://schemas.openxmlformats.org/officeDocument/2006/relationships/slideLayout" Target="../slideLayouts/slideLayout2.xml"/></Relationships>
</file>

<file path=ppt/slides/_rels/slide6.xml.rels><?xml version="1.0" encoding="UTF-8" standalone="yes"?>
<Relationships xmlns="http://schemas.openxmlformats.org/package/2006/relationships"><Relationship Id="rId2" Type="http://schemas.openxmlformats.org/officeDocument/2006/relationships/notesSlide" Target="../notesSlides/notesSlide6.xml"/><Relationship Id="rId1" Type="http://schemas.openxmlformats.org/officeDocument/2006/relationships/slideLayout" Target="../slideLayouts/slideLayout2.xml"/></Relationships>
</file>

<file path=ppt/slides/_rels/slide7.xml.rels><?xml version="1.0" encoding="UTF-8" standalone="yes"?>
<Relationships xmlns="http://schemas.openxmlformats.org/package/2006/relationships"><Relationship Id="rId2" Type="http://schemas.openxmlformats.org/officeDocument/2006/relationships/notesSlide" Target="../notesSlides/notesSlide7.xml"/><Relationship Id="rId1" Type="http://schemas.openxmlformats.org/officeDocument/2006/relationships/slideLayout" Target="../slideLayouts/slideLayout2.xml"/></Relationships>
</file>

<file path=ppt/slides/_rels/slide8.xml.rels><?xml version="1.0" encoding="UTF-8" standalone="yes"?>
<Relationships xmlns="http://schemas.openxmlformats.org/package/2006/relationships"><Relationship Id="rId2" Type="http://schemas.openxmlformats.org/officeDocument/2006/relationships/notesSlide" Target="../notesSlides/notesSlide8.xml"/><Relationship Id="rId1" Type="http://schemas.openxmlformats.org/officeDocument/2006/relationships/slideLayout" Target="../slideLayouts/slideLayout2.xml"/></Relationships>
</file>

<file path=ppt/slides/_rels/slide9.xml.rels><?xml version="1.0" encoding="UTF-8" standalone="yes"?>
<Relationships xmlns="http://schemas.openxmlformats.org/package/2006/relationships"><Relationship Id="rId3" Type="http://schemas.openxmlformats.org/officeDocument/2006/relationships/chart" Target="../charts/chart2.xml"/><Relationship Id="rId2" Type="http://schemas.openxmlformats.org/officeDocument/2006/relationships/notesSlide" Target="../notesSlides/notesSlide9.xml"/><Relationship Id="rId1" Type="http://schemas.openxmlformats.org/officeDocument/2006/relationships/slideLayout" Target="../slideLayouts/slideLayout2.xml"/></Relationships>
</file>

<file path=ppt/slides/_rels/slide10.xml.rels><?xml version="1.0" encoding="UTF-8" standalone="yes"?>
<Relationships xmlns="http://schemas.openxmlformats.org/package/2006/relationships"><Relationship Id="rId3" Type="http://schemas.openxmlformats.org/officeDocument/2006/relationships/chart" Target="../charts/chart3.xml"/><Relationship Id="rId2" Type="http://schemas.openxmlformats.org/officeDocument/2006/relationships/notesSlide" Target="../notesSlides/notesSlide10.xml"/><Relationship Id="rId1" Type="http://schemas.openxmlformats.org/officeDocument/2006/relationships/slideLayout" Target="../slideLayouts/slideLayout2.xml"/></Relationships>
</file>

<file path=ppt/slides/_rels/slide11.xml.rels><?xml version="1.0" encoding="UTF-8" standalone="yes"?>
<Relationships xmlns="http://schemas.openxmlformats.org/package/2006/relationships"><Relationship Id="rId3" Type="http://schemas.openxmlformats.org/officeDocument/2006/relationships/chart" Target="../charts/chart4.xml"/><Relationship Id="rId2" Type="http://schemas.openxmlformats.org/officeDocument/2006/relationships/notesSlide" Target="../notesSlides/notesSlide11.xml"/><Relationship Id="rId1" Type="http://schemas.openxmlformats.org/officeDocument/2006/relationships/slideLayout" Target="../slideLayouts/slideLayout2.xml"/></Relationships>
</file>

<file path=ppt/slides/_rels/slide12.xml.rels><?xml version="1.0" encoding="UTF-8" standalone="yes"?>
<Relationships xmlns="http://schemas.openxmlformats.org/package/2006/relationships"><Relationship Id="rId2" Type="http://schemas.openxmlformats.org/officeDocument/2006/relationships/notesSlide" Target="../notesSlides/notesSlide12.xml"/><Relationship Id="rId1" Type="http://schemas.openxmlformats.org/officeDocument/2006/relationships/slideLayout" Target="../slideLayouts/slideLayout2.xml"/></Relationships>
</file>

<file path=ppt/slides/_rels/slide13.xml.rels><?xml version="1.0" encoding="UTF-8" standalone="yes"?>
<Relationships xmlns="http://schemas.openxmlformats.org/package/2006/relationships"><Relationship Id="rId2" Type="http://schemas.openxmlformats.org/officeDocument/2006/relationships/notesSlide" Target="../notesSlides/notesSlide13.xml"/><Relationship Id="rId1" Type="http://schemas.openxmlformats.org/officeDocument/2006/relationships/slideLayout" Target="../slideLayouts/slideLayout2.xml"/></Relationships>
</file>

<file path=ppt/slides/_rels/slide14.xml.rels><?xml version="1.0" encoding="UTF-8" standalone="yes"?>
<Relationships xmlns="http://schemas.openxmlformats.org/package/2006/relationships"><Relationship Id="rId2" Type="http://schemas.openxmlformats.org/officeDocument/2006/relationships/notesSlide" Target="../notesSlides/notesSlide14.xml"/><Relationship Id="rId1" Type="http://schemas.openxmlformats.org/officeDocument/2006/relationships/slideLayout" Target="../slideLayouts/slideLayout2.xml"/></Relationships>
</file>

<file path=ppt/slides/_rels/slide15.xml.rels><?xml version="1.0" encoding="UTF-8" standalone="yes"?>
<Relationships xmlns="http://schemas.openxmlformats.org/package/2006/relationships"><Relationship Id="rId2" Type="http://schemas.openxmlformats.org/officeDocument/2006/relationships/notesSlide" Target="../notesSlides/notesSlide15.xml"/><Relationship Id="rId1" Type="http://schemas.openxmlformats.org/officeDocument/2006/relationships/slideLayout" Target="../slideLayouts/slideLayout2.xml"/></Relationships>
</file>

<file path=ppt/slides/_rels/slide16.xml.rels><?xml version="1.0" encoding="UTF-8" standalone="yes"?>
<Relationships xmlns="http://schemas.openxmlformats.org/package/2006/relationships"><Relationship Id="rId2" Type="http://schemas.openxmlformats.org/officeDocument/2006/relationships/notesSlide" Target="../notesSlides/notesSlide16.xml"/><Relationship Id="rId1" Type="http://schemas.openxmlformats.org/officeDocument/2006/relationships/slideLayout" Target="../slideLayouts/slideLayout2.xml"/></Relationships>
</file>

<file path=ppt/slides/_rels/slide17.xml.rels><?xml version="1.0" encoding="UTF-8" standalone="yes"?>
<Relationships xmlns="http://schemas.openxmlformats.org/package/2006/relationships"><Relationship Id="rId2" Type="http://schemas.openxmlformats.org/officeDocument/2006/relationships/notesSlide" Target="../notesSlides/notesSlide17.xml"/><Relationship Id="rId1" Type="http://schemas.openxmlformats.org/officeDocument/2006/relationships/slideLayout" Target="../slideLayouts/slideLayout2.xml"/></Relationships>
</file>

<file path=ppt/slides/_rels/slide18.xml.rels><?xml version="1.0" encoding="UTF-8" standalone="yes"?>
<Relationships xmlns="http://schemas.openxmlformats.org/package/2006/relationships"><Relationship Id="rId2" Type="http://schemas.openxmlformats.org/officeDocument/2006/relationships/notesSlide" Target="../notesSlides/notesSlide18.xml"/><Relationship Id="rId1" Type="http://schemas.openxmlformats.org/officeDocument/2006/relationships/slideLayout" Target="../slideLayouts/slideLayout2.xml"/></Relationships>
</file>

<file path=ppt/slides/_rels/slide19.xml.rels><?xml version="1.0" encoding="UTF-8" standalone="yes"?>
<Relationships xmlns="http://schemas.openxmlformats.org/package/2006/relationships"><Relationship Id="rId2" Type="http://schemas.openxmlformats.org/officeDocument/2006/relationships/notesSlide" Target="../notesSlides/notesSlide19.xml"/><Relationship Id="rId1" Type="http://schemas.openxmlformats.org/officeDocument/2006/relationships/slideLayout" Target="../slideLayouts/slideLayout2.xml"/></Relationships>
</file>

<file path=ppt/slides/_rels/slide20.xml.rels><?xml version="1.0" encoding="UTF-8" standalone="yes"?>
<Relationships xmlns="http://schemas.openxmlformats.org/package/2006/relationships"><Relationship Id="rId3" Type="http://schemas.openxmlformats.org/officeDocument/2006/relationships/hyperlink" Target="http://www.nacphn.jp/03/index.html#a2022" TargetMode="External"/><Relationship Id="rId2" Type="http://schemas.openxmlformats.org/officeDocument/2006/relationships/notesSlide" Target="../notesSlides/notesSlide20.xml"/><Relationship Id="rId1" Type="http://schemas.openxmlformats.org/officeDocument/2006/relationships/slideLayout" Target="../slideLayouts/slideLayout2.xml"/></Relationships>
</file>

<file path=ppt/slides/slide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タイトル 1"/>
          <p:cNvSpPr>
            <a:spLocks noGrp="1"/>
          </p:cNvSpPr>
          <p:nvPr>
            <p:ph type="ctrTitle"/>
          </p:nvPr>
        </p:nvSpPr>
        <p:spPr>
          <a:xfrm>
            <a:off x="224029" y="1699436"/>
            <a:ext cx="8819093" cy="936104"/>
          </a:xfrm>
        </p:spPr>
        <p:txBody>
          <a:bodyPr>
            <a:normAutofit fontScale="90000"/>
          </a:bodyPr>
          <a:lstStyle/>
          <a:p>
            <a:pPr lvl="0" defTabSz="914400" eaLnBrk="0" fontAlgn="base" hangingPunct="0">
              <a:lnSpc>
                <a:spcPct val="100000"/>
              </a:lnSpc>
              <a:spcAft>
                <a:spcPct val="0"/>
              </a:spcAft>
            </a:pPr>
            <a:r>
              <a:rPr lang="ja-JP" altLang="en-US" sz="2800" b="1" dirty="0">
                <a:solidFill>
                  <a:srgbClr val="0000FF"/>
                </a:solidFill>
                <a:latin typeface="HG丸ｺﾞｼｯｸM-PRO" panose="020F0600000000000000" pitchFamily="50" charset="-128"/>
                <a:ea typeface="HG丸ｺﾞｼｯｸM-PRO" panose="020F0600000000000000" pitchFamily="50" charset="-128"/>
              </a:rPr>
              <a:t>自治体における新規採用保健師の人材育成にかかる実態</a:t>
            </a:r>
            <a:br>
              <a:rPr lang="en-US" altLang="ja-JP" sz="2800" b="1" dirty="0">
                <a:solidFill>
                  <a:srgbClr val="0000FF"/>
                </a:solidFill>
                <a:latin typeface="HG丸ｺﾞｼｯｸM-PRO" panose="020F0600000000000000" pitchFamily="50" charset="-128"/>
                <a:ea typeface="HG丸ｺﾞｼｯｸM-PRO" panose="020F0600000000000000" pitchFamily="50" charset="-128"/>
              </a:rPr>
            </a:br>
            <a:r>
              <a:rPr lang="ja-JP" altLang="en-US" sz="2800" b="1" dirty="0">
                <a:solidFill>
                  <a:srgbClr val="0000FF"/>
                </a:solidFill>
                <a:latin typeface="HG丸ｺﾞｼｯｸM-PRO" panose="020F0600000000000000" pitchFamily="50" charset="-128"/>
                <a:ea typeface="HG丸ｺﾞｼｯｸM-PRO" panose="020F0600000000000000" pitchFamily="50" charset="-128"/>
              </a:rPr>
              <a:t>および体系的な研修体制の構築にかかる調査研究事業</a:t>
            </a:r>
            <a:endParaRPr lang="ja-JP" altLang="en-US" sz="2000" b="1" dirty="0">
              <a:solidFill>
                <a:srgbClr val="0000FF"/>
              </a:solidFill>
              <a:latin typeface="HG丸ｺﾞｼｯｸM-PRO" panose="020F0600000000000000" pitchFamily="50" charset="-128"/>
              <a:ea typeface="HG丸ｺﾞｼｯｸM-PRO" panose="020F0600000000000000" pitchFamily="50" charset="-128"/>
            </a:endParaRPr>
          </a:p>
        </p:txBody>
      </p:sp>
      <p:pic>
        <p:nvPicPr>
          <p:cNvPr id="9" name="Picture 2" descr="全国保健師長会シンボルマーク">
            <a:extLst>
              <a:ext uri="{FF2B5EF4-FFF2-40B4-BE49-F238E27FC236}">
                <a16:creationId xmlns:a16="http://schemas.microsoft.com/office/drawing/2014/main" id="{84246219-731F-470B-AD31-9D311742808D}"/>
              </a:ext>
            </a:extLst>
          </p:cNvPr>
          <p:cNvPicPr>
            <a:picLocks noChangeAspect="1" noChangeArrowheads="1"/>
          </p:cNvPicPr>
          <p:nvPr/>
        </p:nvPicPr>
        <p:blipFill>
          <a:blip r:embed="rId3" cstate="print"/>
          <a:srcRect/>
          <a:stretch>
            <a:fillRect/>
          </a:stretch>
        </p:blipFill>
        <p:spPr bwMode="auto">
          <a:xfrm>
            <a:off x="224029" y="249035"/>
            <a:ext cx="1576557" cy="1051038"/>
          </a:xfrm>
          <a:prstGeom prst="rect">
            <a:avLst/>
          </a:prstGeom>
          <a:noFill/>
        </p:spPr>
      </p:pic>
      <p:sp>
        <p:nvSpPr>
          <p:cNvPr id="10" name="タイトル 1"/>
          <p:cNvSpPr txBox="1">
            <a:spLocks/>
          </p:cNvSpPr>
          <p:nvPr/>
        </p:nvSpPr>
        <p:spPr>
          <a:xfrm>
            <a:off x="1126480" y="404664"/>
            <a:ext cx="7549977" cy="857410"/>
          </a:xfrm>
          <a:prstGeom prst="rect">
            <a:avLst/>
          </a:prstGeom>
        </p:spPr>
        <p:txBody>
          <a:bodyPr vert="horz" lIns="91440" tIns="45720" rIns="91440" bIns="45720" rtlCol="0" anchor="b">
            <a:normAutofit fontScale="90000" lnSpcReduction="20000"/>
          </a:bodyPr>
          <a:lstStyle>
            <a:lvl1pPr algn="ctr" defTabSz="685800" rtl="0" eaLnBrk="1" latinLnBrk="0" hangingPunct="1">
              <a:lnSpc>
                <a:spcPct val="90000"/>
              </a:lnSpc>
              <a:spcBef>
                <a:spcPct val="0"/>
              </a:spcBef>
              <a:buNone/>
              <a:defRPr kumimoji="1" sz="4500" kern="1200">
                <a:solidFill>
                  <a:schemeClr val="tx1"/>
                </a:solidFill>
                <a:latin typeface="+mj-lt"/>
                <a:ea typeface="+mj-ea"/>
                <a:cs typeface="+mj-cs"/>
              </a:defRPr>
            </a:lvl1pPr>
          </a:lstStyle>
          <a:p>
            <a:pPr marL="0" marR="0" lvl="0" indent="0" algn="ctr" defTabSz="914400" rtl="0" eaLnBrk="0" fontAlgn="base" latinLnBrk="0" hangingPunct="0">
              <a:lnSpc>
                <a:spcPct val="100000"/>
              </a:lnSpc>
              <a:spcBef>
                <a:spcPct val="0"/>
              </a:spcBef>
              <a:spcAft>
                <a:spcPct val="0"/>
              </a:spcAft>
              <a:buClrTx/>
              <a:buSzTx/>
              <a:buFontTx/>
              <a:buNone/>
              <a:tabLst/>
              <a:defRPr/>
            </a:pPr>
            <a:r>
              <a:rPr kumimoji="1" lang="ja-JP" altLang="en-US" sz="3100" b="1" i="0" u="none" strike="noStrike" kern="1200" cap="none" spc="0" normalizeH="0" baseline="0" noProof="0" dirty="0">
                <a:ln>
                  <a:noFill/>
                </a:ln>
                <a:solidFill>
                  <a:prstClr val="black"/>
                </a:solidFill>
                <a:effectLst/>
                <a:uLnTx/>
                <a:uFillTx/>
                <a:latin typeface="HG丸ｺﾞｼｯｸM-PRO" panose="020F0600000000000000" pitchFamily="50" charset="-128"/>
                <a:ea typeface="HG丸ｺﾞｼｯｸM-PRO" panose="020F0600000000000000" pitchFamily="50" charset="-128"/>
                <a:cs typeface="+mj-cs"/>
              </a:rPr>
              <a:t>令和</a:t>
            </a:r>
            <a:r>
              <a:rPr lang="ja-JP" altLang="en-US" sz="3100" b="1" noProof="0" dirty="0">
                <a:solidFill>
                  <a:prstClr val="black"/>
                </a:solidFill>
                <a:latin typeface="HG丸ｺﾞｼｯｸM-PRO" panose="020F0600000000000000" pitchFamily="50" charset="-128"/>
                <a:ea typeface="HG丸ｺﾞｼｯｸM-PRO" panose="020F0600000000000000" pitchFamily="50" charset="-128"/>
              </a:rPr>
              <a:t>４</a:t>
            </a:r>
            <a:r>
              <a:rPr kumimoji="1" lang="ja-JP" altLang="en-US" sz="3100" b="1" i="0" u="none" strike="noStrike" kern="1200" cap="none" spc="0" normalizeH="0" baseline="0" noProof="0" dirty="0">
                <a:ln>
                  <a:noFill/>
                </a:ln>
                <a:solidFill>
                  <a:prstClr val="black"/>
                </a:solidFill>
                <a:effectLst/>
                <a:uLnTx/>
                <a:uFillTx/>
                <a:latin typeface="HG丸ｺﾞｼｯｸM-PRO" panose="020F0600000000000000" pitchFamily="50" charset="-128"/>
                <a:ea typeface="HG丸ｺﾞｼｯｸM-PRO" panose="020F0600000000000000" pitchFamily="50" charset="-128"/>
                <a:cs typeface="+mj-cs"/>
              </a:rPr>
              <a:t>年度地域保健総合推進事業　　　　　　　　　</a:t>
            </a:r>
            <a:endParaRPr kumimoji="1" lang="en-US" altLang="ja-JP" sz="3100" b="1" i="0" u="none" strike="noStrike" kern="1200" cap="none" spc="0" normalizeH="0" baseline="0" noProof="0" dirty="0">
              <a:ln>
                <a:noFill/>
              </a:ln>
              <a:solidFill>
                <a:prstClr val="black"/>
              </a:solidFill>
              <a:effectLst/>
              <a:uLnTx/>
              <a:uFillTx/>
              <a:latin typeface="HG丸ｺﾞｼｯｸM-PRO" panose="020F0600000000000000" pitchFamily="50" charset="-128"/>
              <a:ea typeface="HG丸ｺﾞｼｯｸM-PRO" panose="020F0600000000000000" pitchFamily="50" charset="-128"/>
              <a:cs typeface="+mj-cs"/>
            </a:endParaRPr>
          </a:p>
          <a:p>
            <a:pPr marL="0" marR="0" lvl="0" indent="0" algn="ctr" defTabSz="914400" rtl="0" eaLnBrk="0" fontAlgn="base" latinLnBrk="0" hangingPunct="0">
              <a:lnSpc>
                <a:spcPct val="100000"/>
              </a:lnSpc>
              <a:spcBef>
                <a:spcPct val="0"/>
              </a:spcBef>
              <a:spcAft>
                <a:spcPct val="0"/>
              </a:spcAft>
              <a:buClrTx/>
              <a:buSzTx/>
              <a:buFontTx/>
              <a:buNone/>
              <a:tabLst/>
              <a:defRPr/>
            </a:pPr>
            <a:r>
              <a:rPr kumimoji="1" lang="ja-JP" altLang="en-US" sz="3100" b="1" i="0" u="none" strike="noStrike" kern="1200" cap="none" spc="0" normalizeH="0" baseline="0" noProof="0" dirty="0">
                <a:ln>
                  <a:noFill/>
                </a:ln>
                <a:solidFill>
                  <a:prstClr val="black"/>
                </a:solidFill>
                <a:effectLst/>
                <a:uLnTx/>
                <a:uFillTx/>
                <a:latin typeface="HG丸ｺﾞｼｯｸM-PRO" panose="020F0600000000000000" pitchFamily="50" charset="-128"/>
                <a:ea typeface="HG丸ｺﾞｼｯｸM-PRO" panose="020F0600000000000000" pitchFamily="50" charset="-128"/>
                <a:cs typeface="+mj-cs"/>
              </a:rPr>
              <a:t>　　　　　　　　　　　　　　</a:t>
            </a:r>
            <a:r>
              <a:rPr kumimoji="1" lang="ja-JP" altLang="en-US" sz="2800" b="1" i="0" u="none" strike="noStrike" kern="1200" cap="none" spc="0" normalizeH="0" baseline="0" noProof="0" dirty="0">
                <a:ln>
                  <a:noFill/>
                </a:ln>
                <a:solidFill>
                  <a:prstClr val="black"/>
                </a:solidFill>
                <a:effectLst/>
                <a:uLnTx/>
                <a:uFillTx/>
                <a:latin typeface="HG丸ｺﾞｼｯｸM-PRO" panose="020F0600000000000000" pitchFamily="50" charset="-128"/>
                <a:ea typeface="HG丸ｺﾞｼｯｸM-PRO" panose="020F0600000000000000" pitchFamily="50" charset="-128"/>
                <a:cs typeface="+mj-cs"/>
              </a:rPr>
              <a:t>　</a:t>
            </a:r>
            <a:endParaRPr kumimoji="1" lang="ja-JP" altLang="en-US" sz="2000" b="1" i="0" u="none" strike="noStrike" kern="1200" cap="none" spc="0" normalizeH="0" baseline="0" noProof="0" dirty="0">
              <a:ln>
                <a:noFill/>
              </a:ln>
              <a:solidFill>
                <a:prstClr val="black"/>
              </a:solidFill>
              <a:effectLst/>
              <a:uLnTx/>
              <a:uFillTx/>
              <a:latin typeface="HG丸ｺﾞｼｯｸM-PRO" panose="020F0600000000000000" pitchFamily="50" charset="-128"/>
              <a:ea typeface="HG丸ｺﾞｼｯｸM-PRO" panose="020F0600000000000000" pitchFamily="50" charset="-128"/>
              <a:cs typeface="+mj-cs"/>
            </a:endParaRPr>
          </a:p>
        </p:txBody>
      </p:sp>
      <p:sp>
        <p:nvSpPr>
          <p:cNvPr id="6" name="コンテンツ プレースホルダー 6">
            <a:extLst>
              <a:ext uri="{FF2B5EF4-FFF2-40B4-BE49-F238E27FC236}">
                <a16:creationId xmlns:a16="http://schemas.microsoft.com/office/drawing/2014/main" id="{0D4306E6-B492-4A1E-BB1A-4661096273E8}"/>
              </a:ext>
            </a:extLst>
          </p:cNvPr>
          <p:cNvSpPr txBox="1">
            <a:spLocks/>
          </p:cNvSpPr>
          <p:nvPr/>
        </p:nvSpPr>
        <p:spPr bwMode="auto">
          <a:xfrm>
            <a:off x="438295" y="3225043"/>
            <a:ext cx="8390560" cy="1924971"/>
          </a:xfrm>
          <a:prstGeom prst="rect">
            <a:avLst/>
          </a:prstGeom>
          <a:noFill/>
          <a:ln w="9525">
            <a:noFill/>
            <a:miter lim="800000"/>
            <a:headEnd/>
            <a:tailEnd/>
          </a:ln>
        </p:spPr>
        <p:txBody>
          <a:bodyPr vert="horz" wrap="square" lIns="91440" tIns="45720" rIns="91440" bIns="45720" numCol="1" anchor="t" anchorCtr="0" compatLnSpc="1">
            <a:prstTxWarp prst="textNoShape">
              <a:avLst/>
            </a:prstTxWarp>
          </a:bodyPr>
          <a:lstStyle>
            <a:lvl1pPr marL="342900" indent="-342900" algn="l" rtl="0" fontAlgn="base">
              <a:spcBef>
                <a:spcPct val="20000"/>
              </a:spcBef>
              <a:spcAft>
                <a:spcPct val="0"/>
              </a:spcAft>
              <a:buFont typeface="Arial" charset="0"/>
              <a:buChar char="•"/>
              <a:defRPr kumimoji="1" sz="3200" kern="1200">
                <a:solidFill>
                  <a:schemeClr val="tx1"/>
                </a:solidFill>
                <a:latin typeface="+mn-lt"/>
                <a:ea typeface="+mn-ea"/>
                <a:cs typeface="+mn-cs"/>
              </a:defRPr>
            </a:lvl1pPr>
            <a:lvl2pPr marL="742950" indent="-285750" algn="l" rtl="0" fontAlgn="base">
              <a:spcBef>
                <a:spcPct val="20000"/>
              </a:spcBef>
              <a:spcAft>
                <a:spcPct val="0"/>
              </a:spcAft>
              <a:buFont typeface="Arial" charset="0"/>
              <a:buChar char="–"/>
              <a:defRPr kumimoji="1" sz="2800" kern="1200">
                <a:solidFill>
                  <a:schemeClr val="tx1"/>
                </a:solidFill>
                <a:latin typeface="+mn-lt"/>
                <a:ea typeface="+mn-ea"/>
                <a:cs typeface="+mn-cs"/>
              </a:defRPr>
            </a:lvl2pPr>
            <a:lvl3pPr marL="1143000" indent="-228600" algn="l" rtl="0" fontAlgn="base">
              <a:spcBef>
                <a:spcPct val="20000"/>
              </a:spcBef>
              <a:spcAft>
                <a:spcPct val="0"/>
              </a:spcAft>
              <a:buFont typeface="Arial" charset="0"/>
              <a:buChar char="•"/>
              <a:defRPr kumimoji="1" sz="2400" kern="1200">
                <a:solidFill>
                  <a:schemeClr val="tx1"/>
                </a:solidFill>
                <a:latin typeface="+mn-lt"/>
                <a:ea typeface="+mn-ea"/>
                <a:cs typeface="+mn-cs"/>
              </a:defRPr>
            </a:lvl3pPr>
            <a:lvl4pPr marL="1600200" indent="-228600" algn="l" rtl="0" fontAlgn="base">
              <a:spcBef>
                <a:spcPct val="20000"/>
              </a:spcBef>
              <a:spcAft>
                <a:spcPct val="0"/>
              </a:spcAft>
              <a:buFont typeface="Arial" charset="0"/>
              <a:buChar char="–"/>
              <a:defRPr kumimoji="1" sz="2000" kern="1200">
                <a:solidFill>
                  <a:schemeClr val="tx1"/>
                </a:solidFill>
                <a:latin typeface="+mn-lt"/>
                <a:ea typeface="+mn-ea"/>
                <a:cs typeface="+mn-cs"/>
              </a:defRPr>
            </a:lvl4pPr>
            <a:lvl5pPr marL="2057400" indent="-228600" algn="l" rtl="0" fontAlgn="base">
              <a:spcBef>
                <a:spcPct val="20000"/>
              </a:spcBef>
              <a:spcAft>
                <a:spcPct val="0"/>
              </a:spcAft>
              <a:buFont typeface="Arial" charset="0"/>
              <a:buChar char="»"/>
              <a:defRPr kumimoji="1" sz="2000" kern="1200">
                <a:solidFill>
                  <a:schemeClr val="tx1"/>
                </a:solidFill>
                <a:latin typeface="+mn-lt"/>
                <a:ea typeface="+mn-ea"/>
                <a:cs typeface="+mn-cs"/>
              </a:defRPr>
            </a:lvl5pPr>
            <a:lvl6pPr marL="2514600" indent="-228600" algn="l" defTabSz="914400" rtl="0" eaLnBrk="1" latinLnBrk="0" hangingPunct="1">
              <a:spcBef>
                <a:spcPct val="20000"/>
              </a:spcBef>
              <a:buFont typeface="Arial" panose="020B0604020202020204" pitchFamily="34" charset="0"/>
              <a:buChar char="•"/>
              <a:defRPr kumimoji="1" sz="2000" kern="1200">
                <a:solidFill>
                  <a:schemeClr val="tx1"/>
                </a:solidFill>
                <a:latin typeface="+mn-lt"/>
                <a:ea typeface="+mn-ea"/>
                <a:cs typeface="+mn-cs"/>
              </a:defRPr>
            </a:lvl6pPr>
            <a:lvl7pPr marL="2971800" indent="-228600" algn="l" defTabSz="914400" rtl="0" eaLnBrk="1" latinLnBrk="0" hangingPunct="1">
              <a:spcBef>
                <a:spcPct val="20000"/>
              </a:spcBef>
              <a:buFont typeface="Arial" panose="020B0604020202020204" pitchFamily="34" charset="0"/>
              <a:buChar char="•"/>
              <a:defRPr kumimoji="1" sz="2000" kern="1200">
                <a:solidFill>
                  <a:schemeClr val="tx1"/>
                </a:solidFill>
                <a:latin typeface="+mn-lt"/>
                <a:ea typeface="+mn-ea"/>
                <a:cs typeface="+mn-cs"/>
              </a:defRPr>
            </a:lvl7pPr>
            <a:lvl8pPr marL="3429000" indent="-228600" algn="l" defTabSz="914400" rtl="0" eaLnBrk="1" latinLnBrk="0" hangingPunct="1">
              <a:spcBef>
                <a:spcPct val="20000"/>
              </a:spcBef>
              <a:buFont typeface="Arial" panose="020B0604020202020204" pitchFamily="34" charset="0"/>
              <a:buChar char="•"/>
              <a:defRPr kumimoji="1" sz="2000" kern="1200">
                <a:solidFill>
                  <a:schemeClr val="tx1"/>
                </a:solidFill>
                <a:latin typeface="+mn-lt"/>
                <a:ea typeface="+mn-ea"/>
                <a:cs typeface="+mn-cs"/>
              </a:defRPr>
            </a:lvl8pPr>
            <a:lvl9pPr marL="3886200" indent="-228600" algn="l" defTabSz="914400" rtl="0" eaLnBrk="1" latinLnBrk="0" hangingPunct="1">
              <a:spcBef>
                <a:spcPct val="20000"/>
              </a:spcBef>
              <a:buFont typeface="Arial" panose="020B0604020202020204" pitchFamily="34" charset="0"/>
              <a:buChar char="•"/>
              <a:defRPr kumimoji="1" sz="2000" kern="1200">
                <a:solidFill>
                  <a:schemeClr val="tx1"/>
                </a:solidFill>
                <a:latin typeface="+mn-lt"/>
                <a:ea typeface="+mn-ea"/>
                <a:cs typeface="+mn-cs"/>
              </a:defRPr>
            </a:lvl9pPr>
          </a:lstStyle>
          <a:p>
            <a:pPr marL="0" marR="0" lvl="0" indent="0" algn="l" defTabSz="914400" rtl="0" eaLnBrk="1" fontAlgn="base" latinLnBrk="0" hangingPunct="1">
              <a:lnSpc>
                <a:spcPct val="100000"/>
              </a:lnSpc>
              <a:spcBef>
                <a:spcPct val="20000"/>
              </a:spcBef>
              <a:spcAft>
                <a:spcPct val="0"/>
              </a:spcAft>
              <a:buClrTx/>
              <a:buSzTx/>
              <a:buFont typeface="Arial" charset="0"/>
              <a:buNone/>
              <a:tabLst/>
              <a:defRPr/>
            </a:pPr>
            <a:r>
              <a:rPr kumimoji="1" lang="en-US" altLang="ja-JP" sz="1800" b="1" i="0" u="none" strike="noStrike" kern="1200" cap="none" spc="0" normalizeH="0" baseline="0" noProof="0" dirty="0">
                <a:ln>
                  <a:noFill/>
                </a:ln>
                <a:effectLst/>
                <a:uLnTx/>
                <a:uFillTx/>
                <a:latin typeface="メイリオ" panose="020B0604030504040204" pitchFamily="50" charset="-128"/>
                <a:ea typeface="メイリオ" panose="020B0604030504040204" pitchFamily="50" charset="-128"/>
              </a:rPr>
              <a:t>【</a:t>
            </a:r>
            <a:r>
              <a:rPr kumimoji="1" lang="ja-JP" altLang="en-US" sz="1800" b="1" i="0" u="none" strike="noStrike" kern="1200" cap="none" spc="0" normalizeH="0" baseline="0" noProof="0" dirty="0">
                <a:ln>
                  <a:noFill/>
                </a:ln>
                <a:effectLst/>
                <a:uLnTx/>
                <a:uFillTx/>
                <a:latin typeface="メイリオ" panose="020B0604030504040204" pitchFamily="50" charset="-128"/>
                <a:ea typeface="メイリオ" panose="020B0604030504040204" pitchFamily="50" charset="-128"/>
              </a:rPr>
              <a:t>目的</a:t>
            </a:r>
            <a:r>
              <a:rPr kumimoji="1" lang="en-US" altLang="ja-JP" sz="1800" b="1" i="0" u="none" strike="noStrike" kern="1200" cap="none" spc="0" normalizeH="0" baseline="0" noProof="0" dirty="0">
                <a:ln>
                  <a:noFill/>
                </a:ln>
                <a:effectLst/>
                <a:uLnTx/>
                <a:uFillTx/>
                <a:latin typeface="メイリオ" panose="020B0604030504040204" pitchFamily="50" charset="-128"/>
                <a:ea typeface="メイリオ" panose="020B0604030504040204" pitchFamily="50" charset="-128"/>
              </a:rPr>
              <a:t>】</a:t>
            </a:r>
          </a:p>
          <a:p>
            <a:pPr marL="0" marR="0" lvl="0" indent="0" algn="l" defTabSz="914400" rtl="0" eaLnBrk="1" fontAlgn="base" latinLnBrk="0" hangingPunct="1">
              <a:lnSpc>
                <a:spcPct val="100000"/>
              </a:lnSpc>
              <a:spcBef>
                <a:spcPct val="20000"/>
              </a:spcBef>
              <a:spcAft>
                <a:spcPct val="0"/>
              </a:spcAft>
              <a:buClrTx/>
              <a:buSzTx/>
              <a:buFont typeface="Arial" charset="0"/>
              <a:buNone/>
              <a:tabLst/>
              <a:defRPr/>
            </a:pPr>
            <a:r>
              <a:rPr lang="ja-JP" altLang="en-US" sz="1800" dirty="0">
                <a:latin typeface="メイリオ" panose="020B0604030504040204" pitchFamily="50" charset="-128"/>
                <a:ea typeface="メイリオ" panose="020B0604030504040204" pitchFamily="50" charset="-128"/>
              </a:rPr>
              <a:t>　自治体保健師を取り巻く環境が大きく変化し、多様な背景を持つ新規採用保健師が増えている中、保健師の人材育成には自治体間格差が生じ、特に小規模自治体の課題が大きい。各自治体が人材育成を体系的に進めるため、その実態を把握し、課題を踏まえた自治体の取組ポイントを整理し、今後の保健師人材育成に資する。</a:t>
            </a:r>
            <a:endParaRPr kumimoji="1" lang="ja-JP" altLang="en-US" sz="1800" b="0" i="0" u="none" strike="noStrike" kern="1200" cap="none" spc="0" normalizeH="0" baseline="0" noProof="0" dirty="0">
              <a:ln>
                <a:noFill/>
              </a:ln>
              <a:effectLst/>
              <a:uLnTx/>
              <a:uFillTx/>
              <a:latin typeface="メイリオ" panose="020B0604030504040204" pitchFamily="50" charset="-128"/>
              <a:ea typeface="メイリオ" panose="020B0604030504040204" pitchFamily="50" charset="-128"/>
            </a:endParaRPr>
          </a:p>
        </p:txBody>
      </p:sp>
      <p:sp>
        <p:nvSpPr>
          <p:cNvPr id="7" name="コンテンツ プレースホルダー 6">
            <a:extLst>
              <a:ext uri="{FF2B5EF4-FFF2-40B4-BE49-F238E27FC236}">
                <a16:creationId xmlns:a16="http://schemas.microsoft.com/office/drawing/2014/main" id="{D55A32C2-6EDD-420E-947E-A8269064D866}"/>
              </a:ext>
            </a:extLst>
          </p:cNvPr>
          <p:cNvSpPr txBox="1">
            <a:spLocks/>
          </p:cNvSpPr>
          <p:nvPr/>
        </p:nvSpPr>
        <p:spPr bwMode="auto">
          <a:xfrm>
            <a:off x="478763" y="5143366"/>
            <a:ext cx="8363272" cy="1080120"/>
          </a:xfrm>
          <a:prstGeom prst="rect">
            <a:avLst/>
          </a:prstGeom>
          <a:noFill/>
          <a:ln w="9525">
            <a:noFill/>
            <a:miter lim="800000"/>
            <a:headEnd/>
            <a:tailEnd/>
          </a:ln>
        </p:spPr>
        <p:txBody>
          <a:bodyPr vert="horz" wrap="square" lIns="91440" tIns="45720" rIns="91440" bIns="45720" numCol="1" anchor="t" anchorCtr="0" compatLnSpc="1">
            <a:prstTxWarp prst="textNoShape">
              <a:avLst/>
            </a:prstTxWarp>
          </a:bodyPr>
          <a:lstStyle>
            <a:lvl1pPr marL="342900" indent="-342900" algn="l" rtl="0" fontAlgn="base">
              <a:spcBef>
                <a:spcPct val="20000"/>
              </a:spcBef>
              <a:spcAft>
                <a:spcPct val="0"/>
              </a:spcAft>
              <a:buFont typeface="Arial" charset="0"/>
              <a:buChar char="•"/>
              <a:defRPr kumimoji="1" sz="3200" kern="1200">
                <a:solidFill>
                  <a:schemeClr val="tx1"/>
                </a:solidFill>
                <a:latin typeface="+mn-lt"/>
                <a:ea typeface="+mn-ea"/>
                <a:cs typeface="+mn-cs"/>
              </a:defRPr>
            </a:lvl1pPr>
            <a:lvl2pPr marL="742950" indent="-285750" algn="l" rtl="0" fontAlgn="base">
              <a:spcBef>
                <a:spcPct val="20000"/>
              </a:spcBef>
              <a:spcAft>
                <a:spcPct val="0"/>
              </a:spcAft>
              <a:buFont typeface="Arial" charset="0"/>
              <a:buChar char="–"/>
              <a:defRPr kumimoji="1" sz="2800" kern="1200">
                <a:solidFill>
                  <a:schemeClr val="tx1"/>
                </a:solidFill>
                <a:latin typeface="+mn-lt"/>
                <a:ea typeface="+mn-ea"/>
                <a:cs typeface="+mn-cs"/>
              </a:defRPr>
            </a:lvl2pPr>
            <a:lvl3pPr marL="1143000" indent="-228600" algn="l" rtl="0" fontAlgn="base">
              <a:spcBef>
                <a:spcPct val="20000"/>
              </a:spcBef>
              <a:spcAft>
                <a:spcPct val="0"/>
              </a:spcAft>
              <a:buFont typeface="Arial" charset="0"/>
              <a:buChar char="•"/>
              <a:defRPr kumimoji="1" sz="2400" kern="1200">
                <a:solidFill>
                  <a:schemeClr val="tx1"/>
                </a:solidFill>
                <a:latin typeface="+mn-lt"/>
                <a:ea typeface="+mn-ea"/>
                <a:cs typeface="+mn-cs"/>
              </a:defRPr>
            </a:lvl3pPr>
            <a:lvl4pPr marL="1600200" indent="-228600" algn="l" rtl="0" fontAlgn="base">
              <a:spcBef>
                <a:spcPct val="20000"/>
              </a:spcBef>
              <a:spcAft>
                <a:spcPct val="0"/>
              </a:spcAft>
              <a:buFont typeface="Arial" charset="0"/>
              <a:buChar char="–"/>
              <a:defRPr kumimoji="1" sz="2000" kern="1200">
                <a:solidFill>
                  <a:schemeClr val="tx1"/>
                </a:solidFill>
                <a:latin typeface="+mn-lt"/>
                <a:ea typeface="+mn-ea"/>
                <a:cs typeface="+mn-cs"/>
              </a:defRPr>
            </a:lvl4pPr>
            <a:lvl5pPr marL="2057400" indent="-228600" algn="l" rtl="0" fontAlgn="base">
              <a:spcBef>
                <a:spcPct val="20000"/>
              </a:spcBef>
              <a:spcAft>
                <a:spcPct val="0"/>
              </a:spcAft>
              <a:buFont typeface="Arial" charset="0"/>
              <a:buChar char="»"/>
              <a:defRPr kumimoji="1" sz="2000" kern="1200">
                <a:solidFill>
                  <a:schemeClr val="tx1"/>
                </a:solidFill>
                <a:latin typeface="+mn-lt"/>
                <a:ea typeface="+mn-ea"/>
                <a:cs typeface="+mn-cs"/>
              </a:defRPr>
            </a:lvl5pPr>
            <a:lvl6pPr marL="2514600" indent="-228600" algn="l" defTabSz="914400" rtl="0" eaLnBrk="1" latinLnBrk="0" hangingPunct="1">
              <a:spcBef>
                <a:spcPct val="20000"/>
              </a:spcBef>
              <a:buFont typeface="Arial" panose="020B0604020202020204" pitchFamily="34" charset="0"/>
              <a:buChar char="•"/>
              <a:defRPr kumimoji="1" sz="2000" kern="1200">
                <a:solidFill>
                  <a:schemeClr val="tx1"/>
                </a:solidFill>
                <a:latin typeface="+mn-lt"/>
                <a:ea typeface="+mn-ea"/>
                <a:cs typeface="+mn-cs"/>
              </a:defRPr>
            </a:lvl6pPr>
            <a:lvl7pPr marL="2971800" indent="-228600" algn="l" defTabSz="914400" rtl="0" eaLnBrk="1" latinLnBrk="0" hangingPunct="1">
              <a:spcBef>
                <a:spcPct val="20000"/>
              </a:spcBef>
              <a:buFont typeface="Arial" panose="020B0604020202020204" pitchFamily="34" charset="0"/>
              <a:buChar char="•"/>
              <a:defRPr kumimoji="1" sz="2000" kern="1200">
                <a:solidFill>
                  <a:schemeClr val="tx1"/>
                </a:solidFill>
                <a:latin typeface="+mn-lt"/>
                <a:ea typeface="+mn-ea"/>
                <a:cs typeface="+mn-cs"/>
              </a:defRPr>
            </a:lvl7pPr>
            <a:lvl8pPr marL="3429000" indent="-228600" algn="l" defTabSz="914400" rtl="0" eaLnBrk="1" latinLnBrk="0" hangingPunct="1">
              <a:spcBef>
                <a:spcPct val="20000"/>
              </a:spcBef>
              <a:buFont typeface="Arial" panose="020B0604020202020204" pitchFamily="34" charset="0"/>
              <a:buChar char="•"/>
              <a:defRPr kumimoji="1" sz="2000" kern="1200">
                <a:solidFill>
                  <a:schemeClr val="tx1"/>
                </a:solidFill>
                <a:latin typeface="+mn-lt"/>
                <a:ea typeface="+mn-ea"/>
                <a:cs typeface="+mn-cs"/>
              </a:defRPr>
            </a:lvl8pPr>
            <a:lvl9pPr marL="3886200" indent="-228600" algn="l" defTabSz="914400" rtl="0" eaLnBrk="1" latinLnBrk="0" hangingPunct="1">
              <a:spcBef>
                <a:spcPct val="20000"/>
              </a:spcBef>
              <a:buFont typeface="Arial" panose="020B0604020202020204" pitchFamily="34" charset="0"/>
              <a:buChar char="•"/>
              <a:defRPr kumimoji="1" sz="2000" kern="1200">
                <a:solidFill>
                  <a:schemeClr val="tx1"/>
                </a:solidFill>
                <a:latin typeface="+mn-lt"/>
                <a:ea typeface="+mn-ea"/>
                <a:cs typeface="+mn-cs"/>
              </a:defRPr>
            </a:lvl9pPr>
          </a:lstStyle>
          <a:p>
            <a:pPr marL="0" marR="0" lvl="0" indent="0" algn="l" defTabSz="914400" rtl="0" eaLnBrk="1" fontAlgn="base" latinLnBrk="0" hangingPunct="1">
              <a:lnSpc>
                <a:spcPct val="100000"/>
              </a:lnSpc>
              <a:spcBef>
                <a:spcPct val="20000"/>
              </a:spcBef>
              <a:spcAft>
                <a:spcPct val="0"/>
              </a:spcAft>
              <a:buClrTx/>
              <a:buSzTx/>
              <a:buFont typeface="Arial" charset="0"/>
              <a:buNone/>
              <a:tabLst/>
              <a:defRPr/>
            </a:pPr>
            <a:r>
              <a:rPr kumimoji="1" lang="en-US" altLang="ja-JP" sz="1800" b="1" i="0" u="none" strike="noStrike" kern="1200" cap="none" spc="0" normalizeH="0" baseline="0" noProof="0" dirty="0">
                <a:ln>
                  <a:noFill/>
                </a:ln>
                <a:effectLst/>
                <a:uLnTx/>
                <a:uFillTx/>
                <a:latin typeface="メイリオ" panose="020B0604030504040204" pitchFamily="50" charset="-128"/>
                <a:ea typeface="メイリオ" panose="020B0604030504040204" pitchFamily="50" charset="-128"/>
              </a:rPr>
              <a:t>【</a:t>
            </a:r>
            <a:r>
              <a:rPr kumimoji="1" lang="ja-JP" altLang="en-US" sz="1800" b="1" i="0" u="none" strike="noStrike" kern="1200" cap="none" spc="0" normalizeH="0" baseline="0" noProof="0" dirty="0">
                <a:ln>
                  <a:noFill/>
                </a:ln>
                <a:effectLst/>
                <a:uLnTx/>
                <a:uFillTx/>
                <a:latin typeface="メイリオ" panose="020B0604030504040204" pitchFamily="50" charset="-128"/>
                <a:ea typeface="メイリオ" panose="020B0604030504040204" pitchFamily="50" charset="-128"/>
              </a:rPr>
              <a:t>方法</a:t>
            </a:r>
            <a:r>
              <a:rPr kumimoji="1" lang="en-US" altLang="ja-JP" sz="1800" b="1" i="0" u="none" strike="noStrike" kern="1200" cap="none" spc="0" normalizeH="0" baseline="0" noProof="0" dirty="0">
                <a:ln>
                  <a:noFill/>
                </a:ln>
                <a:effectLst/>
                <a:uLnTx/>
                <a:uFillTx/>
                <a:latin typeface="メイリオ" panose="020B0604030504040204" pitchFamily="50" charset="-128"/>
                <a:ea typeface="メイリオ" panose="020B0604030504040204" pitchFamily="50" charset="-128"/>
              </a:rPr>
              <a:t>】</a:t>
            </a:r>
          </a:p>
          <a:p>
            <a:pPr marL="0" marR="0" lvl="0" indent="0" algn="l" defTabSz="914400" rtl="0" eaLnBrk="1" fontAlgn="base" latinLnBrk="0" hangingPunct="1">
              <a:lnSpc>
                <a:spcPct val="100000"/>
              </a:lnSpc>
              <a:spcBef>
                <a:spcPct val="20000"/>
              </a:spcBef>
              <a:spcAft>
                <a:spcPct val="0"/>
              </a:spcAft>
              <a:buClrTx/>
              <a:buSzTx/>
              <a:buFont typeface="Arial" charset="0"/>
              <a:buNone/>
              <a:tabLst/>
              <a:defRPr/>
            </a:pPr>
            <a:r>
              <a:rPr lang="ja-JP" altLang="en-US" sz="1800" dirty="0">
                <a:latin typeface="メイリオ" panose="020B0604030504040204" pitchFamily="50" charset="-128"/>
                <a:ea typeface="メイリオ" panose="020B0604030504040204" pitchFamily="50" charset="-128"/>
              </a:rPr>
              <a:t>　①実態調査　</a:t>
            </a:r>
            <a:endParaRPr lang="en-US" altLang="ja-JP" sz="1800" dirty="0">
              <a:latin typeface="メイリオ" panose="020B0604030504040204" pitchFamily="50" charset="-128"/>
              <a:ea typeface="メイリオ" panose="020B0604030504040204" pitchFamily="50" charset="-128"/>
            </a:endParaRPr>
          </a:p>
          <a:p>
            <a:pPr marL="0" marR="0" lvl="0" indent="0" algn="l" defTabSz="914400" rtl="0" eaLnBrk="1" fontAlgn="base" latinLnBrk="0" hangingPunct="1">
              <a:lnSpc>
                <a:spcPct val="100000"/>
              </a:lnSpc>
              <a:spcBef>
                <a:spcPct val="20000"/>
              </a:spcBef>
              <a:spcAft>
                <a:spcPct val="0"/>
              </a:spcAft>
              <a:buClrTx/>
              <a:buSzTx/>
              <a:buFont typeface="Arial" charset="0"/>
              <a:buNone/>
              <a:tabLst/>
              <a:defRPr/>
            </a:pPr>
            <a:r>
              <a:rPr lang="ja-JP" altLang="en-US" sz="1800" dirty="0">
                <a:latin typeface="メイリオ" panose="020B0604030504040204" pitchFamily="50" charset="-128"/>
                <a:ea typeface="メイリオ" panose="020B0604030504040204" pitchFamily="50" charset="-128"/>
              </a:rPr>
              <a:t>　②自治体で人材育成体制の構築に向けた取組ポイントの提示</a:t>
            </a:r>
            <a:endParaRPr kumimoji="1" lang="en-US" altLang="ja-JP" sz="1800" b="0" i="0" u="none" strike="noStrike" kern="1200" cap="none" spc="0" normalizeH="0" baseline="0" noProof="0" dirty="0">
              <a:ln>
                <a:noFill/>
              </a:ln>
              <a:effectLst/>
              <a:uLnTx/>
              <a:uFillTx/>
              <a:latin typeface="メイリオ" panose="020B0604030504040204" pitchFamily="50" charset="-128"/>
              <a:ea typeface="メイリオ" panose="020B0604030504040204" pitchFamily="50" charset="-128"/>
            </a:endParaRPr>
          </a:p>
        </p:txBody>
      </p:sp>
    </p:spTree>
    <p:extLst>
      <p:ext uri="{BB962C8B-B14F-4D97-AF65-F5344CB8AC3E}">
        <p14:creationId xmlns:p14="http://schemas.microsoft.com/office/powerpoint/2010/main" val="2373744640"/>
      </p:ext>
    </p:extLst>
  </p:cSld>
  <p:clrMapOvr>
    <a:masterClrMapping/>
  </p:clrMapOvr>
</p:sld>
</file>

<file path=ppt/slides/slide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タイトル 1">
            <a:extLst>
              <a:ext uri="{FF2B5EF4-FFF2-40B4-BE49-F238E27FC236}">
                <a16:creationId xmlns:a16="http://schemas.microsoft.com/office/drawing/2014/main" id="{069685CA-6CCC-4403-B6C9-225683EBD8D4}"/>
              </a:ext>
            </a:extLst>
          </p:cNvPr>
          <p:cNvSpPr>
            <a:spLocks noGrp="1"/>
          </p:cNvSpPr>
          <p:nvPr>
            <p:ph type="title"/>
          </p:nvPr>
        </p:nvSpPr>
        <p:spPr>
          <a:xfrm>
            <a:off x="334964" y="116631"/>
            <a:ext cx="8496944" cy="648072"/>
          </a:xfrm>
          <a:solidFill>
            <a:schemeClr val="accent1"/>
          </a:solidFill>
        </p:spPr>
        <p:txBody>
          <a:bodyPr tIns="180000">
            <a:normAutofit fontScale="90000"/>
          </a:bodyPr>
          <a:lstStyle/>
          <a:p>
            <a:pPr algn="ctr"/>
            <a:r>
              <a:rPr kumimoji="1" lang="ja-JP" altLang="en-US" dirty="0">
                <a:solidFill>
                  <a:schemeClr val="bg1"/>
                </a:solidFill>
                <a:latin typeface="メイリオ" panose="020B0604030504040204" pitchFamily="50" charset="-128"/>
                <a:ea typeface="メイリオ" panose="020B0604030504040204" pitchFamily="50" charset="-128"/>
              </a:rPr>
              <a:t>実態調査</a:t>
            </a:r>
          </a:p>
        </p:txBody>
      </p:sp>
      <p:sp>
        <p:nvSpPr>
          <p:cNvPr id="4" name="コンテンツ プレースホルダー 2">
            <a:extLst>
              <a:ext uri="{FF2B5EF4-FFF2-40B4-BE49-F238E27FC236}">
                <a16:creationId xmlns:a16="http://schemas.microsoft.com/office/drawing/2014/main" id="{17A0B41C-F2DF-421E-920C-5213B1EBDBA9}"/>
              </a:ext>
            </a:extLst>
          </p:cNvPr>
          <p:cNvSpPr txBox="1">
            <a:spLocks/>
          </p:cNvSpPr>
          <p:nvPr/>
        </p:nvSpPr>
        <p:spPr>
          <a:xfrm>
            <a:off x="157145" y="866679"/>
            <a:ext cx="8934304" cy="3816424"/>
          </a:xfrm>
          <a:prstGeom prst="rect">
            <a:avLst/>
          </a:prstGeom>
          <a:ln w="19050">
            <a:noFill/>
            <a:prstDash val="sysDot"/>
          </a:ln>
        </p:spPr>
        <p:txBody>
          <a:bodyPr vert="horz" lIns="91440" tIns="45720" rIns="91440" bIns="45720" rtlCol="0" anchor="t" anchorCtr="0">
            <a:noAutofit/>
          </a:bodyPr>
          <a:lstStyle>
            <a:lvl1pPr marL="228600" indent="-228600" algn="l" defTabSz="914400" rtl="0" eaLnBrk="1" latinLnBrk="0" hangingPunct="1">
              <a:lnSpc>
                <a:spcPct val="90000"/>
              </a:lnSpc>
              <a:spcBef>
                <a:spcPts val="1000"/>
              </a:spcBef>
              <a:buFont typeface="Arial" panose="020B0604020202020204" pitchFamily="34" charset="0"/>
              <a:buChar char="•"/>
              <a:defRPr kumimoji="1" sz="3200" kern="1200">
                <a:solidFill>
                  <a:schemeClr val="tx1"/>
                </a:solidFill>
                <a:latin typeface="游ゴシック" panose="020B0400000000000000" pitchFamily="50" charset="-128"/>
                <a:ea typeface="游ゴシック" panose="020B0400000000000000" pitchFamily="50" charset="-128"/>
                <a:cs typeface="+mn-cs"/>
              </a:defRPr>
            </a:lvl1pPr>
            <a:lvl2pPr marL="685800" indent="-228600" algn="l" defTabSz="914400" rtl="0" eaLnBrk="1" latinLnBrk="0" hangingPunct="1">
              <a:lnSpc>
                <a:spcPct val="90000"/>
              </a:lnSpc>
              <a:spcBef>
                <a:spcPts val="500"/>
              </a:spcBef>
              <a:buFont typeface="Arial" panose="020B0604020202020204" pitchFamily="34" charset="0"/>
              <a:buChar char="•"/>
              <a:defRPr kumimoji="1" sz="3200" kern="1200">
                <a:solidFill>
                  <a:schemeClr val="tx1"/>
                </a:solidFill>
                <a:latin typeface="游ゴシック" panose="020B0400000000000000" pitchFamily="50" charset="-128"/>
                <a:ea typeface="游ゴシック" panose="020B0400000000000000" pitchFamily="50" charset="-128"/>
                <a:cs typeface="+mn-cs"/>
              </a:defRPr>
            </a:lvl2pPr>
            <a:lvl3pPr marL="1143000" indent="-228600" algn="l" defTabSz="914400" rtl="0" eaLnBrk="1" latinLnBrk="0" hangingPunct="1">
              <a:lnSpc>
                <a:spcPct val="90000"/>
              </a:lnSpc>
              <a:spcBef>
                <a:spcPts val="500"/>
              </a:spcBef>
              <a:buFont typeface="Arial" panose="020B0604020202020204" pitchFamily="34" charset="0"/>
              <a:buChar char="•"/>
              <a:defRPr kumimoji="1" sz="3200" kern="1200">
                <a:solidFill>
                  <a:schemeClr val="tx1"/>
                </a:solidFill>
                <a:latin typeface="游ゴシック" panose="020B0400000000000000" pitchFamily="50" charset="-128"/>
                <a:ea typeface="游ゴシック" panose="020B0400000000000000" pitchFamily="50" charset="-128"/>
                <a:cs typeface="+mn-cs"/>
              </a:defRPr>
            </a:lvl3pPr>
            <a:lvl4pPr marL="1600200" indent="-228600" algn="l" defTabSz="914400" rtl="0" eaLnBrk="1" latinLnBrk="0" hangingPunct="1">
              <a:lnSpc>
                <a:spcPct val="90000"/>
              </a:lnSpc>
              <a:spcBef>
                <a:spcPts val="500"/>
              </a:spcBef>
              <a:buFont typeface="Arial" panose="020B0604020202020204" pitchFamily="34" charset="0"/>
              <a:buChar char="•"/>
              <a:defRPr kumimoji="1" sz="3200" kern="1200">
                <a:solidFill>
                  <a:schemeClr val="tx1"/>
                </a:solidFill>
                <a:latin typeface="游ゴシック" panose="020B0400000000000000" pitchFamily="50" charset="-128"/>
                <a:ea typeface="游ゴシック" panose="020B0400000000000000" pitchFamily="50" charset="-128"/>
                <a:cs typeface="+mn-cs"/>
              </a:defRPr>
            </a:lvl4pPr>
            <a:lvl5pPr marL="2057400" indent="-228600" algn="l" defTabSz="914400" rtl="0" eaLnBrk="1" latinLnBrk="0" hangingPunct="1">
              <a:lnSpc>
                <a:spcPct val="90000"/>
              </a:lnSpc>
              <a:spcBef>
                <a:spcPts val="500"/>
              </a:spcBef>
              <a:buFont typeface="Arial" panose="020B0604020202020204" pitchFamily="34" charset="0"/>
              <a:buChar char="•"/>
              <a:defRPr kumimoji="1" sz="3200" kern="1200">
                <a:solidFill>
                  <a:schemeClr val="tx1"/>
                </a:solidFill>
                <a:latin typeface="游ゴシック" panose="020B0400000000000000" pitchFamily="50" charset="-128"/>
                <a:ea typeface="游ゴシック" panose="020B0400000000000000" pitchFamily="50" charset="-128"/>
                <a:cs typeface="+mn-cs"/>
              </a:defRPr>
            </a:lvl5pPr>
            <a:lvl6pPr marL="2514600" indent="-228600" algn="l" defTabSz="914400" rtl="0" eaLnBrk="1" latinLnBrk="0" hangingPunct="1">
              <a:lnSpc>
                <a:spcPct val="90000"/>
              </a:lnSpc>
              <a:spcBef>
                <a:spcPts val="500"/>
              </a:spcBef>
              <a:buFont typeface="Arial" panose="020B0604020202020204" pitchFamily="34" charset="0"/>
              <a:buChar char="•"/>
              <a:defRPr kumimoji="1" sz="1800" kern="1200">
                <a:solidFill>
                  <a:schemeClr val="tx1"/>
                </a:solidFill>
                <a:latin typeface="+mn-lt"/>
                <a:ea typeface="+mn-ea"/>
                <a:cs typeface="+mn-cs"/>
              </a:defRPr>
            </a:lvl6pPr>
            <a:lvl7pPr marL="2971800" indent="-228600" algn="l" defTabSz="914400" rtl="0" eaLnBrk="1" latinLnBrk="0" hangingPunct="1">
              <a:lnSpc>
                <a:spcPct val="90000"/>
              </a:lnSpc>
              <a:spcBef>
                <a:spcPts val="500"/>
              </a:spcBef>
              <a:buFont typeface="Arial" panose="020B0604020202020204" pitchFamily="34" charset="0"/>
              <a:buChar char="•"/>
              <a:defRPr kumimoji="1" sz="1800" kern="1200">
                <a:solidFill>
                  <a:schemeClr val="tx1"/>
                </a:solidFill>
                <a:latin typeface="+mn-lt"/>
                <a:ea typeface="+mn-ea"/>
                <a:cs typeface="+mn-cs"/>
              </a:defRPr>
            </a:lvl7pPr>
            <a:lvl8pPr marL="3429000" indent="-228600" algn="l" defTabSz="914400" rtl="0" eaLnBrk="1" latinLnBrk="0" hangingPunct="1">
              <a:lnSpc>
                <a:spcPct val="90000"/>
              </a:lnSpc>
              <a:spcBef>
                <a:spcPts val="500"/>
              </a:spcBef>
              <a:buFont typeface="Arial" panose="020B0604020202020204" pitchFamily="34" charset="0"/>
              <a:buChar char="•"/>
              <a:defRPr kumimoji="1" sz="1800" kern="1200">
                <a:solidFill>
                  <a:schemeClr val="tx1"/>
                </a:solidFill>
                <a:latin typeface="+mn-lt"/>
                <a:ea typeface="+mn-ea"/>
                <a:cs typeface="+mn-cs"/>
              </a:defRPr>
            </a:lvl8pPr>
            <a:lvl9pPr marL="3886200" indent="-228600" algn="l" defTabSz="914400" rtl="0" eaLnBrk="1" latinLnBrk="0" hangingPunct="1">
              <a:lnSpc>
                <a:spcPct val="90000"/>
              </a:lnSpc>
              <a:spcBef>
                <a:spcPts val="500"/>
              </a:spcBef>
              <a:buFont typeface="Arial" panose="020B0604020202020204" pitchFamily="34" charset="0"/>
              <a:buChar char="•"/>
              <a:defRPr kumimoji="1" sz="1800" kern="1200">
                <a:solidFill>
                  <a:schemeClr val="tx1"/>
                </a:solidFill>
                <a:latin typeface="+mn-lt"/>
                <a:ea typeface="+mn-ea"/>
                <a:cs typeface="+mn-cs"/>
              </a:defRPr>
            </a:lvl9pPr>
          </a:lstStyle>
          <a:p>
            <a:pPr marL="0" indent="0">
              <a:lnSpc>
                <a:spcPts val="1500"/>
              </a:lnSpc>
              <a:buNone/>
            </a:pPr>
            <a:r>
              <a:rPr lang="en-US" altLang="ja-JP" sz="1600" b="1" dirty="0">
                <a:latin typeface="メイリオ" panose="020B0604030504040204" pitchFamily="50" charset="-128"/>
                <a:ea typeface="メイリオ" panose="020B0604030504040204" pitchFamily="50" charset="-128"/>
              </a:rPr>
              <a:t>【</a:t>
            </a:r>
            <a:r>
              <a:rPr lang="ja-JP" altLang="en-US" sz="1600" b="1" dirty="0">
                <a:latin typeface="メイリオ" panose="020B0604030504040204" pitchFamily="50" charset="-128"/>
                <a:ea typeface="メイリオ" panose="020B0604030504040204" pitchFamily="50" charset="-128"/>
              </a:rPr>
              <a:t>対象者</a:t>
            </a:r>
            <a:r>
              <a:rPr lang="en-US" altLang="ja-JP" sz="1600" b="1" dirty="0">
                <a:latin typeface="メイリオ" panose="020B0604030504040204" pitchFamily="50" charset="-128"/>
                <a:ea typeface="メイリオ" panose="020B0604030504040204" pitchFamily="50" charset="-128"/>
              </a:rPr>
              <a:t>】   </a:t>
            </a:r>
            <a:r>
              <a:rPr lang="ja-JP" altLang="en-US" sz="1600" dirty="0">
                <a:latin typeface="メイリオ" panose="020B0604030504040204" pitchFamily="50" charset="-128"/>
                <a:ea typeface="メイリオ" panose="020B0604030504040204" pitchFamily="50" charset="-128"/>
              </a:rPr>
              <a:t>全国の</a:t>
            </a:r>
            <a:r>
              <a:rPr lang="en-US" altLang="ja-JP" sz="1600" dirty="0">
                <a:latin typeface="メイリオ" panose="020B0604030504040204" pitchFamily="50" charset="-128"/>
                <a:ea typeface="メイリオ" panose="020B0604030504040204" pitchFamily="50" charset="-128"/>
              </a:rPr>
              <a:t>1,788</a:t>
            </a:r>
            <a:r>
              <a:rPr lang="ja-JP" altLang="en-US" sz="1600" dirty="0">
                <a:latin typeface="メイリオ" panose="020B0604030504040204" pitchFamily="50" charset="-128"/>
                <a:ea typeface="メイリオ" panose="020B0604030504040204" pitchFamily="50" charset="-128"/>
              </a:rPr>
              <a:t>自治体（都道府県・市区町村）の</a:t>
            </a:r>
            <a:endParaRPr lang="en-US" altLang="ja-JP" sz="1600" dirty="0">
              <a:latin typeface="メイリオ" panose="020B0604030504040204" pitchFamily="50" charset="-128"/>
              <a:ea typeface="メイリオ" panose="020B0604030504040204" pitchFamily="50" charset="-128"/>
            </a:endParaRPr>
          </a:p>
          <a:p>
            <a:pPr marL="0" indent="0">
              <a:lnSpc>
                <a:spcPts val="1200"/>
              </a:lnSpc>
              <a:buNone/>
            </a:pPr>
            <a:r>
              <a:rPr lang="en-US" altLang="ja-JP" sz="1600" dirty="0">
                <a:latin typeface="メイリオ" panose="020B0604030504040204" pitchFamily="50" charset="-128"/>
                <a:ea typeface="メイリオ" panose="020B0604030504040204" pitchFamily="50" charset="-128"/>
              </a:rPr>
              <a:t>    </a:t>
            </a:r>
            <a:r>
              <a:rPr lang="ja-JP" altLang="en-US" sz="1600" dirty="0">
                <a:latin typeface="メイリオ" panose="020B0604030504040204" pitchFamily="50" charset="-128"/>
                <a:ea typeface="メイリオ" panose="020B0604030504040204" pitchFamily="50" charset="-128"/>
              </a:rPr>
              <a:t>① 新規採用保健師（令和元年度～４年度の新規採用者）       </a:t>
            </a:r>
            <a:r>
              <a:rPr lang="ja-JP" altLang="en-US" sz="1600" u="sng" dirty="0">
                <a:latin typeface="メイリオ" panose="020B0604030504040204" pitchFamily="50" charset="-128"/>
                <a:ea typeface="メイリオ" panose="020B0604030504040204" pitchFamily="50" charset="-128"/>
              </a:rPr>
              <a:t>約</a:t>
            </a:r>
            <a:r>
              <a:rPr lang="en-US" altLang="ja-JP" sz="1600" u="sng" dirty="0">
                <a:latin typeface="メイリオ" panose="020B0604030504040204" pitchFamily="50" charset="-128"/>
                <a:ea typeface="メイリオ" panose="020B0604030504040204" pitchFamily="50" charset="-128"/>
              </a:rPr>
              <a:t>8,000</a:t>
            </a:r>
            <a:r>
              <a:rPr lang="ja-JP" altLang="en-US" sz="1600" u="sng" dirty="0">
                <a:latin typeface="メイリオ" panose="020B0604030504040204" pitchFamily="50" charset="-128"/>
                <a:ea typeface="メイリオ" panose="020B0604030504040204" pitchFamily="50" charset="-128"/>
              </a:rPr>
              <a:t>人</a:t>
            </a:r>
            <a:endParaRPr lang="en-US" altLang="ja-JP" sz="1600" dirty="0">
              <a:latin typeface="メイリオ" panose="020B0604030504040204" pitchFamily="50" charset="-128"/>
              <a:ea typeface="メイリオ" panose="020B0604030504040204" pitchFamily="50" charset="-128"/>
            </a:endParaRPr>
          </a:p>
          <a:p>
            <a:pPr marL="0" indent="0">
              <a:lnSpc>
                <a:spcPts val="1200"/>
              </a:lnSpc>
              <a:buNone/>
            </a:pPr>
            <a:r>
              <a:rPr lang="ja-JP" altLang="en-US" sz="1600" dirty="0">
                <a:latin typeface="メイリオ" panose="020B0604030504040204" pitchFamily="50" charset="-128"/>
                <a:ea typeface="メイリオ" panose="020B0604030504040204" pitchFamily="50" charset="-128"/>
              </a:rPr>
              <a:t>    ② 統括保健師（不在の場合は統括的役割を担う保健師等）    　</a:t>
            </a:r>
            <a:r>
              <a:rPr lang="en-US" altLang="ja-JP" sz="1600" u="sng" dirty="0">
                <a:latin typeface="メイリオ" panose="020B0604030504040204" pitchFamily="50" charset="-128"/>
                <a:ea typeface="メイリオ" panose="020B0604030504040204" pitchFamily="50" charset="-128"/>
              </a:rPr>
              <a:t>1,788</a:t>
            </a:r>
            <a:r>
              <a:rPr lang="ja-JP" altLang="en-US" sz="1600" u="sng" dirty="0">
                <a:latin typeface="メイリオ" panose="020B0604030504040204" pitchFamily="50" charset="-128"/>
                <a:ea typeface="メイリオ" panose="020B0604030504040204" pitchFamily="50" charset="-128"/>
              </a:rPr>
              <a:t>人</a:t>
            </a:r>
            <a:endParaRPr lang="en-US" altLang="ja-JP" sz="1600" dirty="0">
              <a:latin typeface="メイリオ" panose="020B0604030504040204" pitchFamily="50" charset="-128"/>
              <a:ea typeface="メイリオ" panose="020B0604030504040204" pitchFamily="50" charset="-128"/>
            </a:endParaRPr>
          </a:p>
          <a:p>
            <a:pPr marL="0" indent="0">
              <a:lnSpc>
                <a:spcPts val="1200"/>
              </a:lnSpc>
              <a:buNone/>
            </a:pPr>
            <a:r>
              <a:rPr lang="ja-JP" altLang="en-US" sz="1600" dirty="0">
                <a:latin typeface="メイリオ" panose="020B0604030504040204" pitchFamily="50" charset="-128"/>
                <a:ea typeface="メイリオ" panose="020B0604030504040204" pitchFamily="50" charset="-128"/>
              </a:rPr>
              <a:t>　 ③ 人事部門担当者    </a:t>
            </a:r>
            <a:r>
              <a:rPr lang="ja-JP" altLang="en-US" sz="1600" dirty="0">
                <a:solidFill>
                  <a:srgbClr val="FF0000"/>
                </a:solidFill>
                <a:latin typeface="メイリオ" panose="020B0604030504040204" pitchFamily="50" charset="-128"/>
                <a:ea typeface="メイリオ" panose="020B0604030504040204" pitchFamily="50" charset="-128"/>
              </a:rPr>
              <a:t>                           　　　           　      </a:t>
            </a:r>
            <a:r>
              <a:rPr lang="en-US" altLang="ja-JP" sz="1600" u="sng" dirty="0">
                <a:latin typeface="メイリオ" panose="020B0604030504040204" pitchFamily="50" charset="-128"/>
                <a:ea typeface="メイリオ" panose="020B0604030504040204" pitchFamily="50" charset="-128"/>
              </a:rPr>
              <a:t>1,788</a:t>
            </a:r>
            <a:r>
              <a:rPr lang="ja-JP" altLang="en-US" sz="1600" u="sng" dirty="0">
                <a:latin typeface="メイリオ" panose="020B0604030504040204" pitchFamily="50" charset="-128"/>
                <a:ea typeface="メイリオ" panose="020B0604030504040204" pitchFamily="50" charset="-128"/>
              </a:rPr>
              <a:t>人</a:t>
            </a:r>
            <a:endParaRPr lang="en-US" altLang="ja-JP" sz="1600" u="sng" dirty="0">
              <a:latin typeface="メイリオ" panose="020B0604030504040204" pitchFamily="50" charset="-128"/>
              <a:ea typeface="メイリオ" panose="020B0604030504040204" pitchFamily="50" charset="-128"/>
            </a:endParaRPr>
          </a:p>
          <a:p>
            <a:pPr marL="0" indent="0">
              <a:lnSpc>
                <a:spcPts val="1500"/>
              </a:lnSpc>
              <a:spcBef>
                <a:spcPts val="600"/>
              </a:spcBef>
              <a:buNone/>
            </a:pPr>
            <a:r>
              <a:rPr lang="en-US" altLang="ja-JP" sz="1600" b="1" dirty="0">
                <a:latin typeface="メイリオ" panose="020B0604030504040204" pitchFamily="50" charset="-128"/>
                <a:ea typeface="メイリオ" panose="020B0604030504040204" pitchFamily="50" charset="-128"/>
              </a:rPr>
              <a:t>【</a:t>
            </a:r>
            <a:r>
              <a:rPr lang="ja-JP" altLang="en-US" sz="1600" b="1" dirty="0">
                <a:latin typeface="メイリオ" panose="020B0604030504040204" pitchFamily="50" charset="-128"/>
                <a:ea typeface="メイリオ" panose="020B0604030504040204" pitchFamily="50" charset="-128"/>
              </a:rPr>
              <a:t>調査期間</a:t>
            </a:r>
            <a:r>
              <a:rPr lang="en-US" altLang="ja-JP" sz="1600" b="1" dirty="0">
                <a:latin typeface="メイリオ" panose="020B0604030504040204" pitchFamily="50" charset="-128"/>
                <a:ea typeface="メイリオ" panose="020B0604030504040204" pitchFamily="50" charset="-128"/>
              </a:rPr>
              <a:t>】</a:t>
            </a:r>
            <a:r>
              <a:rPr lang="ja-JP" altLang="en-US" sz="1600" dirty="0">
                <a:latin typeface="メイリオ" panose="020B0604030504040204" pitchFamily="50" charset="-128"/>
                <a:ea typeface="メイリオ" panose="020B0604030504040204" pitchFamily="50" charset="-128"/>
              </a:rPr>
              <a:t>令和４年９月</a:t>
            </a:r>
            <a:r>
              <a:rPr lang="en-US" altLang="ja-JP" sz="1600" dirty="0">
                <a:latin typeface="メイリオ" panose="020B0604030504040204" pitchFamily="50" charset="-128"/>
                <a:ea typeface="メイリオ" panose="020B0604030504040204" pitchFamily="50" charset="-128"/>
              </a:rPr>
              <a:t>12</a:t>
            </a:r>
            <a:r>
              <a:rPr lang="ja-JP" altLang="en-US" sz="1600" dirty="0">
                <a:latin typeface="メイリオ" panose="020B0604030504040204" pitchFamily="50" charset="-128"/>
                <a:ea typeface="メイリオ" panose="020B0604030504040204" pitchFamily="50" charset="-128"/>
              </a:rPr>
              <a:t>日から</a:t>
            </a:r>
            <a:r>
              <a:rPr lang="en-US" altLang="ja-JP" sz="1600" dirty="0">
                <a:latin typeface="メイリオ" panose="020B0604030504040204" pitchFamily="50" charset="-128"/>
                <a:ea typeface="メイリオ" panose="020B0604030504040204" pitchFamily="50" charset="-128"/>
              </a:rPr>
              <a:t>10</a:t>
            </a:r>
            <a:r>
              <a:rPr lang="ja-JP" altLang="en-US" sz="1600" dirty="0">
                <a:latin typeface="メイリオ" panose="020B0604030504040204" pitchFamily="50" charset="-128"/>
                <a:ea typeface="メイリオ" panose="020B0604030504040204" pitchFamily="50" charset="-128"/>
              </a:rPr>
              <a:t>月</a:t>
            </a:r>
            <a:r>
              <a:rPr lang="en-US" altLang="ja-JP" sz="1600" dirty="0">
                <a:latin typeface="メイリオ" panose="020B0604030504040204" pitchFamily="50" charset="-128"/>
                <a:ea typeface="メイリオ" panose="020B0604030504040204" pitchFamily="50" charset="-128"/>
              </a:rPr>
              <a:t>31</a:t>
            </a:r>
            <a:r>
              <a:rPr lang="ja-JP" altLang="en-US" sz="1600" dirty="0">
                <a:latin typeface="メイリオ" panose="020B0604030504040204" pitchFamily="50" charset="-128"/>
                <a:ea typeface="メイリオ" panose="020B0604030504040204" pitchFamily="50" charset="-128"/>
              </a:rPr>
              <a:t>日まで</a:t>
            </a:r>
            <a:endParaRPr lang="en-US" altLang="ja-JP" sz="1600" dirty="0">
              <a:latin typeface="メイリオ" panose="020B0604030504040204" pitchFamily="50" charset="-128"/>
              <a:ea typeface="メイリオ" panose="020B0604030504040204" pitchFamily="50" charset="-128"/>
            </a:endParaRPr>
          </a:p>
          <a:p>
            <a:pPr marL="0" indent="0">
              <a:lnSpc>
                <a:spcPts val="1500"/>
              </a:lnSpc>
              <a:spcBef>
                <a:spcPts val="600"/>
              </a:spcBef>
              <a:buNone/>
            </a:pPr>
            <a:r>
              <a:rPr lang="en-US" altLang="ja-JP" sz="1600" b="1" dirty="0">
                <a:latin typeface="メイリオ" panose="020B0604030504040204" pitchFamily="50" charset="-128"/>
                <a:ea typeface="メイリオ" panose="020B0604030504040204" pitchFamily="50" charset="-128"/>
              </a:rPr>
              <a:t>【</a:t>
            </a:r>
            <a:r>
              <a:rPr lang="ja-JP" altLang="en-US" sz="1600" b="1" dirty="0">
                <a:latin typeface="メイリオ" panose="020B0604030504040204" pitchFamily="50" charset="-128"/>
                <a:ea typeface="メイリオ" panose="020B0604030504040204" pitchFamily="50" charset="-128"/>
              </a:rPr>
              <a:t>調査方法</a:t>
            </a:r>
            <a:r>
              <a:rPr lang="en-US" altLang="ja-JP" sz="1600" b="1" dirty="0">
                <a:latin typeface="メイリオ" panose="020B0604030504040204" pitchFamily="50" charset="-128"/>
                <a:ea typeface="メイリオ" panose="020B0604030504040204" pitchFamily="50" charset="-128"/>
              </a:rPr>
              <a:t>】</a:t>
            </a:r>
            <a:r>
              <a:rPr lang="ja-JP" altLang="en-US" sz="1600" dirty="0">
                <a:latin typeface="メイリオ" panose="020B0604030504040204" pitchFamily="50" charset="-128"/>
                <a:ea typeface="メイリオ" panose="020B0604030504040204" pitchFamily="50" charset="-128"/>
              </a:rPr>
              <a:t>無記名郵送法による自記式調査</a:t>
            </a:r>
            <a:endParaRPr lang="en-US" altLang="ja-JP" sz="1600" dirty="0">
              <a:latin typeface="メイリオ" panose="020B0604030504040204" pitchFamily="50" charset="-128"/>
              <a:ea typeface="メイリオ" panose="020B0604030504040204" pitchFamily="50" charset="-128"/>
            </a:endParaRPr>
          </a:p>
          <a:p>
            <a:pPr marL="0" indent="0">
              <a:lnSpc>
                <a:spcPts val="1500"/>
              </a:lnSpc>
              <a:spcBef>
                <a:spcPts val="600"/>
              </a:spcBef>
              <a:buNone/>
            </a:pPr>
            <a:r>
              <a:rPr lang="en-US" altLang="ja-JP" sz="1600" b="1" dirty="0">
                <a:latin typeface="メイリオ" panose="020B0604030504040204" pitchFamily="50" charset="-128"/>
                <a:ea typeface="メイリオ" panose="020B0604030504040204" pitchFamily="50" charset="-128"/>
              </a:rPr>
              <a:t>【</a:t>
            </a:r>
            <a:r>
              <a:rPr lang="ja-JP" altLang="en-US" sz="1600" b="1" dirty="0">
                <a:latin typeface="メイリオ" panose="020B0604030504040204" pitchFamily="50" charset="-128"/>
                <a:ea typeface="メイリオ" panose="020B0604030504040204" pitchFamily="50" charset="-128"/>
              </a:rPr>
              <a:t>調査項目</a:t>
            </a:r>
            <a:r>
              <a:rPr lang="en-US" altLang="ja-JP" sz="1600" b="1" dirty="0">
                <a:latin typeface="メイリオ" panose="020B0604030504040204" pitchFamily="50" charset="-128"/>
                <a:ea typeface="メイリオ" panose="020B0604030504040204" pitchFamily="50" charset="-128"/>
              </a:rPr>
              <a:t>】</a:t>
            </a:r>
            <a:r>
              <a:rPr lang="ja-JP" altLang="en-US" sz="1600" b="1" dirty="0">
                <a:latin typeface="メイリオ" panose="020B0604030504040204" pitchFamily="50" charset="-128"/>
                <a:ea typeface="メイリオ" panose="020B0604030504040204" pitchFamily="50" charset="-128"/>
              </a:rPr>
              <a:t>　</a:t>
            </a:r>
            <a:endParaRPr lang="en-US" altLang="ja-JP" sz="1600" b="1" dirty="0">
              <a:latin typeface="メイリオ" panose="020B0604030504040204" pitchFamily="50" charset="-128"/>
              <a:ea typeface="メイリオ" panose="020B0604030504040204" pitchFamily="50" charset="-128"/>
            </a:endParaRPr>
          </a:p>
          <a:p>
            <a:pPr marL="0" indent="0">
              <a:lnSpc>
                <a:spcPts val="1200"/>
              </a:lnSpc>
              <a:spcBef>
                <a:spcPts val="600"/>
              </a:spcBef>
              <a:buNone/>
            </a:pPr>
            <a:r>
              <a:rPr lang="ja-JP" altLang="en-US" sz="1600" b="1" dirty="0">
                <a:latin typeface="メイリオ" panose="020B0604030504040204" pitchFamily="50" charset="-128"/>
                <a:ea typeface="メイリオ" panose="020B0604030504040204" pitchFamily="50" charset="-128"/>
              </a:rPr>
              <a:t>　</a:t>
            </a:r>
            <a:r>
              <a:rPr lang="ja-JP" altLang="en-US" sz="1600" dirty="0">
                <a:latin typeface="メイリオ" panose="020B0604030504040204" pitchFamily="50" charset="-128"/>
                <a:ea typeface="メイリオ" panose="020B0604030504040204" pitchFamily="50" charset="-128"/>
              </a:rPr>
              <a:t>① 新規採用保健師：職歴の有無、採用時の配置や業務、プリセプターの配置などの人材　</a:t>
            </a:r>
            <a:endParaRPr lang="en-US" altLang="ja-JP" sz="1600" dirty="0">
              <a:latin typeface="メイリオ" panose="020B0604030504040204" pitchFamily="50" charset="-128"/>
              <a:ea typeface="メイリオ" panose="020B0604030504040204" pitchFamily="50" charset="-128"/>
            </a:endParaRPr>
          </a:p>
          <a:p>
            <a:pPr marL="0" indent="0">
              <a:lnSpc>
                <a:spcPts val="1200"/>
              </a:lnSpc>
              <a:spcBef>
                <a:spcPts val="600"/>
              </a:spcBef>
              <a:buNone/>
            </a:pPr>
            <a:r>
              <a:rPr lang="en-US" altLang="ja-JP" sz="1600" dirty="0">
                <a:latin typeface="メイリオ" panose="020B0604030504040204" pitchFamily="50" charset="-128"/>
                <a:ea typeface="メイリオ" panose="020B0604030504040204" pitchFamily="50" charset="-128"/>
              </a:rPr>
              <a:t>                              </a:t>
            </a:r>
            <a:r>
              <a:rPr lang="ja-JP" altLang="en-US" sz="1600" dirty="0">
                <a:latin typeface="メイリオ" panose="020B0604030504040204" pitchFamily="50" charset="-128"/>
                <a:ea typeface="メイリオ" panose="020B0604030504040204" pitchFamily="50" charset="-128"/>
              </a:rPr>
              <a:t>育成体制、職場環境ややりがい等</a:t>
            </a:r>
            <a:endParaRPr lang="en-US" altLang="ja-JP" sz="1600" dirty="0">
              <a:latin typeface="メイリオ" panose="020B0604030504040204" pitchFamily="50" charset="-128"/>
              <a:ea typeface="メイリオ" panose="020B0604030504040204" pitchFamily="50" charset="-128"/>
            </a:endParaRPr>
          </a:p>
          <a:p>
            <a:pPr marL="0" indent="0">
              <a:lnSpc>
                <a:spcPts val="1200"/>
              </a:lnSpc>
              <a:buNone/>
            </a:pPr>
            <a:r>
              <a:rPr lang="ja-JP" altLang="en-US" sz="1600" dirty="0">
                <a:latin typeface="メイリオ" panose="020B0604030504040204" pitchFamily="50" charset="-128"/>
                <a:ea typeface="メイリオ" panose="020B0604030504040204" pitchFamily="50" charset="-128"/>
              </a:rPr>
              <a:t>　② 統括保健師：キャリアラダーの活用や</a:t>
            </a:r>
            <a:r>
              <a:rPr lang="en-US" altLang="ja-JP" sz="1600" dirty="0">
                <a:latin typeface="メイリオ" panose="020B0604030504040204" pitchFamily="50" charset="-128"/>
                <a:ea typeface="メイリオ" panose="020B0604030504040204" pitchFamily="50" charset="-128"/>
              </a:rPr>
              <a:t>OJT</a:t>
            </a:r>
            <a:r>
              <a:rPr lang="ja-JP" altLang="en-US" sz="1600" dirty="0">
                <a:latin typeface="メイリオ" panose="020B0604030504040204" pitchFamily="50" charset="-128"/>
                <a:ea typeface="メイリオ" panose="020B0604030504040204" pitchFamily="50" charset="-128"/>
              </a:rPr>
              <a:t>・</a:t>
            </a:r>
            <a:r>
              <a:rPr lang="en-US" altLang="ja-JP" sz="1600" dirty="0">
                <a:latin typeface="メイリオ" panose="020B0604030504040204" pitchFamily="50" charset="-128"/>
                <a:ea typeface="メイリオ" panose="020B0604030504040204" pitchFamily="50" charset="-128"/>
              </a:rPr>
              <a:t>Off‐JT</a:t>
            </a:r>
            <a:r>
              <a:rPr lang="ja-JP" altLang="en-US" sz="1600" dirty="0">
                <a:latin typeface="メイリオ" panose="020B0604030504040204" pitchFamily="50" charset="-128"/>
                <a:ea typeface="メイリオ" panose="020B0604030504040204" pitchFamily="50" charset="-128"/>
              </a:rPr>
              <a:t>など人材育成、人事部門との連携等    </a:t>
            </a:r>
            <a:endParaRPr lang="en-US" altLang="ja-JP" sz="1600" dirty="0">
              <a:latin typeface="メイリオ" panose="020B0604030504040204" pitchFamily="50" charset="-128"/>
              <a:ea typeface="メイリオ" panose="020B0604030504040204" pitchFamily="50" charset="-128"/>
            </a:endParaRPr>
          </a:p>
          <a:p>
            <a:pPr marL="0" indent="0">
              <a:lnSpc>
                <a:spcPts val="1200"/>
              </a:lnSpc>
              <a:buNone/>
            </a:pPr>
            <a:r>
              <a:rPr lang="ja-JP" altLang="en-US" sz="1600" dirty="0">
                <a:latin typeface="メイリオ" panose="020B0604030504040204" pitchFamily="50" charset="-128"/>
                <a:ea typeface="メイリオ" panose="020B0604030504040204" pitchFamily="50" charset="-128"/>
              </a:rPr>
              <a:t>　③ 人事部門担当者：採用状況、新規採用保健師のキャリア形成、統括保健師の配置等の</a:t>
            </a:r>
            <a:endParaRPr lang="en-US" altLang="ja-JP" sz="1600" dirty="0">
              <a:latin typeface="メイリオ" panose="020B0604030504040204" pitchFamily="50" charset="-128"/>
              <a:ea typeface="メイリオ" panose="020B0604030504040204" pitchFamily="50" charset="-128"/>
            </a:endParaRPr>
          </a:p>
          <a:p>
            <a:pPr marL="0" indent="0">
              <a:lnSpc>
                <a:spcPts val="1200"/>
              </a:lnSpc>
              <a:buNone/>
            </a:pPr>
            <a:r>
              <a:rPr lang="ja-JP" altLang="en-US" sz="1600" dirty="0">
                <a:latin typeface="メイリオ" panose="020B0604030504040204" pitchFamily="50" charset="-128"/>
                <a:ea typeface="メイリオ" panose="020B0604030504040204" pitchFamily="50" charset="-128"/>
              </a:rPr>
              <a:t>　　　　　　　　　　 人材育成体制の確保と現状、統括保健師との連携等</a:t>
            </a:r>
            <a:r>
              <a:rPr lang="en-US" altLang="ja-JP" sz="1600" dirty="0">
                <a:latin typeface="メイリオ" panose="020B0604030504040204" pitchFamily="50" charset="-128"/>
                <a:ea typeface="メイリオ" panose="020B0604030504040204" pitchFamily="50" charset="-128"/>
              </a:rPr>
              <a:t>     </a:t>
            </a:r>
            <a:endParaRPr lang="en-US" altLang="ja-JP" sz="1600" b="1" dirty="0">
              <a:latin typeface="メイリオ" panose="020B0604030504040204" pitchFamily="50" charset="-128"/>
              <a:ea typeface="メイリオ" panose="020B0604030504040204" pitchFamily="50" charset="-128"/>
            </a:endParaRPr>
          </a:p>
          <a:p>
            <a:pPr marL="0" indent="0">
              <a:lnSpc>
                <a:spcPts val="1500"/>
              </a:lnSpc>
              <a:buNone/>
            </a:pPr>
            <a:r>
              <a:rPr lang="en-US" altLang="ja-JP" sz="1600" b="1" dirty="0">
                <a:latin typeface="メイリオ" panose="020B0604030504040204" pitchFamily="50" charset="-128"/>
                <a:ea typeface="メイリオ" panose="020B0604030504040204" pitchFamily="50" charset="-128"/>
              </a:rPr>
              <a:t>【</a:t>
            </a:r>
            <a:r>
              <a:rPr lang="ja-JP" altLang="en-US" sz="1600" b="1" dirty="0">
                <a:latin typeface="メイリオ" panose="020B0604030504040204" pitchFamily="50" charset="-128"/>
                <a:ea typeface="メイリオ" panose="020B0604030504040204" pitchFamily="50" charset="-128"/>
              </a:rPr>
              <a:t>倫理審査</a:t>
            </a:r>
            <a:r>
              <a:rPr lang="en-US" altLang="ja-JP" sz="1600" b="1" dirty="0">
                <a:latin typeface="メイリオ" panose="020B0604030504040204" pitchFamily="50" charset="-128"/>
                <a:ea typeface="メイリオ" panose="020B0604030504040204" pitchFamily="50" charset="-128"/>
              </a:rPr>
              <a:t>】</a:t>
            </a:r>
            <a:r>
              <a:rPr lang="ja-JP" altLang="en-US" sz="1600" dirty="0">
                <a:latin typeface="メイリオ" panose="020B0604030504040204" pitchFamily="50" charset="-128"/>
                <a:ea typeface="メイリオ" panose="020B0604030504040204" pitchFamily="50" charset="-128"/>
              </a:rPr>
              <a:t>武蔵野大学看護学部研究倫理審査委員会（承認番号</a:t>
            </a:r>
            <a:r>
              <a:rPr lang="en-US" altLang="ja-JP" sz="1600" dirty="0">
                <a:latin typeface="メイリオ" panose="020B0604030504040204" pitchFamily="50" charset="-128"/>
                <a:ea typeface="メイリオ" panose="020B0604030504040204" pitchFamily="50" charset="-128"/>
              </a:rPr>
              <a:t>2201-1</a:t>
            </a:r>
            <a:r>
              <a:rPr lang="ja-JP" altLang="en-US" sz="1600" dirty="0">
                <a:latin typeface="メイリオ" panose="020B0604030504040204" pitchFamily="50" charset="-128"/>
                <a:ea typeface="メイリオ" panose="020B0604030504040204" pitchFamily="50" charset="-128"/>
              </a:rPr>
              <a:t>）</a:t>
            </a:r>
            <a:endParaRPr lang="en-US" altLang="ja-JP" sz="1600" dirty="0">
              <a:latin typeface="メイリオ" panose="020B0604030504040204" pitchFamily="50" charset="-128"/>
              <a:ea typeface="メイリオ" panose="020B0604030504040204" pitchFamily="50" charset="-128"/>
            </a:endParaRPr>
          </a:p>
          <a:p>
            <a:pPr marL="0" indent="0">
              <a:lnSpc>
                <a:spcPts val="1500"/>
              </a:lnSpc>
              <a:buNone/>
            </a:pPr>
            <a:r>
              <a:rPr lang="en-US" altLang="ja-JP" sz="1600" b="1" dirty="0">
                <a:latin typeface="メイリオ" panose="020B0604030504040204" pitchFamily="50" charset="-128"/>
                <a:ea typeface="メイリオ" panose="020B0604030504040204" pitchFamily="50" charset="-128"/>
              </a:rPr>
              <a:t>【</a:t>
            </a:r>
            <a:r>
              <a:rPr lang="ja-JP" altLang="en-US" sz="1600" b="1" dirty="0">
                <a:latin typeface="メイリオ" panose="020B0604030504040204" pitchFamily="50" charset="-128"/>
                <a:ea typeface="メイリオ" panose="020B0604030504040204" pitchFamily="50" charset="-128"/>
              </a:rPr>
              <a:t>結果分析</a:t>
            </a:r>
            <a:r>
              <a:rPr lang="en-US" altLang="ja-JP" sz="1600" b="1" dirty="0">
                <a:latin typeface="メイリオ" panose="020B0604030504040204" pitchFamily="50" charset="-128"/>
                <a:ea typeface="メイリオ" panose="020B0604030504040204" pitchFamily="50" charset="-128"/>
              </a:rPr>
              <a:t>】</a:t>
            </a:r>
            <a:r>
              <a:rPr lang="ja-JP" altLang="en-US" sz="1600" dirty="0">
                <a:latin typeface="メイリオ" panose="020B0604030504040204" pitchFamily="50" charset="-128"/>
                <a:ea typeface="メイリオ" panose="020B0604030504040204" pitchFamily="50" charset="-128"/>
              </a:rPr>
              <a:t>自治体ベース、新規採用保健師ベースで２値に分類し集計・解析した。</a:t>
            </a:r>
            <a:endParaRPr lang="en-US" altLang="ja-JP" sz="1600" dirty="0">
              <a:latin typeface="メイリオ" panose="020B0604030504040204" pitchFamily="50" charset="-128"/>
              <a:ea typeface="メイリオ" panose="020B0604030504040204" pitchFamily="50" charset="-128"/>
            </a:endParaRPr>
          </a:p>
        </p:txBody>
      </p:sp>
      <p:graphicFrame>
        <p:nvGraphicFramePr>
          <p:cNvPr id="6" name="表 5">
            <a:extLst>
              <a:ext uri="{FF2B5EF4-FFF2-40B4-BE49-F238E27FC236}">
                <a16:creationId xmlns:a16="http://schemas.microsoft.com/office/drawing/2014/main" id="{4C1B26EC-9B2E-400E-B23D-75B518850D1F}"/>
              </a:ext>
            </a:extLst>
          </p:cNvPr>
          <p:cNvGraphicFramePr>
            <a:graphicFrameLocks/>
          </p:cNvGraphicFramePr>
          <p:nvPr>
            <p:extLst>
              <p:ext uri="{D42A27DB-BD31-4B8C-83A1-F6EECF244321}">
                <p14:modId xmlns:p14="http://schemas.microsoft.com/office/powerpoint/2010/main" val="2379413159"/>
              </p:ext>
            </p:extLst>
          </p:nvPr>
        </p:nvGraphicFramePr>
        <p:xfrm>
          <a:off x="271902" y="4733063"/>
          <a:ext cx="8776447" cy="2042160"/>
        </p:xfrm>
        <a:graphic>
          <a:graphicData uri="http://schemas.openxmlformats.org/drawingml/2006/table">
            <a:tbl>
              <a:tblPr firstRow="1" bandRow="1">
                <a:tableStyleId>{5940675A-B579-460E-94D1-54222C63F5DA}</a:tableStyleId>
              </a:tblPr>
              <a:tblGrid>
                <a:gridCol w="1867944">
                  <a:extLst>
                    <a:ext uri="{9D8B030D-6E8A-4147-A177-3AD203B41FA5}">
                      <a16:colId xmlns:a16="http://schemas.microsoft.com/office/drawing/2014/main" val="1198215546"/>
                    </a:ext>
                  </a:extLst>
                </a:gridCol>
                <a:gridCol w="3384376">
                  <a:extLst>
                    <a:ext uri="{9D8B030D-6E8A-4147-A177-3AD203B41FA5}">
                      <a16:colId xmlns:a16="http://schemas.microsoft.com/office/drawing/2014/main" val="316141719"/>
                    </a:ext>
                  </a:extLst>
                </a:gridCol>
                <a:gridCol w="3524127">
                  <a:extLst>
                    <a:ext uri="{9D8B030D-6E8A-4147-A177-3AD203B41FA5}">
                      <a16:colId xmlns:a16="http://schemas.microsoft.com/office/drawing/2014/main" val="1074043719"/>
                    </a:ext>
                  </a:extLst>
                </a:gridCol>
              </a:tblGrid>
              <a:tr h="0">
                <a:tc>
                  <a:txBody>
                    <a:bodyPr/>
                    <a:lstStyle/>
                    <a:p>
                      <a:pPr algn="l"/>
                      <a:endParaRPr kumimoji="1" lang="ja-JP" altLang="en-US" sz="1400" b="0" dirty="0">
                        <a:latin typeface="メイリオ" panose="020B0604030504040204" pitchFamily="50" charset="-128"/>
                        <a:ea typeface="メイリオ" panose="020B0604030504040204" pitchFamily="50" charset="-128"/>
                      </a:endParaRPr>
                    </a:p>
                  </a:txBody>
                  <a:tcPr anchor="ctr">
                    <a:solidFill>
                      <a:schemeClr val="accent6">
                        <a:lumMod val="20000"/>
                        <a:lumOff val="80000"/>
                      </a:schemeClr>
                    </a:solidFill>
                  </a:tcPr>
                </a:tc>
                <a:tc>
                  <a:txBody>
                    <a:bodyPr/>
                    <a:lstStyle/>
                    <a:p>
                      <a:pPr marL="0" marR="0" lvl="0" indent="0" algn="ctr" defTabSz="914378" rtl="0" eaLnBrk="1" fontAlgn="auto" latinLnBrk="0" hangingPunct="1">
                        <a:lnSpc>
                          <a:spcPct val="100000"/>
                        </a:lnSpc>
                        <a:spcBef>
                          <a:spcPts val="0"/>
                        </a:spcBef>
                        <a:spcAft>
                          <a:spcPts val="0"/>
                        </a:spcAft>
                        <a:buClrTx/>
                        <a:buSzTx/>
                        <a:buFontTx/>
                        <a:buNone/>
                        <a:tabLst/>
                        <a:defRPr/>
                      </a:pPr>
                      <a:r>
                        <a:rPr kumimoji="1" lang="ja-JP" altLang="en-US" sz="1400" b="0" dirty="0">
                          <a:latin typeface="メイリオ" panose="020B0604030504040204" pitchFamily="50" charset="-128"/>
                          <a:ea typeface="メイリオ" panose="020B0604030504040204" pitchFamily="50" charset="-128"/>
                        </a:rPr>
                        <a:t>分類１</a:t>
                      </a:r>
                    </a:p>
                  </a:txBody>
                  <a:tcPr anchor="ctr">
                    <a:solidFill>
                      <a:schemeClr val="accent6">
                        <a:lumMod val="20000"/>
                        <a:lumOff val="80000"/>
                      </a:schemeClr>
                    </a:solidFill>
                  </a:tcPr>
                </a:tc>
                <a:tc>
                  <a:txBody>
                    <a:bodyPr/>
                    <a:lstStyle/>
                    <a:p>
                      <a:pPr marL="0" marR="0" lvl="0" indent="0" algn="ctr" defTabSz="914378" rtl="0" eaLnBrk="1" fontAlgn="auto" latinLnBrk="0" hangingPunct="1">
                        <a:lnSpc>
                          <a:spcPct val="100000"/>
                        </a:lnSpc>
                        <a:spcBef>
                          <a:spcPts val="0"/>
                        </a:spcBef>
                        <a:spcAft>
                          <a:spcPts val="0"/>
                        </a:spcAft>
                        <a:buClrTx/>
                        <a:buSzTx/>
                        <a:buFontTx/>
                        <a:buNone/>
                        <a:tabLst/>
                        <a:defRPr/>
                      </a:pPr>
                      <a:r>
                        <a:rPr kumimoji="1" lang="ja-JP" altLang="en-US" sz="1400" b="0" dirty="0">
                          <a:latin typeface="メイリオ" panose="020B0604030504040204" pitchFamily="50" charset="-128"/>
                          <a:ea typeface="メイリオ" panose="020B0604030504040204" pitchFamily="50" charset="-128"/>
                        </a:rPr>
                        <a:t>分類２</a:t>
                      </a:r>
                    </a:p>
                  </a:txBody>
                  <a:tcPr anchor="ctr">
                    <a:solidFill>
                      <a:schemeClr val="accent6">
                        <a:lumMod val="20000"/>
                        <a:lumOff val="80000"/>
                      </a:schemeClr>
                    </a:solidFill>
                  </a:tcPr>
                </a:tc>
                <a:extLst>
                  <a:ext uri="{0D108BD9-81ED-4DB2-BD59-A6C34878D82A}">
                    <a16:rowId xmlns:a16="http://schemas.microsoft.com/office/drawing/2014/main" val="4141917727"/>
                  </a:ext>
                </a:extLst>
              </a:tr>
              <a:tr h="0">
                <a:tc>
                  <a:txBody>
                    <a:bodyPr/>
                    <a:lstStyle/>
                    <a:p>
                      <a:pPr algn="l"/>
                      <a:r>
                        <a:rPr kumimoji="1" lang="ja-JP" altLang="en-US" sz="1400" b="0" dirty="0">
                          <a:latin typeface="メイリオ" panose="020B0604030504040204" pitchFamily="50" charset="-128"/>
                          <a:ea typeface="メイリオ" panose="020B0604030504040204" pitchFamily="50" charset="-128"/>
                        </a:rPr>
                        <a:t>自治体規模</a:t>
                      </a:r>
                    </a:p>
                  </a:txBody>
                  <a:tcPr anchor="ctr">
                    <a:solidFill>
                      <a:schemeClr val="accent6">
                        <a:lumMod val="20000"/>
                        <a:lumOff val="80000"/>
                      </a:schemeClr>
                    </a:solidFill>
                  </a:tcPr>
                </a:tc>
                <a:tc>
                  <a:txBody>
                    <a:bodyPr/>
                    <a:lstStyle/>
                    <a:p>
                      <a:pPr marL="0" marR="0" lvl="0" indent="0" algn="l" defTabSz="914378" rtl="0" eaLnBrk="1" fontAlgn="auto" latinLnBrk="0" hangingPunct="1">
                        <a:lnSpc>
                          <a:spcPct val="100000"/>
                        </a:lnSpc>
                        <a:spcBef>
                          <a:spcPts val="0"/>
                        </a:spcBef>
                        <a:spcAft>
                          <a:spcPts val="0"/>
                        </a:spcAft>
                        <a:buClrTx/>
                        <a:buSzTx/>
                        <a:buFontTx/>
                        <a:buNone/>
                        <a:tabLst/>
                        <a:defRPr/>
                      </a:pPr>
                      <a:r>
                        <a:rPr kumimoji="1" lang="ja-JP" altLang="en-US" sz="1400" b="1" dirty="0">
                          <a:latin typeface="メイリオ" panose="020B0604030504040204" pitchFamily="50" charset="-128"/>
                          <a:ea typeface="メイリオ" panose="020B0604030504040204" pitchFamily="50" charset="-128"/>
                        </a:rPr>
                        <a:t>大規模</a:t>
                      </a:r>
                      <a:r>
                        <a:rPr kumimoji="1" lang="ja-JP" altLang="en-US" sz="1400" b="0" dirty="0">
                          <a:latin typeface="メイリオ" panose="020B0604030504040204" pitchFamily="50" charset="-128"/>
                          <a:ea typeface="メイリオ" panose="020B0604030504040204" pitchFamily="50" charset="-128"/>
                        </a:rPr>
                        <a:t>（政令指定都市・中核市）</a:t>
                      </a:r>
                    </a:p>
                  </a:txBody>
                  <a:tcPr anchor="ctr"/>
                </a:tc>
                <a:tc>
                  <a:txBody>
                    <a:bodyPr/>
                    <a:lstStyle/>
                    <a:p>
                      <a:pPr marL="0" marR="0" lvl="0" indent="0" algn="l" defTabSz="914378" rtl="0" eaLnBrk="1" fontAlgn="auto" latinLnBrk="0" hangingPunct="1">
                        <a:lnSpc>
                          <a:spcPct val="100000"/>
                        </a:lnSpc>
                        <a:spcBef>
                          <a:spcPts val="0"/>
                        </a:spcBef>
                        <a:spcAft>
                          <a:spcPts val="0"/>
                        </a:spcAft>
                        <a:buClrTx/>
                        <a:buSzTx/>
                        <a:buFontTx/>
                        <a:buNone/>
                        <a:tabLst/>
                        <a:defRPr/>
                      </a:pPr>
                      <a:r>
                        <a:rPr lang="ja-JP" altLang="en-US" sz="1400" b="1" dirty="0">
                          <a:latin typeface="メイリオ" panose="020B0604030504040204" pitchFamily="50" charset="-128"/>
                          <a:ea typeface="メイリオ" panose="020B0604030504040204" pitchFamily="50" charset="-128"/>
                        </a:rPr>
                        <a:t>小規模</a:t>
                      </a:r>
                      <a:r>
                        <a:rPr lang="ja-JP" altLang="en-US" sz="1400" b="0" dirty="0">
                          <a:latin typeface="メイリオ" panose="020B0604030504040204" pitchFamily="50" charset="-128"/>
                          <a:ea typeface="メイリオ" panose="020B0604030504040204" pitchFamily="50" charset="-128"/>
                        </a:rPr>
                        <a:t>（その他一般市・町）</a:t>
                      </a:r>
                      <a:endParaRPr kumimoji="1" lang="ja-JP" altLang="en-US" sz="1400" b="0" dirty="0">
                        <a:latin typeface="メイリオ" panose="020B0604030504040204" pitchFamily="50" charset="-128"/>
                        <a:ea typeface="メイリオ" panose="020B0604030504040204" pitchFamily="50" charset="-128"/>
                      </a:endParaRPr>
                    </a:p>
                  </a:txBody>
                  <a:tcPr anchor="ctr"/>
                </a:tc>
                <a:extLst>
                  <a:ext uri="{0D108BD9-81ED-4DB2-BD59-A6C34878D82A}">
                    <a16:rowId xmlns:a16="http://schemas.microsoft.com/office/drawing/2014/main" val="300470928"/>
                  </a:ext>
                </a:extLst>
              </a:tr>
              <a:tr h="0">
                <a:tc>
                  <a:txBody>
                    <a:bodyPr/>
                    <a:lstStyle/>
                    <a:p>
                      <a:pPr algn="l"/>
                      <a:r>
                        <a:rPr kumimoji="1" lang="ja-JP" altLang="en-US" sz="1400" b="0" dirty="0">
                          <a:latin typeface="メイリオ" panose="020B0604030504040204" pitchFamily="50" charset="-128"/>
                          <a:ea typeface="メイリオ" panose="020B0604030504040204" pitchFamily="50" charset="-128"/>
                        </a:rPr>
                        <a:t>年齢</a:t>
                      </a:r>
                    </a:p>
                  </a:txBody>
                  <a:tcPr anchor="ctr">
                    <a:solidFill>
                      <a:schemeClr val="accent6">
                        <a:lumMod val="20000"/>
                        <a:lumOff val="80000"/>
                      </a:schemeClr>
                    </a:solidFill>
                  </a:tcPr>
                </a:tc>
                <a:tc>
                  <a:txBody>
                    <a:bodyPr/>
                    <a:lstStyle/>
                    <a:p>
                      <a:pPr marL="0" marR="0" lvl="0" indent="0" algn="l" defTabSz="914378" rtl="0" eaLnBrk="1" fontAlgn="auto" latinLnBrk="0" hangingPunct="1">
                        <a:lnSpc>
                          <a:spcPct val="100000"/>
                        </a:lnSpc>
                        <a:spcBef>
                          <a:spcPts val="0"/>
                        </a:spcBef>
                        <a:spcAft>
                          <a:spcPts val="0"/>
                        </a:spcAft>
                        <a:buClrTx/>
                        <a:buSzTx/>
                        <a:buFontTx/>
                        <a:buNone/>
                        <a:tabLst/>
                        <a:defRPr/>
                      </a:pPr>
                      <a:r>
                        <a:rPr kumimoji="1" lang="ja-JP" altLang="en-US" sz="1400" b="1" dirty="0">
                          <a:latin typeface="メイリオ" panose="020B0604030504040204" pitchFamily="50" charset="-128"/>
                          <a:ea typeface="メイリオ" panose="020B0604030504040204" pitchFamily="50" charset="-128"/>
                        </a:rPr>
                        <a:t>該当</a:t>
                      </a:r>
                      <a:r>
                        <a:rPr kumimoji="1" lang="ja-JP" altLang="en-US" sz="1400" b="0" dirty="0">
                          <a:latin typeface="メイリオ" panose="020B0604030504040204" pitchFamily="50" charset="-128"/>
                          <a:ea typeface="メイリオ" panose="020B0604030504040204" pitchFamily="50" charset="-128"/>
                        </a:rPr>
                        <a:t>（</a:t>
                      </a:r>
                      <a:r>
                        <a:rPr kumimoji="1" lang="en-US" altLang="ja-JP" sz="1400" b="0" dirty="0">
                          <a:latin typeface="メイリオ" panose="020B0604030504040204" pitchFamily="50" charset="-128"/>
                          <a:ea typeface="メイリオ" panose="020B0604030504040204" pitchFamily="50" charset="-128"/>
                        </a:rPr>
                        <a:t>20</a:t>
                      </a:r>
                      <a:r>
                        <a:rPr kumimoji="1" lang="ja-JP" altLang="en-US" sz="1400" b="0" dirty="0">
                          <a:latin typeface="メイリオ" panose="020B0604030504040204" pitchFamily="50" charset="-128"/>
                          <a:ea typeface="メイリオ" panose="020B0604030504040204" pitchFamily="50" charset="-128"/>
                        </a:rPr>
                        <a:t>歳代）</a:t>
                      </a:r>
                    </a:p>
                  </a:txBody>
                  <a:tcPr anchor="ctr"/>
                </a:tc>
                <a:tc>
                  <a:txBody>
                    <a:bodyPr/>
                    <a:lstStyle/>
                    <a:p>
                      <a:pPr marL="0" marR="0" lvl="0" indent="0" algn="l" defTabSz="914378" rtl="0" eaLnBrk="1" fontAlgn="auto" latinLnBrk="0" hangingPunct="1">
                        <a:lnSpc>
                          <a:spcPct val="100000"/>
                        </a:lnSpc>
                        <a:spcBef>
                          <a:spcPts val="0"/>
                        </a:spcBef>
                        <a:spcAft>
                          <a:spcPts val="0"/>
                        </a:spcAft>
                        <a:buClrTx/>
                        <a:buSzTx/>
                        <a:buFontTx/>
                        <a:buNone/>
                        <a:tabLst/>
                        <a:defRPr/>
                      </a:pPr>
                      <a:r>
                        <a:rPr lang="ja-JP" altLang="en-US" sz="1400" b="1" dirty="0">
                          <a:latin typeface="メイリオ" panose="020B0604030504040204" pitchFamily="50" charset="-128"/>
                          <a:ea typeface="メイリオ" panose="020B0604030504040204" pitchFamily="50" charset="-128"/>
                        </a:rPr>
                        <a:t>非該当</a:t>
                      </a:r>
                      <a:r>
                        <a:rPr lang="ja-JP" altLang="en-US" sz="1400" b="0" dirty="0">
                          <a:latin typeface="メイリオ" panose="020B0604030504040204" pitchFamily="50" charset="-128"/>
                          <a:ea typeface="メイリオ" panose="020B0604030504040204" pitchFamily="50" charset="-128"/>
                        </a:rPr>
                        <a:t>（</a:t>
                      </a:r>
                      <a:r>
                        <a:rPr lang="en-US" altLang="ja-JP" sz="1400" b="0" dirty="0">
                          <a:latin typeface="メイリオ" panose="020B0604030504040204" pitchFamily="50" charset="-128"/>
                          <a:ea typeface="メイリオ" panose="020B0604030504040204" pitchFamily="50" charset="-128"/>
                        </a:rPr>
                        <a:t>30</a:t>
                      </a:r>
                      <a:r>
                        <a:rPr lang="ja-JP" altLang="en-US" sz="1400" b="0" dirty="0">
                          <a:latin typeface="メイリオ" panose="020B0604030504040204" pitchFamily="50" charset="-128"/>
                          <a:ea typeface="メイリオ" panose="020B0604030504040204" pitchFamily="50" charset="-128"/>
                        </a:rPr>
                        <a:t>歳代・</a:t>
                      </a:r>
                      <a:r>
                        <a:rPr lang="en-US" altLang="ja-JP" sz="1400" b="0" dirty="0">
                          <a:latin typeface="メイリオ" panose="020B0604030504040204" pitchFamily="50" charset="-128"/>
                          <a:ea typeface="メイリオ" panose="020B0604030504040204" pitchFamily="50" charset="-128"/>
                        </a:rPr>
                        <a:t>40</a:t>
                      </a:r>
                      <a:r>
                        <a:rPr lang="ja-JP" altLang="en-US" sz="1400" b="0" dirty="0">
                          <a:latin typeface="メイリオ" panose="020B0604030504040204" pitchFamily="50" charset="-128"/>
                          <a:ea typeface="メイリオ" panose="020B0604030504040204" pitchFamily="50" charset="-128"/>
                        </a:rPr>
                        <a:t>歳代・</a:t>
                      </a:r>
                      <a:r>
                        <a:rPr lang="en-US" altLang="ja-JP" sz="1400" b="0" dirty="0">
                          <a:latin typeface="メイリオ" panose="020B0604030504040204" pitchFamily="50" charset="-128"/>
                          <a:ea typeface="メイリオ" panose="020B0604030504040204" pitchFamily="50" charset="-128"/>
                        </a:rPr>
                        <a:t>50</a:t>
                      </a:r>
                      <a:r>
                        <a:rPr lang="ja-JP" altLang="en-US" sz="1400" b="0" dirty="0">
                          <a:latin typeface="メイリオ" panose="020B0604030504040204" pitchFamily="50" charset="-128"/>
                          <a:ea typeface="メイリオ" panose="020B0604030504040204" pitchFamily="50" charset="-128"/>
                        </a:rPr>
                        <a:t>歳代）</a:t>
                      </a:r>
                      <a:endParaRPr kumimoji="1" lang="ja-JP" altLang="en-US" sz="1400" b="0" dirty="0">
                        <a:latin typeface="メイリオ" panose="020B0604030504040204" pitchFamily="50" charset="-128"/>
                        <a:ea typeface="メイリオ" panose="020B0604030504040204" pitchFamily="50" charset="-128"/>
                      </a:endParaRPr>
                    </a:p>
                  </a:txBody>
                  <a:tcPr anchor="ctr"/>
                </a:tc>
                <a:extLst>
                  <a:ext uri="{0D108BD9-81ED-4DB2-BD59-A6C34878D82A}">
                    <a16:rowId xmlns:a16="http://schemas.microsoft.com/office/drawing/2014/main" val="1546017691"/>
                  </a:ext>
                </a:extLst>
              </a:tr>
              <a:tr h="0">
                <a:tc>
                  <a:txBody>
                    <a:bodyPr/>
                    <a:lstStyle/>
                    <a:p>
                      <a:pPr algn="l"/>
                      <a:r>
                        <a:rPr kumimoji="1" lang="ja-JP" altLang="en-US" sz="1400" b="0" dirty="0">
                          <a:latin typeface="メイリオ" panose="020B0604030504040204" pitchFamily="50" charset="-128"/>
                          <a:ea typeface="メイリオ" panose="020B0604030504040204" pitchFamily="50" charset="-128"/>
                        </a:rPr>
                        <a:t>多様な背景</a:t>
                      </a:r>
                    </a:p>
                  </a:txBody>
                  <a:tcPr anchor="ctr">
                    <a:solidFill>
                      <a:schemeClr val="accent6">
                        <a:lumMod val="20000"/>
                        <a:lumOff val="80000"/>
                      </a:schemeClr>
                    </a:solidFill>
                  </a:tcPr>
                </a:tc>
                <a:tc>
                  <a:txBody>
                    <a:bodyPr/>
                    <a:lstStyle/>
                    <a:p>
                      <a:pPr marL="0" marR="0" lvl="0" indent="0" algn="l" defTabSz="914378" rtl="0" eaLnBrk="1" fontAlgn="auto" latinLnBrk="0" hangingPunct="1">
                        <a:lnSpc>
                          <a:spcPct val="100000"/>
                        </a:lnSpc>
                        <a:spcBef>
                          <a:spcPts val="0"/>
                        </a:spcBef>
                        <a:spcAft>
                          <a:spcPts val="0"/>
                        </a:spcAft>
                        <a:buClrTx/>
                        <a:buSzTx/>
                        <a:buFontTx/>
                        <a:buNone/>
                        <a:tabLst/>
                        <a:defRPr/>
                      </a:pPr>
                      <a:r>
                        <a:rPr kumimoji="1" lang="ja-JP" altLang="en-US" sz="1400" b="1" dirty="0">
                          <a:latin typeface="メイリオ" panose="020B0604030504040204" pitchFamily="50" charset="-128"/>
                          <a:ea typeface="メイリオ" panose="020B0604030504040204" pitchFamily="50" charset="-128"/>
                        </a:rPr>
                        <a:t>該当</a:t>
                      </a:r>
                      <a:r>
                        <a:rPr kumimoji="1" lang="ja-JP" altLang="en-US" sz="1400" b="0" dirty="0">
                          <a:latin typeface="メイリオ" panose="020B0604030504040204" pitchFamily="50" charset="-128"/>
                          <a:ea typeface="メイリオ" panose="020B0604030504040204" pitchFamily="50" charset="-128"/>
                        </a:rPr>
                        <a:t>（保健師採用以前に職歴あり）</a:t>
                      </a:r>
                    </a:p>
                  </a:txBody>
                  <a:tcPr anchor="ctr"/>
                </a:tc>
                <a:tc>
                  <a:txBody>
                    <a:bodyPr/>
                    <a:lstStyle/>
                    <a:p>
                      <a:pPr marL="0" marR="0" lvl="0" indent="0" algn="l" defTabSz="914378" rtl="0" eaLnBrk="1" fontAlgn="auto" latinLnBrk="0" hangingPunct="1">
                        <a:lnSpc>
                          <a:spcPct val="100000"/>
                        </a:lnSpc>
                        <a:spcBef>
                          <a:spcPts val="0"/>
                        </a:spcBef>
                        <a:spcAft>
                          <a:spcPts val="0"/>
                        </a:spcAft>
                        <a:buClrTx/>
                        <a:buSzTx/>
                        <a:buFontTx/>
                        <a:buNone/>
                        <a:tabLst/>
                        <a:defRPr/>
                      </a:pPr>
                      <a:r>
                        <a:rPr lang="ja-JP" altLang="en-US" sz="1400" b="1" dirty="0">
                          <a:latin typeface="メイリオ" panose="020B0604030504040204" pitchFamily="50" charset="-128"/>
                          <a:ea typeface="メイリオ" panose="020B0604030504040204" pitchFamily="50" charset="-128"/>
                        </a:rPr>
                        <a:t>非該当</a:t>
                      </a:r>
                      <a:r>
                        <a:rPr lang="ja-JP" altLang="en-US" sz="1400" b="0" dirty="0">
                          <a:latin typeface="メイリオ" panose="020B0604030504040204" pitchFamily="50" charset="-128"/>
                          <a:ea typeface="メイリオ" panose="020B0604030504040204" pitchFamily="50" charset="-128"/>
                        </a:rPr>
                        <a:t>（保健師採用以前に職歴なし）</a:t>
                      </a:r>
                      <a:endParaRPr kumimoji="1" lang="ja-JP" altLang="en-US" sz="1400" b="0" dirty="0">
                        <a:latin typeface="メイリオ" panose="020B0604030504040204" pitchFamily="50" charset="-128"/>
                        <a:ea typeface="メイリオ" panose="020B0604030504040204" pitchFamily="50" charset="-128"/>
                      </a:endParaRPr>
                    </a:p>
                  </a:txBody>
                  <a:tcPr anchor="ctr"/>
                </a:tc>
                <a:extLst>
                  <a:ext uri="{0D108BD9-81ED-4DB2-BD59-A6C34878D82A}">
                    <a16:rowId xmlns:a16="http://schemas.microsoft.com/office/drawing/2014/main" val="2413727152"/>
                  </a:ext>
                </a:extLst>
              </a:tr>
              <a:tr h="0">
                <a:tc>
                  <a:txBody>
                    <a:bodyPr/>
                    <a:lstStyle/>
                    <a:p>
                      <a:pPr algn="l"/>
                      <a:r>
                        <a:rPr kumimoji="1" lang="ja-JP" altLang="en-US" sz="1400" b="0" dirty="0">
                          <a:latin typeface="メイリオ" panose="020B0604030504040204" pitchFamily="50" charset="-128"/>
                          <a:ea typeface="メイリオ" panose="020B0604030504040204" pitchFamily="50" charset="-128"/>
                        </a:rPr>
                        <a:t>満足度</a:t>
                      </a:r>
                    </a:p>
                  </a:txBody>
                  <a:tcPr anchor="ctr">
                    <a:solidFill>
                      <a:schemeClr val="accent6">
                        <a:lumMod val="20000"/>
                        <a:lumOff val="80000"/>
                      </a:schemeClr>
                    </a:solidFill>
                  </a:tcPr>
                </a:tc>
                <a:tc>
                  <a:txBody>
                    <a:bodyPr/>
                    <a:lstStyle/>
                    <a:p>
                      <a:pPr marL="0" marR="0" lvl="0" indent="0" algn="l" defTabSz="914378" rtl="0" eaLnBrk="1" fontAlgn="auto" latinLnBrk="0" hangingPunct="1">
                        <a:lnSpc>
                          <a:spcPct val="100000"/>
                        </a:lnSpc>
                        <a:spcBef>
                          <a:spcPts val="0"/>
                        </a:spcBef>
                        <a:spcAft>
                          <a:spcPts val="0"/>
                        </a:spcAft>
                        <a:buClrTx/>
                        <a:buSzTx/>
                        <a:buFontTx/>
                        <a:buNone/>
                        <a:tabLst/>
                        <a:defRPr/>
                      </a:pPr>
                      <a:r>
                        <a:rPr kumimoji="1" lang="ja-JP" altLang="en-US" sz="1400" b="1" dirty="0">
                          <a:latin typeface="メイリオ" panose="020B0604030504040204" pitchFamily="50" charset="-128"/>
                          <a:ea typeface="メイリオ" panose="020B0604030504040204" pitchFamily="50" charset="-128"/>
                        </a:rPr>
                        <a:t>該当</a:t>
                      </a:r>
                      <a:r>
                        <a:rPr kumimoji="1" lang="ja-JP" altLang="en-US" sz="1400" b="0" dirty="0">
                          <a:latin typeface="メイリオ" panose="020B0604030504040204" pitchFamily="50" charset="-128"/>
                          <a:ea typeface="メイリオ" panose="020B0604030504040204" pitchFamily="50" charset="-128"/>
                        </a:rPr>
                        <a:t>（満足している・まあ満足してる）</a:t>
                      </a:r>
                    </a:p>
                  </a:txBody>
                  <a:tcPr anchor="ctr"/>
                </a:tc>
                <a:tc>
                  <a:txBody>
                    <a:bodyPr/>
                    <a:lstStyle/>
                    <a:p>
                      <a:pPr marL="0" marR="0" lvl="0" indent="0" algn="l" defTabSz="914378" rtl="0" eaLnBrk="1" fontAlgn="auto" latinLnBrk="0" hangingPunct="1">
                        <a:lnSpc>
                          <a:spcPct val="100000"/>
                        </a:lnSpc>
                        <a:spcBef>
                          <a:spcPts val="0"/>
                        </a:spcBef>
                        <a:spcAft>
                          <a:spcPts val="0"/>
                        </a:spcAft>
                        <a:buClrTx/>
                        <a:buSzTx/>
                        <a:buFontTx/>
                        <a:buNone/>
                        <a:tabLst/>
                        <a:defRPr/>
                      </a:pPr>
                      <a:r>
                        <a:rPr lang="ja-JP" altLang="en-US" sz="1400" b="1" dirty="0">
                          <a:latin typeface="メイリオ" panose="020B0604030504040204" pitchFamily="50" charset="-128"/>
                          <a:ea typeface="メイリオ" panose="020B0604030504040204" pitchFamily="50" charset="-128"/>
                        </a:rPr>
                        <a:t>非該当</a:t>
                      </a:r>
                      <a:r>
                        <a:rPr lang="ja-JP" altLang="en-US" sz="1400" b="0" dirty="0">
                          <a:latin typeface="メイリオ" panose="020B0604030504040204" pitchFamily="50" charset="-128"/>
                          <a:ea typeface="メイリオ" panose="020B0604030504040204" pitchFamily="50" charset="-128"/>
                        </a:rPr>
                        <a:t>（やや不満である・不満である）</a:t>
                      </a:r>
                      <a:endParaRPr kumimoji="1" lang="ja-JP" altLang="en-US" sz="1400" b="0" dirty="0">
                        <a:latin typeface="メイリオ" panose="020B0604030504040204" pitchFamily="50" charset="-128"/>
                        <a:ea typeface="メイリオ" panose="020B0604030504040204" pitchFamily="50" charset="-128"/>
                      </a:endParaRPr>
                    </a:p>
                  </a:txBody>
                  <a:tcPr anchor="ctr"/>
                </a:tc>
                <a:extLst>
                  <a:ext uri="{0D108BD9-81ED-4DB2-BD59-A6C34878D82A}">
                    <a16:rowId xmlns:a16="http://schemas.microsoft.com/office/drawing/2014/main" val="2084862287"/>
                  </a:ext>
                </a:extLst>
              </a:tr>
              <a:tr h="0">
                <a:tc>
                  <a:txBody>
                    <a:bodyPr/>
                    <a:lstStyle/>
                    <a:p>
                      <a:pPr algn="l"/>
                      <a:r>
                        <a:rPr kumimoji="1" lang="ja-JP" altLang="en-US" sz="1400" b="0" dirty="0">
                          <a:latin typeface="メイリオ" panose="020B0604030504040204" pitchFamily="50" charset="-128"/>
                          <a:ea typeface="メイリオ" panose="020B0604030504040204" pitchFamily="50" charset="-128"/>
                        </a:rPr>
                        <a:t>人材育成体制の構築状況と職場風土</a:t>
                      </a:r>
                    </a:p>
                  </a:txBody>
                  <a:tcPr anchor="ctr">
                    <a:solidFill>
                      <a:schemeClr val="accent6">
                        <a:lumMod val="20000"/>
                        <a:lumOff val="80000"/>
                      </a:schemeClr>
                    </a:solidFill>
                  </a:tcPr>
                </a:tc>
                <a:tc>
                  <a:txBody>
                    <a:bodyPr/>
                    <a:lstStyle/>
                    <a:p>
                      <a:pPr marL="0" marR="0" lvl="0" indent="0" algn="l" defTabSz="914378" rtl="0" eaLnBrk="1" fontAlgn="auto" latinLnBrk="0" hangingPunct="1">
                        <a:lnSpc>
                          <a:spcPct val="100000"/>
                        </a:lnSpc>
                        <a:spcBef>
                          <a:spcPts val="0"/>
                        </a:spcBef>
                        <a:spcAft>
                          <a:spcPts val="0"/>
                        </a:spcAft>
                        <a:buClrTx/>
                        <a:buSzTx/>
                        <a:buFontTx/>
                        <a:buNone/>
                        <a:tabLst/>
                        <a:defRPr/>
                      </a:pPr>
                      <a:r>
                        <a:rPr kumimoji="1" lang="ja-JP" altLang="en-US" sz="1400" b="1" dirty="0">
                          <a:latin typeface="メイリオ" panose="020B0604030504040204" pitchFamily="50" charset="-128"/>
                          <a:ea typeface="メイリオ" panose="020B0604030504040204" pitchFamily="50" charset="-128"/>
                        </a:rPr>
                        <a:t>該当</a:t>
                      </a:r>
                      <a:endParaRPr kumimoji="1" lang="en-US" altLang="ja-JP" sz="1400" b="1" dirty="0">
                        <a:latin typeface="メイリオ" panose="020B0604030504040204" pitchFamily="50" charset="-128"/>
                        <a:ea typeface="メイリオ" panose="020B0604030504040204" pitchFamily="50" charset="-128"/>
                      </a:endParaRPr>
                    </a:p>
                    <a:p>
                      <a:pPr marL="0" marR="0" lvl="0" indent="0" algn="l" defTabSz="914378" rtl="0" eaLnBrk="1" fontAlgn="auto" latinLnBrk="0" hangingPunct="1">
                        <a:lnSpc>
                          <a:spcPct val="100000"/>
                        </a:lnSpc>
                        <a:spcBef>
                          <a:spcPts val="0"/>
                        </a:spcBef>
                        <a:spcAft>
                          <a:spcPts val="0"/>
                        </a:spcAft>
                        <a:buClrTx/>
                        <a:buSzTx/>
                        <a:buFontTx/>
                        <a:buNone/>
                        <a:tabLst/>
                        <a:defRPr/>
                      </a:pPr>
                      <a:r>
                        <a:rPr kumimoji="1" lang="ja-JP" altLang="en-US" sz="1400" b="0" dirty="0">
                          <a:latin typeface="メイリオ" panose="020B0604030504040204" pitchFamily="50" charset="-128"/>
                          <a:ea typeface="メイリオ" panose="020B0604030504040204" pitchFamily="50" charset="-128"/>
                        </a:rPr>
                        <a:t>（とてもそう思う・まあそう思う）</a:t>
                      </a:r>
                    </a:p>
                  </a:txBody>
                  <a:tcPr anchor="ctr"/>
                </a:tc>
                <a:tc>
                  <a:txBody>
                    <a:bodyPr/>
                    <a:lstStyle/>
                    <a:p>
                      <a:pPr algn="l"/>
                      <a:r>
                        <a:rPr lang="ja-JP" altLang="en-US" sz="1400" b="1" dirty="0">
                          <a:latin typeface="メイリオ" panose="020B0604030504040204" pitchFamily="50" charset="-128"/>
                          <a:ea typeface="メイリオ" panose="020B0604030504040204" pitchFamily="50" charset="-128"/>
                        </a:rPr>
                        <a:t>非該当</a:t>
                      </a:r>
                      <a:endParaRPr lang="en-US" altLang="ja-JP" sz="1400" b="1" dirty="0">
                        <a:latin typeface="メイリオ" panose="020B0604030504040204" pitchFamily="50" charset="-128"/>
                        <a:ea typeface="メイリオ" panose="020B0604030504040204" pitchFamily="50" charset="-128"/>
                      </a:endParaRPr>
                    </a:p>
                    <a:p>
                      <a:pPr algn="l"/>
                      <a:r>
                        <a:rPr lang="ja-JP" altLang="en-US" sz="1400" b="0" dirty="0">
                          <a:latin typeface="メイリオ" panose="020B0604030504040204" pitchFamily="50" charset="-128"/>
                          <a:ea typeface="メイリオ" panose="020B0604030504040204" pitchFamily="50" charset="-128"/>
                        </a:rPr>
                        <a:t>（あまりそう思わない・そう思わない）</a:t>
                      </a:r>
                      <a:endParaRPr kumimoji="1" lang="ja-JP" altLang="en-US" sz="1400" b="0" dirty="0">
                        <a:latin typeface="メイリオ" panose="020B0604030504040204" pitchFamily="50" charset="-128"/>
                        <a:ea typeface="メイリオ" panose="020B0604030504040204" pitchFamily="50" charset="-128"/>
                      </a:endParaRPr>
                    </a:p>
                  </a:txBody>
                  <a:tcPr anchor="ctr"/>
                </a:tc>
                <a:extLst>
                  <a:ext uri="{0D108BD9-81ED-4DB2-BD59-A6C34878D82A}">
                    <a16:rowId xmlns:a16="http://schemas.microsoft.com/office/drawing/2014/main" val="3243564822"/>
                  </a:ext>
                </a:extLst>
              </a:tr>
            </a:tbl>
          </a:graphicData>
        </a:graphic>
      </p:graphicFrame>
    </p:spTree>
    <p:extLst>
      <p:ext uri="{BB962C8B-B14F-4D97-AF65-F5344CB8AC3E}">
        <p14:creationId xmlns:p14="http://schemas.microsoft.com/office/powerpoint/2010/main" val="2236713280"/>
      </p:ext>
    </p:extLst>
  </p:cSld>
  <p:clrMapOvr>
    <a:masterClrMapping/>
  </p:clrMapOvr>
</p:sld>
</file>

<file path=ppt/slides/slide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graphicFrame>
        <p:nvGraphicFramePr>
          <p:cNvPr id="5" name="表 5">
            <a:extLst>
              <a:ext uri="{FF2B5EF4-FFF2-40B4-BE49-F238E27FC236}">
                <a16:creationId xmlns:a16="http://schemas.microsoft.com/office/drawing/2014/main" id="{205EC6A8-DA56-40B3-892A-FABD434598AB}"/>
              </a:ext>
            </a:extLst>
          </p:cNvPr>
          <p:cNvGraphicFramePr>
            <a:graphicFrameLocks noGrp="1"/>
          </p:cNvGraphicFramePr>
          <p:nvPr>
            <p:ph idx="1"/>
            <p:extLst>
              <p:ext uri="{D42A27DB-BD31-4B8C-83A1-F6EECF244321}">
                <p14:modId xmlns:p14="http://schemas.microsoft.com/office/powerpoint/2010/main" val="4281055919"/>
              </p:ext>
            </p:extLst>
          </p:nvPr>
        </p:nvGraphicFramePr>
        <p:xfrm>
          <a:off x="341360" y="1737044"/>
          <a:ext cx="8496944" cy="4128668"/>
        </p:xfrm>
        <a:graphic>
          <a:graphicData uri="http://schemas.openxmlformats.org/drawingml/2006/table">
            <a:tbl>
              <a:tblPr firstRow="1" bandRow="1">
                <a:tableStyleId>{5C22544A-7EE6-4342-B048-85BDC9FD1C3A}</a:tableStyleId>
              </a:tblPr>
              <a:tblGrid>
                <a:gridCol w="447066">
                  <a:extLst>
                    <a:ext uri="{9D8B030D-6E8A-4147-A177-3AD203B41FA5}">
                      <a16:colId xmlns:a16="http://schemas.microsoft.com/office/drawing/2014/main" val="1625452169"/>
                    </a:ext>
                  </a:extLst>
                </a:gridCol>
                <a:gridCol w="4881526">
                  <a:extLst>
                    <a:ext uri="{9D8B030D-6E8A-4147-A177-3AD203B41FA5}">
                      <a16:colId xmlns:a16="http://schemas.microsoft.com/office/drawing/2014/main" val="484206309"/>
                    </a:ext>
                  </a:extLst>
                </a:gridCol>
                <a:gridCol w="1656184">
                  <a:extLst>
                    <a:ext uri="{9D8B030D-6E8A-4147-A177-3AD203B41FA5}">
                      <a16:colId xmlns:a16="http://schemas.microsoft.com/office/drawing/2014/main" val="2296596981"/>
                    </a:ext>
                  </a:extLst>
                </a:gridCol>
                <a:gridCol w="1512168">
                  <a:extLst>
                    <a:ext uri="{9D8B030D-6E8A-4147-A177-3AD203B41FA5}">
                      <a16:colId xmlns:a16="http://schemas.microsoft.com/office/drawing/2014/main" val="3830346466"/>
                    </a:ext>
                  </a:extLst>
                </a:gridCol>
              </a:tblGrid>
              <a:tr h="404735">
                <a:tc>
                  <a:txBody>
                    <a:bodyPr/>
                    <a:lstStyle/>
                    <a:p>
                      <a:endParaRPr kumimoji="1" lang="ja-JP" altLang="en-US" sz="1600" dirty="0">
                        <a:latin typeface="+mn-ea"/>
                        <a:ea typeface="+mn-ea"/>
                      </a:endParaRPr>
                    </a:p>
                  </a:txBody>
                  <a:tcPr anchor="ctr"/>
                </a:tc>
                <a:tc>
                  <a:txBody>
                    <a:bodyPr/>
                    <a:lstStyle/>
                    <a:p>
                      <a:pPr algn="ctr"/>
                      <a:r>
                        <a:rPr kumimoji="1" lang="ja-JP" altLang="en-US" sz="1600" dirty="0">
                          <a:latin typeface="+mn-ea"/>
                          <a:ea typeface="+mn-ea"/>
                        </a:rPr>
                        <a:t>項目</a:t>
                      </a:r>
                    </a:p>
                  </a:txBody>
                  <a:tcPr anchor="ctr"/>
                </a:tc>
                <a:tc>
                  <a:txBody>
                    <a:bodyPr/>
                    <a:lstStyle/>
                    <a:p>
                      <a:pPr algn="ctr"/>
                      <a:r>
                        <a:rPr kumimoji="1" lang="ja-JP" altLang="en-US" sz="1600" dirty="0">
                          <a:latin typeface="+mn-ea"/>
                          <a:ea typeface="+mn-ea"/>
                        </a:rPr>
                        <a:t>方法</a:t>
                      </a:r>
                    </a:p>
                  </a:txBody>
                  <a:tcPr anchor="ctr"/>
                </a:tc>
                <a:tc>
                  <a:txBody>
                    <a:bodyPr/>
                    <a:lstStyle/>
                    <a:p>
                      <a:pPr algn="ctr"/>
                      <a:r>
                        <a:rPr kumimoji="1" lang="ja-JP" altLang="en-US" sz="1600" dirty="0">
                          <a:latin typeface="+mn-ea"/>
                          <a:ea typeface="+mn-ea"/>
                        </a:rPr>
                        <a:t>結果</a:t>
                      </a:r>
                    </a:p>
                  </a:txBody>
                  <a:tcPr anchor="ctr"/>
                </a:tc>
                <a:extLst>
                  <a:ext uri="{0D108BD9-81ED-4DB2-BD59-A6C34878D82A}">
                    <a16:rowId xmlns:a16="http://schemas.microsoft.com/office/drawing/2014/main" val="2910783322"/>
                  </a:ext>
                </a:extLst>
              </a:tr>
              <a:tr h="411565">
                <a:tc>
                  <a:txBody>
                    <a:bodyPr/>
                    <a:lstStyle/>
                    <a:p>
                      <a:pPr algn="ctr"/>
                      <a:r>
                        <a:rPr kumimoji="1" lang="ja-JP" altLang="en-US" sz="1600" dirty="0">
                          <a:latin typeface="+mn-ea"/>
                          <a:ea typeface="+mn-ea"/>
                        </a:rPr>
                        <a:t>１</a:t>
                      </a:r>
                    </a:p>
                  </a:txBody>
                  <a:tcPr anchor="ctr"/>
                </a:tc>
                <a:tc>
                  <a:txBody>
                    <a:bodyPr/>
                    <a:lstStyle/>
                    <a:p>
                      <a:r>
                        <a:rPr lang="ja-JP" altLang="en-US" sz="1600" dirty="0">
                          <a:latin typeface="+mn-ea"/>
                          <a:ea typeface="+mn-ea"/>
                        </a:rPr>
                        <a:t>回答状況、新規採用保健師の満足度</a:t>
                      </a:r>
                      <a:endParaRPr kumimoji="1" lang="ja-JP" altLang="en-US" sz="1600" dirty="0">
                        <a:latin typeface="+mn-ea"/>
                        <a:ea typeface="+mn-ea"/>
                      </a:endParaRPr>
                    </a:p>
                  </a:txBody>
                  <a:tcPr anchor="ctr"/>
                </a:tc>
                <a:tc>
                  <a:txBody>
                    <a:bodyPr/>
                    <a:lstStyle/>
                    <a:p>
                      <a:r>
                        <a:rPr lang="ja-JP" altLang="en-US" sz="1600" dirty="0">
                          <a:latin typeface="+mn-ea"/>
                          <a:ea typeface="+mn-ea"/>
                        </a:rPr>
                        <a:t>基本集計</a:t>
                      </a:r>
                      <a:endParaRPr lang="en-US" altLang="ja-JP" sz="1600" dirty="0">
                        <a:latin typeface="+mn-ea"/>
                        <a:ea typeface="+mn-ea"/>
                      </a:endParaRPr>
                    </a:p>
                    <a:p>
                      <a:r>
                        <a:rPr lang="ja-JP" altLang="en-US" sz="1600" dirty="0">
                          <a:latin typeface="+mn-ea"/>
                          <a:ea typeface="+mn-ea"/>
                        </a:rPr>
                        <a:t>クロス集計</a:t>
                      </a:r>
                      <a:endParaRPr kumimoji="1" lang="ja-JP" altLang="en-US" sz="1600" dirty="0">
                        <a:latin typeface="+mn-ea"/>
                        <a:ea typeface="+mn-ea"/>
                      </a:endParaRPr>
                    </a:p>
                  </a:txBody>
                  <a:tcPr anchor="ctr"/>
                </a:tc>
                <a:tc>
                  <a:txBody>
                    <a:bodyPr/>
                    <a:lstStyle/>
                    <a:p>
                      <a:pPr marL="0" marR="0" lvl="0" indent="0" algn="l" defTabSz="685800" rtl="0" eaLnBrk="1" fontAlgn="auto" latinLnBrk="0" hangingPunct="1">
                        <a:lnSpc>
                          <a:spcPct val="100000"/>
                        </a:lnSpc>
                        <a:spcBef>
                          <a:spcPts val="0"/>
                        </a:spcBef>
                        <a:spcAft>
                          <a:spcPts val="0"/>
                        </a:spcAft>
                        <a:buClrTx/>
                        <a:buSzTx/>
                        <a:buFontTx/>
                        <a:buNone/>
                        <a:tabLst/>
                        <a:defRPr/>
                      </a:pPr>
                      <a:r>
                        <a:rPr lang="en-US" altLang="ja-JP" sz="1600" b="0" dirty="0">
                          <a:solidFill>
                            <a:schemeClr val="tx1"/>
                          </a:solidFill>
                          <a:latin typeface="+mn-ea"/>
                          <a:ea typeface="+mn-ea"/>
                        </a:rPr>
                        <a:t>【</a:t>
                      </a:r>
                      <a:r>
                        <a:rPr lang="ja-JP" altLang="en-US" sz="1600" b="0" dirty="0">
                          <a:solidFill>
                            <a:schemeClr val="tx1"/>
                          </a:solidFill>
                          <a:latin typeface="+mn-ea"/>
                          <a:ea typeface="+mn-ea"/>
                        </a:rPr>
                        <a:t>結果１</a:t>
                      </a:r>
                      <a:r>
                        <a:rPr lang="en-US" altLang="ja-JP" sz="1600" b="0" dirty="0">
                          <a:solidFill>
                            <a:schemeClr val="tx1"/>
                          </a:solidFill>
                          <a:latin typeface="+mn-ea"/>
                          <a:ea typeface="+mn-ea"/>
                        </a:rPr>
                        <a:t>】</a:t>
                      </a:r>
                    </a:p>
                    <a:p>
                      <a:pPr marL="0" marR="0" lvl="0" indent="0" algn="l" defTabSz="685800" rtl="0" eaLnBrk="1" fontAlgn="auto" latinLnBrk="0" hangingPunct="1">
                        <a:lnSpc>
                          <a:spcPct val="100000"/>
                        </a:lnSpc>
                        <a:spcBef>
                          <a:spcPts val="0"/>
                        </a:spcBef>
                        <a:spcAft>
                          <a:spcPts val="0"/>
                        </a:spcAft>
                        <a:buClrTx/>
                        <a:buSzTx/>
                        <a:buFontTx/>
                        <a:buNone/>
                        <a:tabLst/>
                        <a:defRPr/>
                      </a:pPr>
                      <a:r>
                        <a:rPr lang="en-US" altLang="ja-JP" sz="1600" b="0" dirty="0">
                          <a:solidFill>
                            <a:schemeClr val="tx1"/>
                          </a:solidFill>
                          <a:latin typeface="+mn-ea"/>
                          <a:ea typeface="+mn-ea"/>
                        </a:rPr>
                        <a:t>【</a:t>
                      </a:r>
                      <a:r>
                        <a:rPr lang="ja-JP" altLang="en-US" sz="1600" b="0" dirty="0">
                          <a:solidFill>
                            <a:schemeClr val="tx1"/>
                          </a:solidFill>
                          <a:latin typeface="+mn-ea"/>
                          <a:ea typeface="+mn-ea"/>
                        </a:rPr>
                        <a:t>結果２</a:t>
                      </a:r>
                      <a:r>
                        <a:rPr lang="en-US" altLang="ja-JP" sz="1600" b="0" dirty="0">
                          <a:solidFill>
                            <a:schemeClr val="tx1"/>
                          </a:solidFill>
                          <a:latin typeface="+mn-ea"/>
                          <a:ea typeface="+mn-ea"/>
                        </a:rPr>
                        <a:t>】</a:t>
                      </a:r>
                      <a:endParaRPr kumimoji="1" lang="ja-JP" altLang="en-US" sz="1600" b="0" dirty="0">
                        <a:solidFill>
                          <a:schemeClr val="tx1"/>
                        </a:solidFill>
                        <a:latin typeface="+mn-ea"/>
                        <a:ea typeface="+mn-ea"/>
                      </a:endParaRPr>
                    </a:p>
                  </a:txBody>
                  <a:tcPr anchor="ctr"/>
                </a:tc>
                <a:extLst>
                  <a:ext uri="{0D108BD9-81ED-4DB2-BD59-A6C34878D82A}">
                    <a16:rowId xmlns:a16="http://schemas.microsoft.com/office/drawing/2014/main" val="894184247"/>
                  </a:ext>
                </a:extLst>
              </a:tr>
              <a:tr h="632052">
                <a:tc>
                  <a:txBody>
                    <a:bodyPr/>
                    <a:lstStyle/>
                    <a:p>
                      <a:pPr algn="ctr"/>
                      <a:r>
                        <a:rPr kumimoji="1" lang="ja-JP" altLang="en-US" sz="1600" dirty="0">
                          <a:latin typeface="+mn-ea"/>
                          <a:ea typeface="+mn-ea"/>
                        </a:rPr>
                        <a:t>２</a:t>
                      </a:r>
                    </a:p>
                  </a:txBody>
                  <a:tcPr anchor="ctr"/>
                </a:tc>
                <a:tc>
                  <a:txBody>
                    <a:bodyPr/>
                    <a:lstStyle/>
                    <a:p>
                      <a:r>
                        <a:rPr lang="ja-JP" altLang="en-US" sz="1600" dirty="0">
                          <a:latin typeface="+mn-ea"/>
                          <a:ea typeface="+mn-ea"/>
                        </a:rPr>
                        <a:t>新規採用保健師の「総合的な満足度」とその他の項目との関連 </a:t>
                      </a:r>
                      <a:endParaRPr kumimoji="1" lang="ja-JP" altLang="en-US" sz="1600" dirty="0">
                        <a:latin typeface="+mn-ea"/>
                        <a:ea typeface="+mn-ea"/>
                      </a:endParaRPr>
                    </a:p>
                  </a:txBody>
                  <a:tcPr anchor="ctr"/>
                </a:tc>
                <a:tc>
                  <a:txBody>
                    <a:bodyPr/>
                    <a:lstStyle/>
                    <a:p>
                      <a:r>
                        <a:rPr lang="ja-JP" altLang="en-US" sz="1600" dirty="0">
                          <a:latin typeface="+mn-ea"/>
                          <a:ea typeface="+mn-ea"/>
                        </a:rPr>
                        <a:t>クロス集計</a:t>
                      </a:r>
                      <a:endParaRPr lang="en-US" altLang="ja-JP" sz="1600" dirty="0">
                        <a:latin typeface="+mn-ea"/>
                        <a:ea typeface="+mn-ea"/>
                      </a:endParaRPr>
                    </a:p>
                    <a:p>
                      <a:r>
                        <a:rPr lang="ja-JP" altLang="en-US" sz="1600" dirty="0">
                          <a:latin typeface="+mn-ea"/>
                          <a:ea typeface="+mn-ea"/>
                        </a:rPr>
                        <a:t>カイ二乗検定</a:t>
                      </a:r>
                      <a:endParaRPr kumimoji="1" lang="ja-JP" altLang="en-US" sz="1600" dirty="0">
                        <a:latin typeface="+mn-ea"/>
                        <a:ea typeface="+mn-ea"/>
                      </a:endParaRPr>
                    </a:p>
                  </a:txBody>
                  <a:tcPr anchor="ctr"/>
                </a:tc>
                <a:tc>
                  <a:txBody>
                    <a:bodyPr/>
                    <a:lstStyle/>
                    <a:p>
                      <a:pPr marL="0" marR="0" lvl="0" indent="0" algn="l" defTabSz="685800" rtl="0" eaLnBrk="1" fontAlgn="auto" latinLnBrk="0" hangingPunct="1">
                        <a:lnSpc>
                          <a:spcPct val="100000"/>
                        </a:lnSpc>
                        <a:spcBef>
                          <a:spcPts val="0"/>
                        </a:spcBef>
                        <a:spcAft>
                          <a:spcPts val="0"/>
                        </a:spcAft>
                        <a:buClrTx/>
                        <a:buSzTx/>
                        <a:buFontTx/>
                        <a:buNone/>
                        <a:tabLst/>
                        <a:defRPr/>
                      </a:pPr>
                      <a:r>
                        <a:rPr lang="en-US" altLang="ja-JP" sz="1600" b="0" dirty="0">
                          <a:solidFill>
                            <a:schemeClr val="tx1"/>
                          </a:solidFill>
                          <a:latin typeface="+mn-ea"/>
                          <a:ea typeface="+mn-ea"/>
                        </a:rPr>
                        <a:t>【</a:t>
                      </a:r>
                      <a:r>
                        <a:rPr lang="ja-JP" altLang="en-US" sz="1600" b="0" dirty="0">
                          <a:solidFill>
                            <a:schemeClr val="tx1"/>
                          </a:solidFill>
                          <a:latin typeface="+mn-ea"/>
                          <a:ea typeface="+mn-ea"/>
                        </a:rPr>
                        <a:t>結果３</a:t>
                      </a:r>
                      <a:r>
                        <a:rPr lang="en-US" altLang="ja-JP" sz="1600" b="0" dirty="0">
                          <a:solidFill>
                            <a:schemeClr val="tx1"/>
                          </a:solidFill>
                          <a:latin typeface="+mn-ea"/>
                          <a:ea typeface="+mn-ea"/>
                        </a:rPr>
                        <a:t>】</a:t>
                      </a:r>
                      <a:endParaRPr kumimoji="1" lang="ja-JP" altLang="en-US" sz="1600" b="0" dirty="0">
                        <a:solidFill>
                          <a:schemeClr val="tx1"/>
                        </a:solidFill>
                        <a:latin typeface="+mn-ea"/>
                        <a:ea typeface="+mn-ea"/>
                      </a:endParaRPr>
                    </a:p>
                  </a:txBody>
                  <a:tcPr anchor="ctr"/>
                </a:tc>
                <a:extLst>
                  <a:ext uri="{0D108BD9-81ED-4DB2-BD59-A6C34878D82A}">
                    <a16:rowId xmlns:a16="http://schemas.microsoft.com/office/drawing/2014/main" val="3126557600"/>
                  </a:ext>
                </a:extLst>
              </a:tr>
              <a:tr h="632052">
                <a:tc>
                  <a:txBody>
                    <a:bodyPr/>
                    <a:lstStyle/>
                    <a:p>
                      <a:pPr algn="ctr"/>
                      <a:r>
                        <a:rPr kumimoji="1" lang="ja-JP" altLang="en-US" sz="1600" dirty="0">
                          <a:latin typeface="+mn-ea"/>
                          <a:ea typeface="+mn-ea"/>
                        </a:rPr>
                        <a:t>３</a:t>
                      </a:r>
                    </a:p>
                  </a:txBody>
                  <a:tcPr anchor="ctr"/>
                </a:tc>
                <a:tc>
                  <a:txBody>
                    <a:bodyPr/>
                    <a:lstStyle/>
                    <a:p>
                      <a:r>
                        <a:rPr lang="ja-JP" altLang="en-US" sz="1600" dirty="0">
                          <a:latin typeface="+mn-ea"/>
                          <a:ea typeface="+mn-ea"/>
                        </a:rPr>
                        <a:t>自治体規模別と人材育成の関連 </a:t>
                      </a:r>
                      <a:endParaRPr kumimoji="1" lang="ja-JP" altLang="en-US" sz="1600" dirty="0">
                        <a:latin typeface="+mn-ea"/>
                        <a:ea typeface="+mn-ea"/>
                      </a:endParaRPr>
                    </a:p>
                  </a:txBody>
                  <a:tcPr anchor="ctr"/>
                </a:tc>
                <a:tc>
                  <a:txBody>
                    <a:bodyPr/>
                    <a:lstStyle/>
                    <a:p>
                      <a:r>
                        <a:rPr lang="ja-JP" altLang="en-US" sz="1600" dirty="0">
                          <a:latin typeface="+mn-ea"/>
                          <a:ea typeface="+mn-ea"/>
                        </a:rPr>
                        <a:t>クロス集計</a:t>
                      </a:r>
                      <a:endParaRPr lang="en-US" altLang="ja-JP" sz="1600" dirty="0">
                        <a:latin typeface="+mn-ea"/>
                        <a:ea typeface="+mn-ea"/>
                      </a:endParaRPr>
                    </a:p>
                    <a:p>
                      <a:r>
                        <a:rPr lang="ja-JP" altLang="en-US" sz="1600" dirty="0">
                          <a:latin typeface="+mn-ea"/>
                          <a:ea typeface="+mn-ea"/>
                        </a:rPr>
                        <a:t>カイ二乗検定</a:t>
                      </a:r>
                      <a:endParaRPr kumimoji="1" lang="ja-JP" altLang="en-US" sz="1600" dirty="0">
                        <a:latin typeface="+mn-ea"/>
                        <a:ea typeface="+mn-ea"/>
                      </a:endParaRPr>
                    </a:p>
                  </a:txBody>
                  <a:tcPr anchor="ctr"/>
                </a:tc>
                <a:tc>
                  <a:txBody>
                    <a:bodyPr/>
                    <a:lstStyle/>
                    <a:p>
                      <a:pPr marL="0" marR="0" lvl="0" indent="0" algn="l" defTabSz="685800" rtl="0" eaLnBrk="1" fontAlgn="auto" latinLnBrk="0" hangingPunct="1">
                        <a:lnSpc>
                          <a:spcPct val="100000"/>
                        </a:lnSpc>
                        <a:spcBef>
                          <a:spcPts val="0"/>
                        </a:spcBef>
                        <a:spcAft>
                          <a:spcPts val="0"/>
                        </a:spcAft>
                        <a:buClrTx/>
                        <a:buSzTx/>
                        <a:buFontTx/>
                        <a:buNone/>
                        <a:tabLst/>
                        <a:defRPr/>
                      </a:pPr>
                      <a:r>
                        <a:rPr lang="en-US" altLang="ja-JP" sz="1600" b="0" dirty="0">
                          <a:solidFill>
                            <a:schemeClr val="tx1"/>
                          </a:solidFill>
                          <a:latin typeface="+mn-ea"/>
                          <a:ea typeface="+mn-ea"/>
                        </a:rPr>
                        <a:t>【</a:t>
                      </a:r>
                      <a:r>
                        <a:rPr lang="ja-JP" altLang="en-US" sz="1600" b="0" dirty="0">
                          <a:solidFill>
                            <a:schemeClr val="tx1"/>
                          </a:solidFill>
                          <a:latin typeface="+mn-ea"/>
                          <a:ea typeface="+mn-ea"/>
                        </a:rPr>
                        <a:t>結果４</a:t>
                      </a:r>
                      <a:r>
                        <a:rPr lang="en-US" altLang="ja-JP" sz="1600" b="0" dirty="0">
                          <a:solidFill>
                            <a:schemeClr val="tx1"/>
                          </a:solidFill>
                          <a:latin typeface="+mn-ea"/>
                          <a:ea typeface="+mn-ea"/>
                        </a:rPr>
                        <a:t>】</a:t>
                      </a:r>
                    </a:p>
                  </a:txBody>
                  <a:tcPr anchor="ctr"/>
                </a:tc>
                <a:extLst>
                  <a:ext uri="{0D108BD9-81ED-4DB2-BD59-A6C34878D82A}">
                    <a16:rowId xmlns:a16="http://schemas.microsoft.com/office/drawing/2014/main" val="298321386"/>
                  </a:ext>
                </a:extLst>
              </a:tr>
              <a:tr h="632052">
                <a:tc>
                  <a:txBody>
                    <a:bodyPr/>
                    <a:lstStyle/>
                    <a:p>
                      <a:pPr algn="ctr"/>
                      <a:r>
                        <a:rPr kumimoji="1" lang="ja-JP" altLang="en-US" sz="1600" dirty="0">
                          <a:latin typeface="+mn-ea"/>
                          <a:ea typeface="+mn-ea"/>
                        </a:rPr>
                        <a:t>４</a:t>
                      </a:r>
                    </a:p>
                  </a:txBody>
                  <a:tcPr anchor="ctr"/>
                </a:tc>
                <a:tc>
                  <a:txBody>
                    <a:bodyPr/>
                    <a:lstStyle/>
                    <a:p>
                      <a:r>
                        <a:rPr lang="ja-JP" altLang="en-US" sz="1600" dirty="0">
                          <a:latin typeface="+mn-ea"/>
                          <a:ea typeface="+mn-ea"/>
                        </a:rPr>
                        <a:t>新規採用保健師の「総合的な満足度」をアウトカムとした影響要因 </a:t>
                      </a:r>
                      <a:endParaRPr kumimoji="1" lang="ja-JP" altLang="en-US" sz="1600" dirty="0">
                        <a:latin typeface="+mn-ea"/>
                        <a:ea typeface="+mn-ea"/>
                      </a:endParaRPr>
                    </a:p>
                  </a:txBody>
                  <a:tcPr anchor="ctr"/>
                </a:tc>
                <a:tc>
                  <a:txBody>
                    <a:bodyPr/>
                    <a:lstStyle/>
                    <a:p>
                      <a:r>
                        <a:rPr lang="ja-JP" altLang="en-US" sz="1600" dirty="0">
                          <a:latin typeface="+mn-ea"/>
                          <a:ea typeface="+mn-ea"/>
                        </a:rPr>
                        <a:t>重回帰分析</a:t>
                      </a:r>
                      <a:endParaRPr kumimoji="1" lang="ja-JP" altLang="en-US" sz="1600" dirty="0">
                        <a:latin typeface="+mn-ea"/>
                        <a:ea typeface="+mn-ea"/>
                      </a:endParaRPr>
                    </a:p>
                  </a:txBody>
                  <a:tcPr anchor="ctr"/>
                </a:tc>
                <a:tc>
                  <a:txBody>
                    <a:bodyPr/>
                    <a:lstStyle/>
                    <a:p>
                      <a:pPr marL="0" marR="0" lvl="0" indent="0" algn="l" defTabSz="685800" rtl="0" eaLnBrk="1" fontAlgn="auto" latinLnBrk="0" hangingPunct="1">
                        <a:lnSpc>
                          <a:spcPct val="100000"/>
                        </a:lnSpc>
                        <a:spcBef>
                          <a:spcPts val="0"/>
                        </a:spcBef>
                        <a:spcAft>
                          <a:spcPts val="0"/>
                        </a:spcAft>
                        <a:buClrTx/>
                        <a:buSzTx/>
                        <a:buFontTx/>
                        <a:buNone/>
                        <a:tabLst/>
                        <a:defRPr/>
                      </a:pPr>
                      <a:r>
                        <a:rPr lang="en-US" altLang="ja-JP" sz="1600" b="0" dirty="0">
                          <a:solidFill>
                            <a:schemeClr val="tx1"/>
                          </a:solidFill>
                          <a:latin typeface="+mn-ea"/>
                          <a:ea typeface="+mn-ea"/>
                        </a:rPr>
                        <a:t>【</a:t>
                      </a:r>
                      <a:r>
                        <a:rPr lang="ja-JP" altLang="en-US" sz="1600" b="0" dirty="0">
                          <a:solidFill>
                            <a:schemeClr val="tx1"/>
                          </a:solidFill>
                          <a:latin typeface="+mn-ea"/>
                          <a:ea typeface="+mn-ea"/>
                        </a:rPr>
                        <a:t>結果５</a:t>
                      </a:r>
                      <a:r>
                        <a:rPr lang="en-US" altLang="ja-JP" sz="1600" b="0" dirty="0">
                          <a:solidFill>
                            <a:schemeClr val="tx1"/>
                          </a:solidFill>
                          <a:latin typeface="+mn-ea"/>
                          <a:ea typeface="+mn-ea"/>
                        </a:rPr>
                        <a:t>】</a:t>
                      </a:r>
                      <a:endParaRPr kumimoji="1" lang="ja-JP" altLang="en-US" sz="1600" b="0" dirty="0">
                        <a:solidFill>
                          <a:schemeClr val="tx1"/>
                        </a:solidFill>
                        <a:latin typeface="+mn-ea"/>
                        <a:ea typeface="+mn-ea"/>
                      </a:endParaRPr>
                    </a:p>
                  </a:txBody>
                  <a:tcPr anchor="ctr"/>
                </a:tc>
                <a:extLst>
                  <a:ext uri="{0D108BD9-81ED-4DB2-BD59-A6C34878D82A}">
                    <a16:rowId xmlns:a16="http://schemas.microsoft.com/office/drawing/2014/main" val="3248156327"/>
                  </a:ext>
                </a:extLst>
              </a:tr>
              <a:tr h="816609">
                <a:tc>
                  <a:txBody>
                    <a:bodyPr/>
                    <a:lstStyle/>
                    <a:p>
                      <a:pPr algn="ctr"/>
                      <a:r>
                        <a:rPr kumimoji="1" lang="ja-JP" altLang="en-US" sz="1600" dirty="0">
                          <a:latin typeface="+mn-ea"/>
                          <a:ea typeface="+mn-ea"/>
                        </a:rPr>
                        <a:t>５</a:t>
                      </a:r>
                    </a:p>
                  </a:txBody>
                  <a:tcPr anchor="ctr"/>
                </a:tc>
                <a:tc>
                  <a:txBody>
                    <a:bodyPr/>
                    <a:lstStyle/>
                    <a:p>
                      <a:pPr marL="0" indent="0" fontAlgn="auto">
                        <a:lnSpc>
                          <a:spcPts val="1600"/>
                        </a:lnSpc>
                        <a:spcAft>
                          <a:spcPts val="0"/>
                        </a:spcAft>
                        <a:buFont typeface="Arial" panose="020B0604020202020204" pitchFamily="34" charset="0"/>
                        <a:buNone/>
                      </a:pPr>
                      <a:r>
                        <a:rPr lang="ja-JP" altLang="en-US" sz="1600" dirty="0">
                          <a:latin typeface="+mn-ea"/>
                          <a:ea typeface="+mn-ea"/>
                        </a:rPr>
                        <a:t>新規採用保健師、統括保健師、人事部門担当者のアンケートデータと連結し、新規採用保健師の総合的な満足度と対象属性、人材育成構築状況・職場風土</a:t>
                      </a:r>
                      <a:endParaRPr lang="en-US" altLang="ja-JP" sz="1600" dirty="0">
                        <a:latin typeface="+mn-ea"/>
                        <a:ea typeface="+mn-ea"/>
                      </a:endParaRPr>
                    </a:p>
                    <a:p>
                      <a:pPr marL="0" indent="0" fontAlgn="auto">
                        <a:lnSpc>
                          <a:spcPts val="1600"/>
                        </a:lnSpc>
                        <a:spcAft>
                          <a:spcPts val="0"/>
                        </a:spcAft>
                        <a:buFont typeface="Arial" panose="020B0604020202020204" pitchFamily="34" charset="0"/>
                        <a:buNone/>
                      </a:pPr>
                      <a:r>
                        <a:rPr lang="ja-JP" altLang="en-US" sz="1600" dirty="0">
                          <a:latin typeface="+mn-ea"/>
                          <a:ea typeface="+mn-ea"/>
                        </a:rPr>
                        <a:t>との関連 </a:t>
                      </a:r>
                      <a:endParaRPr kumimoji="1" lang="ja-JP" altLang="en-US" sz="1600" dirty="0">
                        <a:latin typeface="+mn-ea"/>
                        <a:ea typeface="+mn-ea"/>
                      </a:endParaRPr>
                    </a:p>
                  </a:txBody>
                  <a:tcPr anchor="ctr"/>
                </a:tc>
                <a:tc>
                  <a:txBody>
                    <a:bodyPr/>
                    <a:lstStyle/>
                    <a:p>
                      <a:r>
                        <a:rPr lang="ja-JP" altLang="en-US" sz="1600" dirty="0">
                          <a:latin typeface="+mn-ea"/>
                          <a:ea typeface="+mn-ea"/>
                        </a:rPr>
                        <a:t>カイ二乗検定</a:t>
                      </a:r>
                      <a:endParaRPr kumimoji="1" lang="ja-JP" altLang="en-US" sz="1600" dirty="0">
                        <a:latin typeface="+mn-ea"/>
                        <a:ea typeface="+mn-ea"/>
                      </a:endParaRPr>
                    </a:p>
                  </a:txBody>
                  <a:tcPr anchor="ctr"/>
                </a:tc>
                <a:tc>
                  <a:txBody>
                    <a:bodyPr/>
                    <a:lstStyle/>
                    <a:p>
                      <a:pPr marL="0" marR="0" lvl="0" indent="0" algn="l" defTabSz="685800" rtl="0" eaLnBrk="1" fontAlgn="auto" latinLnBrk="0" hangingPunct="1">
                        <a:lnSpc>
                          <a:spcPct val="100000"/>
                        </a:lnSpc>
                        <a:spcBef>
                          <a:spcPts val="0"/>
                        </a:spcBef>
                        <a:spcAft>
                          <a:spcPts val="0"/>
                        </a:spcAft>
                        <a:buClrTx/>
                        <a:buSzTx/>
                        <a:buFontTx/>
                        <a:buNone/>
                        <a:tabLst/>
                        <a:defRPr/>
                      </a:pPr>
                      <a:r>
                        <a:rPr lang="en-US" altLang="ja-JP" sz="1600" b="0" dirty="0">
                          <a:solidFill>
                            <a:schemeClr val="tx1"/>
                          </a:solidFill>
                          <a:latin typeface="+mn-ea"/>
                          <a:ea typeface="+mn-ea"/>
                        </a:rPr>
                        <a:t>【</a:t>
                      </a:r>
                      <a:r>
                        <a:rPr lang="ja-JP" altLang="en-US" sz="1600" b="0" dirty="0">
                          <a:solidFill>
                            <a:schemeClr val="tx1"/>
                          </a:solidFill>
                          <a:latin typeface="+mn-ea"/>
                          <a:ea typeface="+mn-ea"/>
                        </a:rPr>
                        <a:t>結果６</a:t>
                      </a:r>
                      <a:r>
                        <a:rPr lang="en-US" altLang="ja-JP" sz="1600" b="0" dirty="0">
                          <a:solidFill>
                            <a:schemeClr val="tx1"/>
                          </a:solidFill>
                          <a:latin typeface="+mn-ea"/>
                          <a:ea typeface="+mn-ea"/>
                        </a:rPr>
                        <a:t>-</a:t>
                      </a:r>
                      <a:r>
                        <a:rPr lang="ja-JP" altLang="en-US" sz="1600" b="0" dirty="0">
                          <a:solidFill>
                            <a:schemeClr val="tx1"/>
                          </a:solidFill>
                          <a:latin typeface="+mn-ea"/>
                          <a:ea typeface="+mn-ea"/>
                        </a:rPr>
                        <a:t>１</a:t>
                      </a:r>
                      <a:r>
                        <a:rPr lang="en-US" altLang="ja-JP" sz="1600" b="0" dirty="0">
                          <a:solidFill>
                            <a:schemeClr val="tx1"/>
                          </a:solidFill>
                          <a:latin typeface="+mn-ea"/>
                          <a:ea typeface="+mn-ea"/>
                        </a:rPr>
                        <a:t>】</a:t>
                      </a:r>
                    </a:p>
                    <a:p>
                      <a:pPr marL="0" marR="0" lvl="0" indent="0" algn="l" defTabSz="685800" rtl="0" eaLnBrk="1" fontAlgn="auto" latinLnBrk="0" hangingPunct="1">
                        <a:lnSpc>
                          <a:spcPct val="100000"/>
                        </a:lnSpc>
                        <a:spcBef>
                          <a:spcPts val="0"/>
                        </a:spcBef>
                        <a:spcAft>
                          <a:spcPts val="0"/>
                        </a:spcAft>
                        <a:buClrTx/>
                        <a:buSzTx/>
                        <a:buFontTx/>
                        <a:buNone/>
                        <a:tabLst/>
                        <a:defRPr/>
                      </a:pPr>
                      <a:r>
                        <a:rPr lang="en-US" altLang="ja-JP" sz="1600" b="0" dirty="0">
                          <a:solidFill>
                            <a:schemeClr val="tx1"/>
                          </a:solidFill>
                          <a:latin typeface="+mn-ea"/>
                          <a:ea typeface="+mn-ea"/>
                        </a:rPr>
                        <a:t>【</a:t>
                      </a:r>
                      <a:r>
                        <a:rPr lang="ja-JP" altLang="en-US" sz="1600" b="0" dirty="0">
                          <a:solidFill>
                            <a:schemeClr val="tx1"/>
                          </a:solidFill>
                          <a:latin typeface="+mn-ea"/>
                          <a:ea typeface="+mn-ea"/>
                        </a:rPr>
                        <a:t>結果６</a:t>
                      </a:r>
                      <a:r>
                        <a:rPr lang="en-US" altLang="ja-JP" sz="1600" b="0" dirty="0">
                          <a:solidFill>
                            <a:schemeClr val="tx1"/>
                          </a:solidFill>
                          <a:latin typeface="+mn-ea"/>
                          <a:ea typeface="+mn-ea"/>
                        </a:rPr>
                        <a:t>-</a:t>
                      </a:r>
                      <a:r>
                        <a:rPr lang="ja-JP" altLang="en-US" sz="1600" b="0" dirty="0">
                          <a:solidFill>
                            <a:schemeClr val="tx1"/>
                          </a:solidFill>
                          <a:latin typeface="+mn-ea"/>
                          <a:ea typeface="+mn-ea"/>
                        </a:rPr>
                        <a:t>２</a:t>
                      </a:r>
                      <a:r>
                        <a:rPr lang="en-US" altLang="ja-JP" sz="1600" b="0" dirty="0">
                          <a:solidFill>
                            <a:schemeClr val="tx1"/>
                          </a:solidFill>
                          <a:latin typeface="+mn-ea"/>
                          <a:ea typeface="+mn-ea"/>
                        </a:rPr>
                        <a:t>】</a:t>
                      </a:r>
                      <a:endParaRPr kumimoji="1" lang="ja-JP" altLang="en-US" sz="1600" b="0" dirty="0">
                        <a:solidFill>
                          <a:schemeClr val="tx1"/>
                        </a:solidFill>
                        <a:latin typeface="+mn-ea"/>
                        <a:ea typeface="+mn-ea"/>
                      </a:endParaRPr>
                    </a:p>
                  </a:txBody>
                  <a:tcPr anchor="ctr"/>
                </a:tc>
                <a:extLst>
                  <a:ext uri="{0D108BD9-81ED-4DB2-BD59-A6C34878D82A}">
                    <a16:rowId xmlns:a16="http://schemas.microsoft.com/office/drawing/2014/main" val="1798680188"/>
                  </a:ext>
                </a:extLst>
              </a:tr>
              <a:tr h="337940">
                <a:tc>
                  <a:txBody>
                    <a:bodyPr/>
                    <a:lstStyle/>
                    <a:p>
                      <a:pPr algn="ctr"/>
                      <a:r>
                        <a:rPr kumimoji="1" lang="ja-JP" altLang="en-US" sz="1600" dirty="0">
                          <a:latin typeface="+mn-ea"/>
                          <a:ea typeface="+mn-ea"/>
                        </a:rPr>
                        <a:t>６</a:t>
                      </a:r>
                    </a:p>
                  </a:txBody>
                  <a:tcPr anchor="ctr"/>
                </a:tc>
                <a:tc>
                  <a:txBody>
                    <a:bodyPr/>
                    <a:lstStyle/>
                    <a:p>
                      <a:r>
                        <a:rPr lang="ja-JP" altLang="en-US" sz="1600" dirty="0">
                          <a:latin typeface="+mn-ea"/>
                          <a:ea typeface="+mn-ea"/>
                        </a:rPr>
                        <a:t>「総合的な満足度」を目的変数とした</a:t>
                      </a:r>
                      <a:r>
                        <a:rPr lang="ja-JP" altLang="en-US" sz="1600" b="0" dirty="0">
                          <a:latin typeface="+mn-ea"/>
                          <a:ea typeface="+mn-ea"/>
                        </a:rPr>
                        <a:t>多変量解析 </a:t>
                      </a:r>
                      <a:endParaRPr kumimoji="1" lang="ja-JP" altLang="en-US" sz="1600" b="0" dirty="0">
                        <a:latin typeface="+mn-ea"/>
                        <a:ea typeface="+mn-ea"/>
                      </a:endParaRPr>
                    </a:p>
                  </a:txBody>
                  <a:tcPr anchor="ctr"/>
                </a:tc>
                <a:tc>
                  <a:txBody>
                    <a:bodyPr/>
                    <a:lstStyle/>
                    <a:p>
                      <a:r>
                        <a:rPr kumimoji="1" lang="ja-JP" altLang="en-US" sz="1600" dirty="0">
                          <a:latin typeface="+mn-ea"/>
                          <a:ea typeface="+mn-ea"/>
                        </a:rPr>
                        <a:t>多変量解析</a:t>
                      </a:r>
                    </a:p>
                  </a:txBody>
                  <a:tcPr anchor="ctr"/>
                </a:tc>
                <a:tc>
                  <a:txBody>
                    <a:bodyPr/>
                    <a:lstStyle/>
                    <a:p>
                      <a:r>
                        <a:rPr lang="en-US" altLang="ja-JP" sz="1600" b="0" dirty="0">
                          <a:solidFill>
                            <a:schemeClr val="tx1"/>
                          </a:solidFill>
                          <a:latin typeface="+mn-ea"/>
                          <a:ea typeface="+mn-ea"/>
                        </a:rPr>
                        <a:t>【</a:t>
                      </a:r>
                      <a:r>
                        <a:rPr lang="ja-JP" altLang="en-US" sz="1600" b="0" dirty="0">
                          <a:solidFill>
                            <a:schemeClr val="tx1"/>
                          </a:solidFill>
                          <a:latin typeface="+mn-ea"/>
                          <a:ea typeface="+mn-ea"/>
                        </a:rPr>
                        <a:t>結果７</a:t>
                      </a:r>
                      <a:r>
                        <a:rPr lang="en-US" altLang="ja-JP" sz="1600" b="0" dirty="0">
                          <a:solidFill>
                            <a:schemeClr val="tx1"/>
                          </a:solidFill>
                          <a:latin typeface="+mn-ea"/>
                          <a:ea typeface="+mn-ea"/>
                        </a:rPr>
                        <a:t>】</a:t>
                      </a:r>
                      <a:endParaRPr kumimoji="1" lang="ja-JP" altLang="en-US" sz="1600" b="0" dirty="0">
                        <a:solidFill>
                          <a:schemeClr val="tx1"/>
                        </a:solidFill>
                        <a:latin typeface="+mn-ea"/>
                        <a:ea typeface="+mn-ea"/>
                      </a:endParaRPr>
                    </a:p>
                  </a:txBody>
                  <a:tcPr anchor="ctr"/>
                </a:tc>
                <a:extLst>
                  <a:ext uri="{0D108BD9-81ED-4DB2-BD59-A6C34878D82A}">
                    <a16:rowId xmlns:a16="http://schemas.microsoft.com/office/drawing/2014/main" val="892493122"/>
                  </a:ext>
                </a:extLst>
              </a:tr>
            </a:tbl>
          </a:graphicData>
        </a:graphic>
      </p:graphicFrame>
      <p:sp>
        <p:nvSpPr>
          <p:cNvPr id="6" name="コンテンツ プレースホルダー 2">
            <a:extLst>
              <a:ext uri="{FF2B5EF4-FFF2-40B4-BE49-F238E27FC236}">
                <a16:creationId xmlns:a16="http://schemas.microsoft.com/office/drawing/2014/main" id="{8DE551D7-BE00-4EFD-A210-A8DE44F69C3E}"/>
              </a:ext>
            </a:extLst>
          </p:cNvPr>
          <p:cNvSpPr txBox="1">
            <a:spLocks/>
          </p:cNvSpPr>
          <p:nvPr/>
        </p:nvSpPr>
        <p:spPr>
          <a:xfrm>
            <a:off x="341360" y="884508"/>
            <a:ext cx="8496944" cy="792088"/>
          </a:xfrm>
          <a:prstGeom prst="rect">
            <a:avLst/>
          </a:prstGeom>
        </p:spPr>
        <p:txBody>
          <a:bodyPr vert="horz" lIns="91440" tIns="45720" rIns="91440" bIns="45720" rtlCol="0" anchor="t" anchorCtr="0">
            <a:noAutofit/>
          </a:bodyPr>
          <a:lstStyle>
            <a:lvl1pPr marL="171450" indent="-171450" algn="l" defTabSz="685800" rtl="0" eaLnBrk="1" latinLnBrk="0" hangingPunct="1">
              <a:lnSpc>
                <a:spcPct val="90000"/>
              </a:lnSpc>
              <a:spcBef>
                <a:spcPts val="750"/>
              </a:spcBef>
              <a:buFont typeface="Arial" panose="020B0604020202020204" pitchFamily="34" charset="0"/>
              <a:buChar char="•"/>
              <a:defRPr kumimoji="1" sz="2100" kern="1200">
                <a:solidFill>
                  <a:schemeClr val="tx1"/>
                </a:solidFill>
                <a:latin typeface="+mn-lt"/>
                <a:ea typeface="+mn-ea"/>
                <a:cs typeface="+mn-cs"/>
              </a:defRPr>
            </a:lvl1pPr>
            <a:lvl2pPr marL="514350" indent="-171450" algn="l" defTabSz="685800" rtl="0" eaLnBrk="1" latinLnBrk="0" hangingPunct="1">
              <a:lnSpc>
                <a:spcPct val="90000"/>
              </a:lnSpc>
              <a:spcBef>
                <a:spcPts val="375"/>
              </a:spcBef>
              <a:buFont typeface="Arial" panose="020B0604020202020204" pitchFamily="34" charset="0"/>
              <a:buChar char="•"/>
              <a:defRPr kumimoji="1" sz="1800" kern="1200">
                <a:solidFill>
                  <a:schemeClr val="tx1"/>
                </a:solidFill>
                <a:latin typeface="+mn-lt"/>
                <a:ea typeface="+mn-ea"/>
                <a:cs typeface="+mn-cs"/>
              </a:defRPr>
            </a:lvl2pPr>
            <a:lvl3pPr marL="857250" indent="-171450" algn="l" defTabSz="685800" rtl="0" eaLnBrk="1" latinLnBrk="0" hangingPunct="1">
              <a:lnSpc>
                <a:spcPct val="90000"/>
              </a:lnSpc>
              <a:spcBef>
                <a:spcPts val="375"/>
              </a:spcBef>
              <a:buFont typeface="Arial" panose="020B0604020202020204" pitchFamily="34" charset="0"/>
              <a:buChar char="•"/>
              <a:defRPr kumimoji="1" sz="1500" kern="1200">
                <a:solidFill>
                  <a:schemeClr val="tx1"/>
                </a:solidFill>
                <a:latin typeface="+mn-lt"/>
                <a:ea typeface="+mn-ea"/>
                <a:cs typeface="+mn-cs"/>
              </a:defRPr>
            </a:lvl3pPr>
            <a:lvl4pPr marL="1200150" indent="-171450" algn="l" defTabSz="685800" rtl="0" eaLnBrk="1" latinLnBrk="0" hangingPunct="1">
              <a:lnSpc>
                <a:spcPct val="90000"/>
              </a:lnSpc>
              <a:spcBef>
                <a:spcPts val="375"/>
              </a:spcBef>
              <a:buFont typeface="Arial" panose="020B0604020202020204" pitchFamily="34" charset="0"/>
              <a:buChar char="•"/>
              <a:defRPr kumimoji="1" sz="1350" kern="1200">
                <a:solidFill>
                  <a:schemeClr val="tx1"/>
                </a:solidFill>
                <a:latin typeface="+mn-lt"/>
                <a:ea typeface="+mn-ea"/>
                <a:cs typeface="+mn-cs"/>
              </a:defRPr>
            </a:lvl4pPr>
            <a:lvl5pPr marL="1543050" indent="-171450" algn="l" defTabSz="685800" rtl="0" eaLnBrk="1" latinLnBrk="0" hangingPunct="1">
              <a:lnSpc>
                <a:spcPct val="90000"/>
              </a:lnSpc>
              <a:spcBef>
                <a:spcPts val="375"/>
              </a:spcBef>
              <a:buFont typeface="Arial" panose="020B0604020202020204" pitchFamily="34" charset="0"/>
              <a:buChar char="•"/>
              <a:defRPr kumimoji="1" sz="1350" kern="1200">
                <a:solidFill>
                  <a:schemeClr val="tx1"/>
                </a:solidFill>
                <a:latin typeface="+mn-lt"/>
                <a:ea typeface="+mn-ea"/>
                <a:cs typeface="+mn-cs"/>
              </a:defRPr>
            </a:lvl5pPr>
            <a:lvl6pPr marL="1885950" indent="-171450" algn="l" defTabSz="685800" rtl="0" eaLnBrk="1" latinLnBrk="0" hangingPunct="1">
              <a:lnSpc>
                <a:spcPct val="90000"/>
              </a:lnSpc>
              <a:spcBef>
                <a:spcPts val="375"/>
              </a:spcBef>
              <a:buFont typeface="Arial" panose="020B0604020202020204" pitchFamily="34" charset="0"/>
              <a:buChar char="•"/>
              <a:defRPr kumimoji="1" sz="1350" kern="1200">
                <a:solidFill>
                  <a:schemeClr val="tx1"/>
                </a:solidFill>
                <a:latin typeface="+mn-lt"/>
                <a:ea typeface="+mn-ea"/>
                <a:cs typeface="+mn-cs"/>
              </a:defRPr>
            </a:lvl6pPr>
            <a:lvl7pPr marL="2228850" indent="-171450" algn="l" defTabSz="685800" rtl="0" eaLnBrk="1" latinLnBrk="0" hangingPunct="1">
              <a:lnSpc>
                <a:spcPct val="90000"/>
              </a:lnSpc>
              <a:spcBef>
                <a:spcPts val="375"/>
              </a:spcBef>
              <a:buFont typeface="Arial" panose="020B0604020202020204" pitchFamily="34" charset="0"/>
              <a:buChar char="•"/>
              <a:defRPr kumimoji="1" sz="1350" kern="1200">
                <a:solidFill>
                  <a:schemeClr val="tx1"/>
                </a:solidFill>
                <a:latin typeface="+mn-lt"/>
                <a:ea typeface="+mn-ea"/>
                <a:cs typeface="+mn-cs"/>
              </a:defRPr>
            </a:lvl7pPr>
            <a:lvl8pPr marL="2571750" indent="-171450" algn="l" defTabSz="685800" rtl="0" eaLnBrk="1" latinLnBrk="0" hangingPunct="1">
              <a:lnSpc>
                <a:spcPct val="90000"/>
              </a:lnSpc>
              <a:spcBef>
                <a:spcPts val="375"/>
              </a:spcBef>
              <a:buFont typeface="Arial" panose="020B0604020202020204" pitchFamily="34" charset="0"/>
              <a:buChar char="•"/>
              <a:defRPr kumimoji="1" sz="1350" kern="1200">
                <a:solidFill>
                  <a:schemeClr val="tx1"/>
                </a:solidFill>
                <a:latin typeface="+mn-lt"/>
                <a:ea typeface="+mn-ea"/>
                <a:cs typeface="+mn-cs"/>
              </a:defRPr>
            </a:lvl8pPr>
            <a:lvl9pPr marL="2914650" indent="-171450" algn="l" defTabSz="685800" rtl="0" eaLnBrk="1" latinLnBrk="0" hangingPunct="1">
              <a:lnSpc>
                <a:spcPct val="90000"/>
              </a:lnSpc>
              <a:spcBef>
                <a:spcPts val="375"/>
              </a:spcBef>
              <a:buFont typeface="Arial" panose="020B0604020202020204" pitchFamily="34" charset="0"/>
              <a:buChar char="•"/>
              <a:defRPr kumimoji="1" sz="1350" kern="1200">
                <a:solidFill>
                  <a:schemeClr val="tx1"/>
                </a:solidFill>
                <a:latin typeface="+mn-lt"/>
                <a:ea typeface="+mn-ea"/>
                <a:cs typeface="+mn-cs"/>
              </a:defRPr>
            </a:lvl9pPr>
          </a:lstStyle>
          <a:p>
            <a:pPr marL="0" indent="0" fontAlgn="auto">
              <a:lnSpc>
                <a:spcPts val="2000"/>
              </a:lnSpc>
              <a:spcAft>
                <a:spcPts val="0"/>
              </a:spcAft>
              <a:buFont typeface="Arial" panose="020B0604020202020204" pitchFamily="34" charset="0"/>
              <a:buNone/>
            </a:pPr>
            <a:r>
              <a:rPr lang="ja-JP" altLang="en-US" sz="1600" dirty="0">
                <a:solidFill>
                  <a:srgbClr val="FF0000"/>
                </a:solidFill>
                <a:latin typeface="メイリオ" panose="020B0604030504040204" pitchFamily="50" charset="-128"/>
                <a:ea typeface="メイリオ" panose="020B0604030504040204" pitchFamily="50" charset="-128"/>
              </a:rPr>
              <a:t>「組織的・体系的に人材育成を行っている自治体では、人材育成が進んでいる（のではないか）」</a:t>
            </a:r>
            <a:r>
              <a:rPr lang="ja-JP" altLang="en-US" sz="1600" dirty="0">
                <a:latin typeface="メイリオ" panose="020B0604030504040204" pitchFamily="50" charset="-128"/>
                <a:ea typeface="メイリオ" panose="020B0604030504040204" pitchFamily="50" charset="-128"/>
              </a:rPr>
              <a:t>の仮説のもと、得られたアンケート回答は、自治体ベース、新規採用保健師ベース（最大ｎ＝</a:t>
            </a:r>
            <a:r>
              <a:rPr lang="en-US" altLang="ja-JP" sz="1600" dirty="0">
                <a:latin typeface="メイリオ" panose="020B0604030504040204" pitchFamily="50" charset="-128"/>
                <a:ea typeface="メイリオ" panose="020B0604030504040204" pitchFamily="50" charset="-128"/>
              </a:rPr>
              <a:t>2,430</a:t>
            </a:r>
            <a:r>
              <a:rPr lang="ja-JP" altLang="en-US" sz="1600" dirty="0">
                <a:latin typeface="メイリオ" panose="020B0604030504040204" pitchFamily="50" charset="-128"/>
                <a:ea typeface="メイリオ" panose="020B0604030504040204" pitchFamily="50" charset="-128"/>
              </a:rPr>
              <a:t>）の２つの視点から、集計・解析した。</a:t>
            </a:r>
          </a:p>
        </p:txBody>
      </p:sp>
      <p:sp>
        <p:nvSpPr>
          <p:cNvPr id="7" name="テキスト ボックス 6">
            <a:extLst>
              <a:ext uri="{FF2B5EF4-FFF2-40B4-BE49-F238E27FC236}">
                <a16:creationId xmlns:a16="http://schemas.microsoft.com/office/drawing/2014/main" id="{E8F30BA6-E5BB-4470-812B-6754641FFF57}"/>
              </a:ext>
            </a:extLst>
          </p:cNvPr>
          <p:cNvSpPr txBox="1"/>
          <p:nvPr/>
        </p:nvSpPr>
        <p:spPr>
          <a:xfrm>
            <a:off x="342577" y="203281"/>
            <a:ext cx="8496944" cy="560905"/>
          </a:xfrm>
          <a:prstGeom prst="rect">
            <a:avLst/>
          </a:prstGeom>
          <a:solidFill>
            <a:srgbClr val="CCECFF"/>
          </a:solidFill>
          <a:ln w="22225">
            <a:solidFill>
              <a:srgbClr val="0070C0"/>
            </a:solidFill>
          </a:ln>
        </p:spPr>
        <p:txBody>
          <a:bodyPr wrap="square" tIns="144000">
            <a:spAutoFit/>
          </a:bodyPr>
          <a:lstStyle/>
          <a:p>
            <a:pPr indent="69850" algn="ctr"/>
            <a:r>
              <a:rPr lang="ja-JP" altLang="en-US" sz="2400" b="1" kern="100" dirty="0">
                <a:solidFill>
                  <a:srgbClr val="0000FF"/>
                </a:solidFill>
                <a:latin typeface="メイリオ" panose="020B0604030504040204" pitchFamily="50" charset="-128"/>
                <a:ea typeface="メイリオ" panose="020B0604030504040204" pitchFamily="50" charset="-128"/>
                <a:cs typeface="Times New Roman" panose="02020603050405020304" pitchFamily="18" charset="0"/>
              </a:rPr>
              <a:t>実態調査の集計・解析の手順</a:t>
            </a:r>
            <a:endParaRPr lang="en-US" altLang="ja-JP" sz="2400" b="1" kern="100" dirty="0">
              <a:solidFill>
                <a:srgbClr val="0000FF"/>
              </a:solidFill>
              <a:effectLst/>
              <a:latin typeface="メイリオ" panose="020B0604030504040204" pitchFamily="50" charset="-128"/>
              <a:ea typeface="メイリオ" panose="020B0604030504040204" pitchFamily="50" charset="-128"/>
              <a:cs typeface="Times New Roman" panose="02020603050405020304" pitchFamily="18" charset="0"/>
            </a:endParaRPr>
          </a:p>
        </p:txBody>
      </p:sp>
      <p:sp>
        <p:nvSpPr>
          <p:cNvPr id="8" name="テキスト ボックス 7">
            <a:extLst>
              <a:ext uri="{FF2B5EF4-FFF2-40B4-BE49-F238E27FC236}">
                <a16:creationId xmlns:a16="http://schemas.microsoft.com/office/drawing/2014/main" id="{31BD2510-F9EA-476E-909B-90452DD89AC6}"/>
              </a:ext>
            </a:extLst>
          </p:cNvPr>
          <p:cNvSpPr txBox="1"/>
          <p:nvPr/>
        </p:nvSpPr>
        <p:spPr>
          <a:xfrm>
            <a:off x="324998" y="6086375"/>
            <a:ext cx="8494004" cy="584775"/>
          </a:xfrm>
          <a:prstGeom prst="rect">
            <a:avLst/>
          </a:prstGeom>
          <a:noFill/>
          <a:ln>
            <a:solidFill>
              <a:schemeClr val="accent1"/>
            </a:solidFill>
          </a:ln>
        </p:spPr>
        <p:txBody>
          <a:bodyPr wrap="square">
            <a:spAutoFit/>
          </a:bodyPr>
          <a:lstStyle/>
          <a:p>
            <a:pPr indent="69850"/>
            <a:r>
              <a:rPr lang="ja-JP" altLang="en-US" sz="1600" kern="100" dirty="0">
                <a:solidFill>
                  <a:srgbClr val="0070C0"/>
                </a:solidFill>
                <a:latin typeface="メイリオ" panose="020B0604030504040204" pitchFamily="50" charset="-128"/>
                <a:ea typeface="メイリオ" panose="020B0604030504040204" pitchFamily="50" charset="-128"/>
                <a:cs typeface="Times New Roman" panose="02020603050405020304" pitchFamily="18" charset="0"/>
              </a:rPr>
              <a:t>「人材育成が進んでいるか」の一つの指標として、所属自治体に勤務していることの総合的な満足度（以下「総合的な満足度」という。）を用いた。</a:t>
            </a:r>
            <a:endParaRPr lang="en-US" altLang="ja-JP" sz="1600" kern="100" dirty="0">
              <a:solidFill>
                <a:srgbClr val="0070C0"/>
              </a:solidFill>
              <a:latin typeface="メイリオ" panose="020B0604030504040204" pitchFamily="50" charset="-128"/>
              <a:ea typeface="メイリオ" panose="020B0604030504040204" pitchFamily="50" charset="-128"/>
              <a:cs typeface="Times New Roman" panose="02020603050405020304" pitchFamily="18" charset="0"/>
            </a:endParaRPr>
          </a:p>
        </p:txBody>
      </p:sp>
    </p:spTree>
    <p:extLst>
      <p:ext uri="{BB962C8B-B14F-4D97-AF65-F5344CB8AC3E}">
        <p14:creationId xmlns:p14="http://schemas.microsoft.com/office/powerpoint/2010/main" val="310525901"/>
      </p:ext>
    </p:extLst>
  </p:cSld>
  <p:clrMapOvr>
    <a:masterClrMapping/>
  </p:clrMapOvr>
</p:sld>
</file>

<file path=ppt/slides/slide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9" name="図 8">
            <a:extLst>
              <a:ext uri="{FF2B5EF4-FFF2-40B4-BE49-F238E27FC236}">
                <a16:creationId xmlns:a16="http://schemas.microsoft.com/office/drawing/2014/main" id="{E9ED5267-DBE2-4E08-BAA3-3E2D37787B05}"/>
              </a:ext>
            </a:extLst>
          </p:cNvPr>
          <p:cNvPicPr/>
          <p:nvPr/>
        </p:nvPicPr>
        <p:blipFill>
          <a:blip r:embed="rId3" cstate="print">
            <a:extLst>
              <a:ext uri="{28A0092B-C50C-407E-A947-70E740481C1C}">
                <a14:useLocalDpi xmlns:a14="http://schemas.microsoft.com/office/drawing/2010/main" val="0"/>
              </a:ext>
            </a:extLst>
          </a:blip>
          <a:srcRect/>
          <a:stretch>
            <a:fillRect/>
          </a:stretch>
        </p:blipFill>
        <p:spPr bwMode="auto">
          <a:xfrm>
            <a:off x="48004" y="3140968"/>
            <a:ext cx="5012024" cy="3496451"/>
          </a:xfrm>
          <a:prstGeom prst="rect">
            <a:avLst/>
          </a:prstGeom>
          <a:noFill/>
          <a:ln>
            <a:noFill/>
          </a:ln>
        </p:spPr>
      </p:pic>
      <p:sp>
        <p:nvSpPr>
          <p:cNvPr id="6" name="スライド番号プレースホルダー 2">
            <a:extLst>
              <a:ext uri="{FF2B5EF4-FFF2-40B4-BE49-F238E27FC236}">
                <a16:creationId xmlns:a16="http://schemas.microsoft.com/office/drawing/2014/main" id="{4B68F7CB-799C-4037-97E5-3BE089657954}"/>
              </a:ext>
            </a:extLst>
          </p:cNvPr>
          <p:cNvSpPr txBox="1">
            <a:spLocks/>
          </p:cNvSpPr>
          <p:nvPr/>
        </p:nvSpPr>
        <p:spPr>
          <a:xfrm>
            <a:off x="7093131" y="6492876"/>
            <a:ext cx="2057400" cy="365125"/>
          </a:xfrm>
          <a:prstGeom prst="rect">
            <a:avLst/>
          </a:prstGeom>
        </p:spPr>
        <p:txBody>
          <a:bodyPr vert="horz" lIns="91440" tIns="45720" rIns="91440" bIns="45720" rtlCol="0" anchor="ctr"/>
          <a:lstStyle>
            <a:defPPr>
              <a:defRPr lang="en-US"/>
            </a:defPPr>
            <a:lvl1pPr marL="0" algn="r" defTabSz="457200" rtl="0" eaLnBrk="1" latinLnBrk="0" hangingPunct="1">
              <a:defRPr sz="1200" kern="1200">
                <a:solidFill>
                  <a:schemeClr val="tx1">
                    <a:tint val="75000"/>
                  </a:schemeClr>
                </a:solidFill>
                <a:latin typeface="游ゴシック" panose="020B0400000000000000" pitchFamily="50" charset="-128"/>
                <a:ea typeface="游ゴシック" panose="020B0400000000000000" pitchFamily="50" charset="-128"/>
                <a:cs typeface="+mn-cs"/>
              </a:defRPr>
            </a:lvl1pPr>
            <a:lvl2pPr marL="457200" algn="l" defTabSz="457200" rtl="0" eaLnBrk="1" latinLnBrk="0" hangingPunct="1">
              <a:defRPr sz="1800" kern="1200">
                <a:solidFill>
                  <a:schemeClr val="tx1"/>
                </a:solidFill>
                <a:latin typeface="+mn-lt"/>
                <a:ea typeface="+mn-ea"/>
                <a:cs typeface="+mn-cs"/>
              </a:defRPr>
            </a:lvl2pPr>
            <a:lvl3pPr marL="914400" algn="l" defTabSz="457200" rtl="0" eaLnBrk="1" latinLnBrk="0" hangingPunct="1">
              <a:defRPr sz="1800" kern="1200">
                <a:solidFill>
                  <a:schemeClr val="tx1"/>
                </a:solidFill>
                <a:latin typeface="+mn-lt"/>
                <a:ea typeface="+mn-ea"/>
                <a:cs typeface="+mn-cs"/>
              </a:defRPr>
            </a:lvl3pPr>
            <a:lvl4pPr marL="1371600" algn="l" defTabSz="457200" rtl="0" eaLnBrk="1" latinLnBrk="0" hangingPunct="1">
              <a:defRPr sz="1800" kern="1200">
                <a:solidFill>
                  <a:schemeClr val="tx1"/>
                </a:solidFill>
                <a:latin typeface="+mn-lt"/>
                <a:ea typeface="+mn-ea"/>
                <a:cs typeface="+mn-cs"/>
              </a:defRPr>
            </a:lvl4pPr>
            <a:lvl5pPr marL="1828800" algn="l" defTabSz="457200" rtl="0" eaLnBrk="1" latinLnBrk="0" hangingPunct="1">
              <a:defRPr sz="1800" kern="1200">
                <a:solidFill>
                  <a:schemeClr val="tx1"/>
                </a:solidFill>
                <a:latin typeface="+mn-lt"/>
                <a:ea typeface="+mn-ea"/>
                <a:cs typeface="+mn-cs"/>
              </a:defRPr>
            </a:lvl5pPr>
            <a:lvl6pPr marL="2286000" algn="l" defTabSz="457200" rtl="0" eaLnBrk="1" latinLnBrk="0" hangingPunct="1">
              <a:defRPr sz="1800" kern="1200">
                <a:solidFill>
                  <a:schemeClr val="tx1"/>
                </a:solidFill>
                <a:latin typeface="+mn-lt"/>
                <a:ea typeface="+mn-ea"/>
                <a:cs typeface="+mn-cs"/>
              </a:defRPr>
            </a:lvl6pPr>
            <a:lvl7pPr marL="2743200" algn="l" defTabSz="457200" rtl="0" eaLnBrk="1" latinLnBrk="0" hangingPunct="1">
              <a:defRPr sz="1800" kern="1200">
                <a:solidFill>
                  <a:schemeClr val="tx1"/>
                </a:solidFill>
                <a:latin typeface="+mn-lt"/>
                <a:ea typeface="+mn-ea"/>
                <a:cs typeface="+mn-cs"/>
              </a:defRPr>
            </a:lvl7pPr>
            <a:lvl8pPr marL="3200400" algn="l" defTabSz="457200" rtl="0" eaLnBrk="1" latinLnBrk="0" hangingPunct="1">
              <a:defRPr sz="1800" kern="1200">
                <a:solidFill>
                  <a:schemeClr val="tx1"/>
                </a:solidFill>
                <a:latin typeface="+mn-lt"/>
                <a:ea typeface="+mn-ea"/>
                <a:cs typeface="+mn-cs"/>
              </a:defRPr>
            </a:lvl8pPr>
            <a:lvl9pPr marL="3657600" algn="l" defTabSz="457200" rtl="0" eaLnBrk="1" latinLnBrk="0" hangingPunct="1">
              <a:defRPr sz="1800" kern="1200">
                <a:solidFill>
                  <a:schemeClr val="tx1"/>
                </a:solidFill>
                <a:latin typeface="+mn-lt"/>
                <a:ea typeface="+mn-ea"/>
                <a:cs typeface="+mn-cs"/>
              </a:defRPr>
            </a:lvl9pPr>
          </a:lstStyle>
          <a:p>
            <a:fld id="{48F63A3B-78C7-47BE-AE5E-E10140E04643}" type="slidenum">
              <a:rPr lang="en-US" sz="1600">
                <a:latin typeface="HG丸ｺﾞｼｯｸM-PRO" panose="020F0600000000000000" pitchFamily="50" charset="-128"/>
                <a:ea typeface="HG丸ｺﾞｼｯｸM-PRO" panose="020F0600000000000000" pitchFamily="50" charset="-128"/>
              </a:rPr>
              <a:pPr/>
              <a:t>4</a:t>
            </a:fld>
            <a:endParaRPr lang="en-US" sz="1600" dirty="0">
              <a:latin typeface="HG丸ｺﾞｼｯｸM-PRO" panose="020F0600000000000000" pitchFamily="50" charset="-128"/>
              <a:ea typeface="HG丸ｺﾞｼｯｸM-PRO" panose="020F0600000000000000" pitchFamily="50" charset="-128"/>
            </a:endParaRPr>
          </a:p>
        </p:txBody>
      </p:sp>
      <p:pic>
        <p:nvPicPr>
          <p:cNvPr id="4" name="図 3" descr="図形&#10;&#10;中程度の精度で自動的に生成された説明">
            <a:extLst>
              <a:ext uri="{FF2B5EF4-FFF2-40B4-BE49-F238E27FC236}">
                <a16:creationId xmlns:a16="http://schemas.microsoft.com/office/drawing/2014/main" id="{3519B2E2-7985-03BF-0B35-F2F29BC9BCBF}"/>
              </a:ext>
            </a:extLst>
          </p:cNvPr>
          <p:cNvPicPr>
            <a:picLocks noChangeAspect="1"/>
          </p:cNvPicPr>
          <p:nvPr/>
        </p:nvPicPr>
        <p:blipFill>
          <a:blip r:embed="rId4" cstate="print">
            <a:extLst>
              <a:ext uri="{28A0092B-C50C-407E-A947-70E740481C1C}">
                <a14:useLocalDpi xmlns:a14="http://schemas.microsoft.com/office/drawing/2010/main" val="0"/>
              </a:ext>
            </a:extLst>
          </a:blip>
          <a:srcRect/>
          <a:stretch>
            <a:fillRect/>
          </a:stretch>
        </p:blipFill>
        <p:spPr bwMode="auto">
          <a:xfrm>
            <a:off x="342577" y="823026"/>
            <a:ext cx="8496944" cy="2428879"/>
          </a:xfrm>
          <a:prstGeom prst="rect">
            <a:avLst/>
          </a:prstGeom>
          <a:noFill/>
          <a:ln>
            <a:noFill/>
          </a:ln>
        </p:spPr>
      </p:pic>
      <p:graphicFrame>
        <p:nvGraphicFramePr>
          <p:cNvPr id="11" name="オブジェクト 10">
            <a:extLst>
              <a:ext uri="{FF2B5EF4-FFF2-40B4-BE49-F238E27FC236}">
                <a16:creationId xmlns:a16="http://schemas.microsoft.com/office/drawing/2014/main" id="{E7FB458A-CFA0-4D5C-A3F1-23D2ED07B2E3}"/>
              </a:ext>
            </a:extLst>
          </p:cNvPr>
          <p:cNvGraphicFramePr>
            <a:graphicFrameLocks noChangeAspect="1"/>
          </p:cNvGraphicFramePr>
          <p:nvPr>
            <p:extLst>
              <p:ext uri="{D42A27DB-BD31-4B8C-83A1-F6EECF244321}">
                <p14:modId xmlns:p14="http://schemas.microsoft.com/office/powerpoint/2010/main" val="4005902360"/>
              </p:ext>
            </p:extLst>
          </p:nvPr>
        </p:nvGraphicFramePr>
        <p:xfrm>
          <a:off x="5148064" y="3764288"/>
          <a:ext cx="3744416" cy="2520950"/>
        </p:xfrm>
        <a:graphic>
          <a:graphicData uri="http://schemas.openxmlformats.org/presentationml/2006/ole">
            <mc:AlternateContent xmlns:mc="http://schemas.openxmlformats.org/markup-compatibility/2006">
              <mc:Choice xmlns:v="urn:schemas-microsoft-com:vml" Requires="v">
                <p:oleObj name="Worksheet" r:id="rId5" imgW="2927324" imgH="2520835" progId="Excel.Sheet.12">
                  <p:embed/>
                </p:oleObj>
              </mc:Choice>
              <mc:Fallback>
                <p:oleObj name="Worksheet" r:id="rId5" imgW="2927324" imgH="2520835" progId="Excel.Sheet.12">
                  <p:embed/>
                  <p:pic>
                    <p:nvPicPr>
                      <p:cNvPr id="4" name="オブジェクト 3">
                        <a:extLst>
                          <a:ext uri="{FF2B5EF4-FFF2-40B4-BE49-F238E27FC236}">
                            <a16:creationId xmlns:a16="http://schemas.microsoft.com/office/drawing/2014/main" id="{745F265C-2D16-995A-0608-29D047D5EEC3}"/>
                          </a:ext>
                        </a:extLst>
                      </p:cNvPr>
                      <p:cNvPicPr/>
                      <p:nvPr/>
                    </p:nvPicPr>
                    <p:blipFill>
                      <a:blip r:embed="rId6"/>
                      <a:stretch>
                        <a:fillRect/>
                      </a:stretch>
                    </p:blipFill>
                    <p:spPr>
                      <a:xfrm>
                        <a:off x="5148064" y="3764288"/>
                        <a:ext cx="3744416" cy="2520950"/>
                      </a:xfrm>
                      <a:prstGeom prst="rect">
                        <a:avLst/>
                      </a:prstGeom>
                    </p:spPr>
                  </p:pic>
                </p:oleObj>
              </mc:Fallback>
            </mc:AlternateContent>
          </a:graphicData>
        </a:graphic>
      </p:graphicFrame>
      <p:sp>
        <p:nvSpPr>
          <p:cNvPr id="12" name="テキスト ボックス 11">
            <a:extLst>
              <a:ext uri="{FF2B5EF4-FFF2-40B4-BE49-F238E27FC236}">
                <a16:creationId xmlns:a16="http://schemas.microsoft.com/office/drawing/2014/main" id="{2702BD86-E8D2-466F-9931-0600E62DBB4A}"/>
              </a:ext>
            </a:extLst>
          </p:cNvPr>
          <p:cNvSpPr txBox="1"/>
          <p:nvPr/>
        </p:nvSpPr>
        <p:spPr>
          <a:xfrm>
            <a:off x="6156176" y="3488213"/>
            <a:ext cx="2088232" cy="307777"/>
          </a:xfrm>
          <a:prstGeom prst="rect">
            <a:avLst/>
          </a:prstGeom>
          <a:noFill/>
        </p:spPr>
        <p:txBody>
          <a:bodyPr wrap="square">
            <a:spAutoFit/>
          </a:bodyPr>
          <a:lstStyle/>
          <a:p>
            <a:r>
              <a:rPr lang="ja-JP" altLang="en-US" sz="1400" b="1" dirty="0">
                <a:highlight>
                  <a:srgbClr val="99CCFF"/>
                </a:highlight>
                <a:latin typeface="ＭＳ Ｐゴシック" panose="020B0600070205080204" pitchFamily="50" charset="-128"/>
                <a:cs typeface="Times New Roman" panose="02020603050405020304" pitchFamily="18" charset="0"/>
              </a:rPr>
              <a:t>新規採用保健師の属性</a:t>
            </a:r>
            <a:endParaRPr lang="ja-JP" altLang="en-US" sz="1400" b="1" dirty="0">
              <a:highlight>
                <a:srgbClr val="99CCFF"/>
              </a:highlight>
              <a:latin typeface="ＭＳ Ｐゴシック" panose="020B0600070205080204" pitchFamily="50" charset="-128"/>
            </a:endParaRPr>
          </a:p>
        </p:txBody>
      </p:sp>
      <p:sp>
        <p:nvSpPr>
          <p:cNvPr id="16" name="テキスト ボックス 15">
            <a:extLst>
              <a:ext uri="{FF2B5EF4-FFF2-40B4-BE49-F238E27FC236}">
                <a16:creationId xmlns:a16="http://schemas.microsoft.com/office/drawing/2014/main" id="{8D1BF566-35C2-4B5A-9C93-DABD58942287}"/>
              </a:ext>
            </a:extLst>
          </p:cNvPr>
          <p:cNvSpPr txBox="1"/>
          <p:nvPr/>
        </p:nvSpPr>
        <p:spPr>
          <a:xfrm>
            <a:off x="342577" y="203281"/>
            <a:ext cx="8496944" cy="560905"/>
          </a:xfrm>
          <a:prstGeom prst="rect">
            <a:avLst/>
          </a:prstGeom>
          <a:solidFill>
            <a:srgbClr val="CCECFF"/>
          </a:solidFill>
          <a:ln w="22225">
            <a:solidFill>
              <a:srgbClr val="0070C0"/>
            </a:solidFill>
          </a:ln>
        </p:spPr>
        <p:txBody>
          <a:bodyPr wrap="square" tIns="144000">
            <a:spAutoFit/>
          </a:bodyPr>
          <a:lstStyle/>
          <a:p>
            <a:pPr indent="69850" algn="ctr"/>
            <a:r>
              <a:rPr lang="ja-JP" altLang="en-US" sz="2400" b="1" kern="100" dirty="0">
                <a:solidFill>
                  <a:srgbClr val="0000FF"/>
                </a:solidFill>
                <a:latin typeface="メイリオ" panose="020B0604030504040204" pitchFamily="50" charset="-128"/>
                <a:ea typeface="メイリオ" panose="020B0604030504040204" pitchFamily="50" charset="-128"/>
                <a:cs typeface="Times New Roman" panose="02020603050405020304" pitchFamily="18" charset="0"/>
              </a:rPr>
              <a:t>結果１　回答状況</a:t>
            </a:r>
            <a:endParaRPr lang="en-US" altLang="ja-JP" sz="2400" b="1" kern="100" dirty="0">
              <a:solidFill>
                <a:srgbClr val="0000FF"/>
              </a:solidFill>
              <a:effectLst/>
              <a:latin typeface="メイリオ" panose="020B0604030504040204" pitchFamily="50" charset="-128"/>
              <a:ea typeface="メイリオ" panose="020B0604030504040204" pitchFamily="50" charset="-128"/>
              <a:cs typeface="Times New Roman" panose="02020603050405020304" pitchFamily="18" charset="0"/>
            </a:endParaRPr>
          </a:p>
        </p:txBody>
      </p:sp>
    </p:spTree>
    <p:extLst>
      <p:ext uri="{BB962C8B-B14F-4D97-AF65-F5344CB8AC3E}">
        <p14:creationId xmlns:p14="http://schemas.microsoft.com/office/powerpoint/2010/main" val="2028366203"/>
      </p:ext>
    </p:extLst>
  </p:cSld>
  <p:clrMapOvr>
    <a:masterClrMapping/>
  </p:clrMapOvr>
</p:sld>
</file>

<file path=ppt/slides/slide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3" name="スライド番号プレースホルダー 2">
            <a:extLst>
              <a:ext uri="{FF2B5EF4-FFF2-40B4-BE49-F238E27FC236}">
                <a16:creationId xmlns:a16="http://schemas.microsoft.com/office/drawing/2014/main" id="{936B365B-FFE6-4B8F-8069-952E0C47955A}"/>
              </a:ext>
            </a:extLst>
          </p:cNvPr>
          <p:cNvSpPr txBox="1">
            <a:spLocks/>
          </p:cNvSpPr>
          <p:nvPr/>
        </p:nvSpPr>
        <p:spPr>
          <a:xfrm>
            <a:off x="7093131" y="6492876"/>
            <a:ext cx="2057400" cy="365125"/>
          </a:xfrm>
          <a:prstGeom prst="rect">
            <a:avLst/>
          </a:prstGeom>
        </p:spPr>
        <p:txBody>
          <a:bodyPr vert="horz" lIns="91440" tIns="45720" rIns="91440" bIns="45720" rtlCol="0" anchor="ctr"/>
          <a:lstStyle>
            <a:defPPr>
              <a:defRPr lang="en-US"/>
            </a:defPPr>
            <a:lvl1pPr marL="0" algn="r" defTabSz="457200" rtl="0" eaLnBrk="1" latinLnBrk="0" hangingPunct="1">
              <a:defRPr sz="1200" kern="1200">
                <a:solidFill>
                  <a:schemeClr val="tx1">
                    <a:tint val="75000"/>
                  </a:schemeClr>
                </a:solidFill>
                <a:latin typeface="游ゴシック" panose="020B0400000000000000" pitchFamily="50" charset="-128"/>
                <a:ea typeface="游ゴシック" panose="020B0400000000000000" pitchFamily="50" charset="-128"/>
                <a:cs typeface="+mn-cs"/>
              </a:defRPr>
            </a:lvl1pPr>
            <a:lvl2pPr marL="457200" algn="l" defTabSz="457200" rtl="0" eaLnBrk="1" latinLnBrk="0" hangingPunct="1">
              <a:defRPr sz="1800" kern="1200">
                <a:solidFill>
                  <a:schemeClr val="tx1"/>
                </a:solidFill>
                <a:latin typeface="+mn-lt"/>
                <a:ea typeface="+mn-ea"/>
                <a:cs typeface="+mn-cs"/>
              </a:defRPr>
            </a:lvl2pPr>
            <a:lvl3pPr marL="914400" algn="l" defTabSz="457200" rtl="0" eaLnBrk="1" latinLnBrk="0" hangingPunct="1">
              <a:defRPr sz="1800" kern="1200">
                <a:solidFill>
                  <a:schemeClr val="tx1"/>
                </a:solidFill>
                <a:latin typeface="+mn-lt"/>
                <a:ea typeface="+mn-ea"/>
                <a:cs typeface="+mn-cs"/>
              </a:defRPr>
            </a:lvl3pPr>
            <a:lvl4pPr marL="1371600" algn="l" defTabSz="457200" rtl="0" eaLnBrk="1" latinLnBrk="0" hangingPunct="1">
              <a:defRPr sz="1800" kern="1200">
                <a:solidFill>
                  <a:schemeClr val="tx1"/>
                </a:solidFill>
                <a:latin typeface="+mn-lt"/>
                <a:ea typeface="+mn-ea"/>
                <a:cs typeface="+mn-cs"/>
              </a:defRPr>
            </a:lvl4pPr>
            <a:lvl5pPr marL="1828800" algn="l" defTabSz="457200" rtl="0" eaLnBrk="1" latinLnBrk="0" hangingPunct="1">
              <a:defRPr sz="1800" kern="1200">
                <a:solidFill>
                  <a:schemeClr val="tx1"/>
                </a:solidFill>
                <a:latin typeface="+mn-lt"/>
                <a:ea typeface="+mn-ea"/>
                <a:cs typeface="+mn-cs"/>
              </a:defRPr>
            </a:lvl5pPr>
            <a:lvl6pPr marL="2286000" algn="l" defTabSz="457200" rtl="0" eaLnBrk="1" latinLnBrk="0" hangingPunct="1">
              <a:defRPr sz="1800" kern="1200">
                <a:solidFill>
                  <a:schemeClr val="tx1"/>
                </a:solidFill>
                <a:latin typeface="+mn-lt"/>
                <a:ea typeface="+mn-ea"/>
                <a:cs typeface="+mn-cs"/>
              </a:defRPr>
            </a:lvl6pPr>
            <a:lvl7pPr marL="2743200" algn="l" defTabSz="457200" rtl="0" eaLnBrk="1" latinLnBrk="0" hangingPunct="1">
              <a:defRPr sz="1800" kern="1200">
                <a:solidFill>
                  <a:schemeClr val="tx1"/>
                </a:solidFill>
                <a:latin typeface="+mn-lt"/>
                <a:ea typeface="+mn-ea"/>
                <a:cs typeface="+mn-cs"/>
              </a:defRPr>
            </a:lvl7pPr>
            <a:lvl8pPr marL="3200400" algn="l" defTabSz="457200" rtl="0" eaLnBrk="1" latinLnBrk="0" hangingPunct="1">
              <a:defRPr sz="1800" kern="1200">
                <a:solidFill>
                  <a:schemeClr val="tx1"/>
                </a:solidFill>
                <a:latin typeface="+mn-lt"/>
                <a:ea typeface="+mn-ea"/>
                <a:cs typeface="+mn-cs"/>
              </a:defRPr>
            </a:lvl8pPr>
            <a:lvl9pPr marL="3657600" algn="l" defTabSz="457200" rtl="0" eaLnBrk="1" latinLnBrk="0" hangingPunct="1">
              <a:defRPr sz="1800" kern="1200">
                <a:solidFill>
                  <a:schemeClr val="tx1"/>
                </a:solidFill>
                <a:latin typeface="+mn-lt"/>
                <a:ea typeface="+mn-ea"/>
                <a:cs typeface="+mn-cs"/>
              </a:defRPr>
            </a:lvl9pPr>
          </a:lstStyle>
          <a:p>
            <a:fld id="{48F63A3B-78C7-47BE-AE5E-E10140E04643}" type="slidenum">
              <a:rPr lang="en-US" sz="1600">
                <a:latin typeface="HG丸ｺﾞｼｯｸM-PRO" panose="020F0600000000000000" pitchFamily="50" charset="-128"/>
                <a:ea typeface="HG丸ｺﾞｼｯｸM-PRO" panose="020F0600000000000000" pitchFamily="50" charset="-128"/>
              </a:rPr>
              <a:pPr/>
              <a:t>5</a:t>
            </a:fld>
            <a:endParaRPr lang="en-US" sz="1600" dirty="0">
              <a:latin typeface="HG丸ｺﾞｼｯｸM-PRO" panose="020F0600000000000000" pitchFamily="50" charset="-128"/>
              <a:ea typeface="HG丸ｺﾞｼｯｸM-PRO" panose="020F0600000000000000" pitchFamily="50" charset="-128"/>
            </a:endParaRPr>
          </a:p>
        </p:txBody>
      </p:sp>
      <p:grpSp>
        <p:nvGrpSpPr>
          <p:cNvPr id="9" name="グループ化 8">
            <a:extLst>
              <a:ext uri="{FF2B5EF4-FFF2-40B4-BE49-F238E27FC236}">
                <a16:creationId xmlns:a16="http://schemas.microsoft.com/office/drawing/2014/main" id="{3BD80E1A-77CC-4946-8098-D2CCC5C54E5F}"/>
              </a:ext>
            </a:extLst>
          </p:cNvPr>
          <p:cNvGrpSpPr/>
          <p:nvPr/>
        </p:nvGrpSpPr>
        <p:grpSpPr>
          <a:xfrm>
            <a:off x="352128" y="211029"/>
            <a:ext cx="8563419" cy="930236"/>
            <a:chOff x="323528" y="-317339"/>
            <a:chExt cx="8563419" cy="974233"/>
          </a:xfrm>
        </p:grpSpPr>
        <p:sp>
          <p:nvSpPr>
            <p:cNvPr id="2" name="テキスト ボックス 1">
              <a:extLst>
                <a:ext uri="{FF2B5EF4-FFF2-40B4-BE49-F238E27FC236}">
                  <a16:creationId xmlns:a16="http://schemas.microsoft.com/office/drawing/2014/main" id="{4787B5D1-1901-A9CA-EDAE-950CC8531831}"/>
                </a:ext>
              </a:extLst>
            </p:cNvPr>
            <p:cNvSpPr txBox="1"/>
            <p:nvPr/>
          </p:nvSpPr>
          <p:spPr>
            <a:xfrm>
              <a:off x="323528" y="-317339"/>
              <a:ext cx="8496944" cy="974233"/>
            </a:xfrm>
            <a:prstGeom prst="rect">
              <a:avLst/>
            </a:prstGeom>
            <a:solidFill>
              <a:srgbClr val="CCECFF"/>
            </a:solidFill>
            <a:ln w="22225">
              <a:solidFill>
                <a:srgbClr val="0070C0"/>
              </a:solidFill>
            </a:ln>
          </p:spPr>
          <p:txBody>
            <a:bodyPr wrap="square" tIns="144000" anchor="ctr" anchorCtr="0">
              <a:spAutoFit/>
            </a:bodyPr>
            <a:lstStyle/>
            <a:p>
              <a:pPr indent="69850" algn="ctr"/>
              <a:r>
                <a:rPr lang="en-US" altLang="ja-JP" sz="2400" b="1" kern="100" dirty="0">
                  <a:solidFill>
                    <a:srgbClr val="0000FF"/>
                  </a:solidFill>
                  <a:latin typeface="メイリオ" panose="020B0604030504040204" pitchFamily="50" charset="-128"/>
                  <a:ea typeface="メイリオ" panose="020B0604030504040204" pitchFamily="50" charset="-128"/>
                  <a:cs typeface="Times New Roman" panose="02020603050405020304" pitchFamily="18" charset="0"/>
                </a:rPr>
                <a:t>【</a:t>
              </a:r>
              <a:r>
                <a:rPr lang="ja-JP" altLang="en-US" sz="2400" b="1" kern="100" dirty="0">
                  <a:solidFill>
                    <a:srgbClr val="0000FF"/>
                  </a:solidFill>
                  <a:latin typeface="メイリオ" panose="020B0604030504040204" pitchFamily="50" charset="-128"/>
                  <a:ea typeface="メイリオ" panose="020B0604030504040204" pitchFamily="50" charset="-128"/>
                  <a:cs typeface="Times New Roman" panose="02020603050405020304" pitchFamily="18" charset="0"/>
                </a:rPr>
                <a:t>結果２</a:t>
              </a:r>
              <a:r>
                <a:rPr lang="en-US" altLang="ja-JP" sz="2400" b="1" kern="100" dirty="0">
                  <a:solidFill>
                    <a:srgbClr val="0000FF"/>
                  </a:solidFill>
                  <a:latin typeface="メイリオ" panose="020B0604030504040204" pitchFamily="50" charset="-128"/>
                  <a:ea typeface="メイリオ" panose="020B0604030504040204" pitchFamily="50" charset="-128"/>
                  <a:cs typeface="Times New Roman" panose="02020603050405020304" pitchFamily="18" charset="0"/>
                </a:rPr>
                <a:t>】</a:t>
              </a:r>
            </a:p>
            <a:p>
              <a:pPr indent="69850" algn="ctr"/>
              <a:r>
                <a:rPr lang="ja-JP" altLang="en-US" sz="2400" b="1" kern="100" dirty="0">
                  <a:solidFill>
                    <a:srgbClr val="0000FF"/>
                  </a:solidFill>
                  <a:latin typeface="メイリオ" panose="020B0604030504040204" pitchFamily="50" charset="-128"/>
                  <a:ea typeface="メイリオ" panose="020B0604030504040204" pitchFamily="50" charset="-128"/>
                  <a:cs typeface="Times New Roman" panose="02020603050405020304" pitchFamily="18" charset="0"/>
                </a:rPr>
                <a:t>新規採用保健師の満足度</a:t>
              </a:r>
              <a:endParaRPr lang="en-US" altLang="ja-JP" sz="2400" b="1" kern="100" dirty="0">
                <a:solidFill>
                  <a:srgbClr val="0000FF"/>
                </a:solidFill>
                <a:effectLst/>
                <a:latin typeface="メイリオ" panose="020B0604030504040204" pitchFamily="50" charset="-128"/>
                <a:ea typeface="メイリオ" panose="020B0604030504040204" pitchFamily="50" charset="-128"/>
                <a:cs typeface="Times New Roman" panose="02020603050405020304" pitchFamily="18" charset="0"/>
              </a:endParaRPr>
            </a:p>
          </p:txBody>
        </p:sp>
        <p:sp>
          <p:nvSpPr>
            <p:cNvPr id="6" name="テキスト ボックス 5">
              <a:extLst>
                <a:ext uri="{FF2B5EF4-FFF2-40B4-BE49-F238E27FC236}">
                  <a16:creationId xmlns:a16="http://schemas.microsoft.com/office/drawing/2014/main" id="{703E5F8A-4839-49DE-AF15-EB4D3E1A5AF5}"/>
                </a:ext>
              </a:extLst>
            </p:cNvPr>
            <p:cNvSpPr txBox="1"/>
            <p:nvPr/>
          </p:nvSpPr>
          <p:spPr>
            <a:xfrm>
              <a:off x="6295833" y="210149"/>
              <a:ext cx="2591114" cy="426266"/>
            </a:xfrm>
            <a:prstGeom prst="rect">
              <a:avLst/>
            </a:prstGeom>
            <a:noFill/>
            <a:ln>
              <a:noFill/>
            </a:ln>
          </p:spPr>
          <p:txBody>
            <a:bodyPr wrap="square" tIns="144000" anchor="ctr" anchorCtr="0">
              <a:spAutoFit/>
            </a:bodyPr>
            <a:lstStyle/>
            <a:p>
              <a:pPr algn="ctr"/>
              <a:r>
                <a:rPr lang="ja-JP" altLang="en-US" sz="1400" dirty="0">
                  <a:ea typeface="ＭＳ Ｐ明朝" panose="02020600040205080304" pitchFamily="18" charset="-128"/>
                  <a:cs typeface="Times New Roman" panose="02020603050405020304" pitchFamily="18" charset="0"/>
                </a:rPr>
                <a:t>単純集計および</a:t>
              </a:r>
              <a:r>
                <a:rPr lang="ja-JP" altLang="ja-JP" sz="1400" dirty="0">
                  <a:effectLst/>
                  <a:ea typeface="ＭＳ Ｐ明朝" panose="02020600040205080304" pitchFamily="18" charset="-128"/>
                  <a:cs typeface="Times New Roman" panose="02020603050405020304" pitchFamily="18" charset="0"/>
                </a:rPr>
                <a:t>クロス集計結果</a:t>
              </a:r>
              <a:endParaRPr lang="ja-JP" altLang="en-US" sz="1400" dirty="0"/>
            </a:p>
          </p:txBody>
        </p:sp>
      </p:grpSp>
      <p:graphicFrame>
        <p:nvGraphicFramePr>
          <p:cNvPr id="15" name="グラフ 14">
            <a:extLst>
              <a:ext uri="{FF2B5EF4-FFF2-40B4-BE49-F238E27FC236}">
                <a16:creationId xmlns:a16="http://schemas.microsoft.com/office/drawing/2014/main" id="{2D859003-7B46-42D9-81C0-7E24F43C1C98}"/>
              </a:ext>
            </a:extLst>
          </p:cNvPr>
          <p:cNvGraphicFramePr>
            <a:graphicFrameLocks/>
          </p:cNvGraphicFramePr>
          <p:nvPr>
            <p:extLst>
              <p:ext uri="{D42A27DB-BD31-4B8C-83A1-F6EECF244321}">
                <p14:modId xmlns:p14="http://schemas.microsoft.com/office/powerpoint/2010/main" val="3915077302"/>
              </p:ext>
            </p:extLst>
          </p:nvPr>
        </p:nvGraphicFramePr>
        <p:xfrm>
          <a:off x="352128" y="1427203"/>
          <a:ext cx="8496944" cy="5448788"/>
        </p:xfrm>
        <a:graphic>
          <a:graphicData uri="http://schemas.openxmlformats.org/drawingml/2006/chart">
            <c:chart xmlns:c="http://schemas.openxmlformats.org/drawingml/2006/chart" xmlns:r="http://schemas.openxmlformats.org/officeDocument/2006/relationships" r:id="rId3"/>
          </a:graphicData>
        </a:graphic>
      </p:graphicFrame>
      <p:sp>
        <p:nvSpPr>
          <p:cNvPr id="16" name="正方形/長方形 15">
            <a:extLst>
              <a:ext uri="{FF2B5EF4-FFF2-40B4-BE49-F238E27FC236}">
                <a16:creationId xmlns:a16="http://schemas.microsoft.com/office/drawing/2014/main" id="{C2B58175-FDF6-4CD9-856E-8DF3617A6B56}"/>
              </a:ext>
            </a:extLst>
          </p:cNvPr>
          <p:cNvSpPr/>
          <p:nvPr/>
        </p:nvSpPr>
        <p:spPr>
          <a:xfrm>
            <a:off x="8376494" y="1161931"/>
            <a:ext cx="623308" cy="478793"/>
          </a:xfrm>
          <a:prstGeom prst="rect">
            <a:avLst/>
          </a:prstGeom>
          <a:no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kumimoji="1" lang="ja-JP" altLang="en-US" sz="1000" dirty="0">
                <a:solidFill>
                  <a:schemeClr val="tx1"/>
                </a:solidFill>
              </a:rPr>
              <a:t>（％）</a:t>
            </a:r>
          </a:p>
        </p:txBody>
      </p:sp>
      <p:cxnSp>
        <p:nvCxnSpPr>
          <p:cNvPr id="5" name="直線コネクタ 4">
            <a:extLst>
              <a:ext uri="{FF2B5EF4-FFF2-40B4-BE49-F238E27FC236}">
                <a16:creationId xmlns:a16="http://schemas.microsoft.com/office/drawing/2014/main" id="{A94B05C8-B2AF-491C-B20D-0B2CE1B3172D}"/>
              </a:ext>
            </a:extLst>
          </p:cNvPr>
          <p:cNvCxnSpPr>
            <a:cxnSpLocks/>
          </p:cNvCxnSpPr>
          <p:nvPr/>
        </p:nvCxnSpPr>
        <p:spPr>
          <a:xfrm>
            <a:off x="420715" y="4767435"/>
            <a:ext cx="3451007" cy="0"/>
          </a:xfrm>
          <a:prstGeom prst="line">
            <a:avLst/>
          </a:prstGeom>
          <a:ln w="25400"/>
        </p:spPr>
        <p:style>
          <a:lnRef idx="1">
            <a:schemeClr val="accent2"/>
          </a:lnRef>
          <a:fillRef idx="0">
            <a:schemeClr val="accent2"/>
          </a:fillRef>
          <a:effectRef idx="0">
            <a:schemeClr val="accent2"/>
          </a:effectRef>
          <a:fontRef idx="minor">
            <a:schemeClr val="tx1"/>
          </a:fontRef>
        </p:style>
      </p:cxnSp>
      <p:sp>
        <p:nvSpPr>
          <p:cNvPr id="10" name="正方形/長方形 9">
            <a:extLst>
              <a:ext uri="{FF2B5EF4-FFF2-40B4-BE49-F238E27FC236}">
                <a16:creationId xmlns:a16="http://schemas.microsoft.com/office/drawing/2014/main" id="{E6213D67-977E-4DE3-A576-5377B9C86830}"/>
              </a:ext>
            </a:extLst>
          </p:cNvPr>
          <p:cNvSpPr/>
          <p:nvPr/>
        </p:nvSpPr>
        <p:spPr>
          <a:xfrm>
            <a:off x="-37386" y="1375451"/>
            <a:ext cx="3760136" cy="478793"/>
          </a:xfrm>
          <a:prstGeom prst="rect">
            <a:avLst/>
          </a:prstGeom>
          <a:no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ja-JP" altLang="en-US" sz="1400" dirty="0">
                <a:solidFill>
                  <a:srgbClr val="FF0000"/>
                </a:solidFill>
              </a:rPr>
              <a:t>職場環境の「該当（満足）者」の割合</a:t>
            </a:r>
            <a:endParaRPr kumimoji="1" lang="ja-JP" altLang="en-US" sz="1400" dirty="0">
              <a:solidFill>
                <a:srgbClr val="FF0000"/>
              </a:solidFill>
            </a:endParaRPr>
          </a:p>
        </p:txBody>
      </p:sp>
      <p:sp>
        <p:nvSpPr>
          <p:cNvPr id="11" name="コンテンツ プレースホルダー 2">
            <a:extLst>
              <a:ext uri="{FF2B5EF4-FFF2-40B4-BE49-F238E27FC236}">
                <a16:creationId xmlns:a16="http://schemas.microsoft.com/office/drawing/2014/main" id="{9942E61B-5618-4669-8284-4B8282D7E0FE}"/>
              </a:ext>
            </a:extLst>
          </p:cNvPr>
          <p:cNvSpPr txBox="1">
            <a:spLocks/>
          </p:cNvSpPr>
          <p:nvPr/>
        </p:nvSpPr>
        <p:spPr>
          <a:xfrm>
            <a:off x="2656384" y="1143396"/>
            <a:ext cx="3888432" cy="232055"/>
          </a:xfrm>
          <a:prstGeom prst="rect">
            <a:avLst/>
          </a:prstGeom>
        </p:spPr>
        <p:txBody>
          <a:bodyPr vert="horz" lIns="91440" tIns="45720" rIns="91440" bIns="45720" rtlCol="0">
            <a:noAutofit/>
          </a:bodyPr>
          <a:lstStyle>
            <a:lvl1pPr marL="228594" indent="-228594" algn="l" defTabSz="914378" rtl="0" eaLnBrk="1" latinLnBrk="0" hangingPunct="1">
              <a:lnSpc>
                <a:spcPct val="90000"/>
              </a:lnSpc>
              <a:spcBef>
                <a:spcPts val="1000"/>
              </a:spcBef>
              <a:buFont typeface="Arial" panose="020B0604020202020204" pitchFamily="34" charset="0"/>
              <a:buChar char="•"/>
              <a:defRPr kumimoji="1" sz="3200" kern="1200">
                <a:solidFill>
                  <a:schemeClr val="tx1"/>
                </a:solidFill>
                <a:latin typeface="游ゴシック" panose="020B0400000000000000" pitchFamily="50" charset="-128"/>
                <a:ea typeface="游ゴシック" panose="020B0400000000000000" pitchFamily="50" charset="-128"/>
                <a:cs typeface="+mn-cs"/>
              </a:defRPr>
            </a:lvl1pPr>
            <a:lvl2pPr marL="685783" indent="-228594" algn="l" defTabSz="914378" rtl="0" eaLnBrk="1" latinLnBrk="0" hangingPunct="1">
              <a:lnSpc>
                <a:spcPct val="90000"/>
              </a:lnSpc>
              <a:spcBef>
                <a:spcPts val="500"/>
              </a:spcBef>
              <a:buFont typeface="Arial" panose="020B0604020202020204" pitchFamily="34" charset="0"/>
              <a:buChar char="•"/>
              <a:defRPr kumimoji="1" sz="3200" kern="1200">
                <a:solidFill>
                  <a:schemeClr val="tx1"/>
                </a:solidFill>
                <a:latin typeface="游ゴシック" panose="020B0400000000000000" pitchFamily="50" charset="-128"/>
                <a:ea typeface="游ゴシック" panose="020B0400000000000000" pitchFamily="50" charset="-128"/>
                <a:cs typeface="+mn-cs"/>
              </a:defRPr>
            </a:lvl2pPr>
            <a:lvl3pPr marL="1142972" indent="-228594" algn="l" defTabSz="914378" rtl="0" eaLnBrk="1" latinLnBrk="0" hangingPunct="1">
              <a:lnSpc>
                <a:spcPct val="90000"/>
              </a:lnSpc>
              <a:spcBef>
                <a:spcPts val="500"/>
              </a:spcBef>
              <a:buFont typeface="Arial" panose="020B0604020202020204" pitchFamily="34" charset="0"/>
              <a:buChar char="•"/>
              <a:defRPr kumimoji="1" sz="3200" kern="1200">
                <a:solidFill>
                  <a:schemeClr val="tx1"/>
                </a:solidFill>
                <a:latin typeface="游ゴシック" panose="020B0400000000000000" pitchFamily="50" charset="-128"/>
                <a:ea typeface="游ゴシック" panose="020B0400000000000000" pitchFamily="50" charset="-128"/>
                <a:cs typeface="+mn-cs"/>
              </a:defRPr>
            </a:lvl3pPr>
            <a:lvl4pPr marL="1600160" indent="-228594" algn="l" defTabSz="914378" rtl="0" eaLnBrk="1" latinLnBrk="0" hangingPunct="1">
              <a:lnSpc>
                <a:spcPct val="90000"/>
              </a:lnSpc>
              <a:spcBef>
                <a:spcPts val="500"/>
              </a:spcBef>
              <a:buFont typeface="Arial" panose="020B0604020202020204" pitchFamily="34" charset="0"/>
              <a:buChar char="•"/>
              <a:defRPr kumimoji="1" sz="3200" kern="1200">
                <a:solidFill>
                  <a:schemeClr val="tx1"/>
                </a:solidFill>
                <a:latin typeface="游ゴシック" panose="020B0400000000000000" pitchFamily="50" charset="-128"/>
                <a:ea typeface="游ゴシック" panose="020B0400000000000000" pitchFamily="50" charset="-128"/>
                <a:cs typeface="+mn-cs"/>
              </a:defRPr>
            </a:lvl4pPr>
            <a:lvl5pPr marL="2057348" indent="-228594" algn="l" defTabSz="914378" rtl="0" eaLnBrk="1" latinLnBrk="0" hangingPunct="1">
              <a:lnSpc>
                <a:spcPct val="90000"/>
              </a:lnSpc>
              <a:spcBef>
                <a:spcPts val="500"/>
              </a:spcBef>
              <a:buFont typeface="Arial" panose="020B0604020202020204" pitchFamily="34" charset="0"/>
              <a:buChar char="•"/>
              <a:defRPr kumimoji="1" sz="3200" kern="1200">
                <a:solidFill>
                  <a:schemeClr val="tx1"/>
                </a:solidFill>
                <a:latin typeface="游ゴシック" panose="020B0400000000000000" pitchFamily="50" charset="-128"/>
                <a:ea typeface="游ゴシック" panose="020B0400000000000000" pitchFamily="50" charset="-128"/>
                <a:cs typeface="+mn-cs"/>
              </a:defRPr>
            </a:lvl5pPr>
            <a:lvl6pPr marL="2514537" indent="-228594" algn="l" defTabSz="914378" rtl="0" eaLnBrk="1" latinLnBrk="0" hangingPunct="1">
              <a:lnSpc>
                <a:spcPct val="90000"/>
              </a:lnSpc>
              <a:spcBef>
                <a:spcPts val="500"/>
              </a:spcBef>
              <a:buFont typeface="Arial" panose="020B0604020202020204" pitchFamily="34" charset="0"/>
              <a:buChar char="•"/>
              <a:defRPr kumimoji="1" sz="1800" kern="1200">
                <a:solidFill>
                  <a:schemeClr val="tx1"/>
                </a:solidFill>
                <a:latin typeface="+mn-lt"/>
                <a:ea typeface="+mn-ea"/>
                <a:cs typeface="+mn-cs"/>
              </a:defRPr>
            </a:lvl6pPr>
            <a:lvl7pPr marL="2971726" indent="-228594" algn="l" defTabSz="914378" rtl="0" eaLnBrk="1" latinLnBrk="0" hangingPunct="1">
              <a:lnSpc>
                <a:spcPct val="90000"/>
              </a:lnSpc>
              <a:spcBef>
                <a:spcPts val="500"/>
              </a:spcBef>
              <a:buFont typeface="Arial" panose="020B0604020202020204" pitchFamily="34" charset="0"/>
              <a:buChar char="•"/>
              <a:defRPr kumimoji="1" sz="1800" kern="1200">
                <a:solidFill>
                  <a:schemeClr val="tx1"/>
                </a:solidFill>
                <a:latin typeface="+mn-lt"/>
                <a:ea typeface="+mn-ea"/>
                <a:cs typeface="+mn-cs"/>
              </a:defRPr>
            </a:lvl7pPr>
            <a:lvl8pPr marL="3428915" indent="-228594" algn="l" defTabSz="914378" rtl="0" eaLnBrk="1" latinLnBrk="0" hangingPunct="1">
              <a:lnSpc>
                <a:spcPct val="90000"/>
              </a:lnSpc>
              <a:spcBef>
                <a:spcPts val="500"/>
              </a:spcBef>
              <a:buFont typeface="Arial" panose="020B0604020202020204" pitchFamily="34" charset="0"/>
              <a:buChar char="•"/>
              <a:defRPr kumimoji="1" sz="1800" kern="1200">
                <a:solidFill>
                  <a:schemeClr val="tx1"/>
                </a:solidFill>
                <a:latin typeface="+mn-lt"/>
                <a:ea typeface="+mn-ea"/>
                <a:cs typeface="+mn-cs"/>
              </a:defRPr>
            </a:lvl8pPr>
            <a:lvl9pPr marL="3886103" indent="-228594" algn="l" defTabSz="914378" rtl="0" eaLnBrk="1" latinLnBrk="0" hangingPunct="1">
              <a:lnSpc>
                <a:spcPct val="90000"/>
              </a:lnSpc>
              <a:spcBef>
                <a:spcPts val="500"/>
              </a:spcBef>
              <a:buFont typeface="Arial" panose="020B0604020202020204" pitchFamily="34" charset="0"/>
              <a:buChar char="•"/>
              <a:defRPr kumimoji="1" sz="1800" kern="1200">
                <a:solidFill>
                  <a:schemeClr val="tx1"/>
                </a:solidFill>
                <a:latin typeface="+mn-lt"/>
                <a:ea typeface="+mn-ea"/>
                <a:cs typeface="+mn-cs"/>
              </a:defRPr>
            </a:lvl9pPr>
          </a:lstStyle>
          <a:p>
            <a:pPr marL="0" indent="0">
              <a:lnSpc>
                <a:spcPct val="100000"/>
              </a:lnSpc>
              <a:buFont typeface="Arial" panose="020B0604020202020204" pitchFamily="34" charset="0"/>
              <a:buNone/>
            </a:pPr>
            <a:r>
              <a:rPr lang="ja-JP" altLang="en-US" sz="1400" dirty="0">
                <a:latin typeface="メイリオ" panose="020B0604030504040204" pitchFamily="50" charset="-128"/>
                <a:ea typeface="メイリオ" panose="020B0604030504040204" pitchFamily="50" charset="-128"/>
              </a:rPr>
              <a:t>　（新規採用保健師の回答</a:t>
            </a:r>
            <a:r>
              <a:rPr lang="en-US" altLang="ja-JP" sz="1400" dirty="0">
                <a:latin typeface="メイリオ" panose="020B0604030504040204" pitchFamily="50" charset="-128"/>
                <a:ea typeface="メイリオ" panose="020B0604030504040204" pitchFamily="50" charset="-128"/>
              </a:rPr>
              <a:t>2,430</a:t>
            </a:r>
            <a:r>
              <a:rPr lang="ja-JP" altLang="en-US" sz="1400" dirty="0">
                <a:latin typeface="メイリオ" panose="020B0604030504040204" pitchFamily="50" charset="-128"/>
                <a:ea typeface="メイリオ" panose="020B0604030504040204" pitchFamily="50" charset="-128"/>
              </a:rPr>
              <a:t>を分析）</a:t>
            </a:r>
            <a:endParaRPr lang="en-US" altLang="ja-JP" sz="1400" dirty="0">
              <a:latin typeface="メイリオ" panose="020B0604030504040204" pitchFamily="50" charset="-128"/>
              <a:ea typeface="メイリオ" panose="020B0604030504040204" pitchFamily="50" charset="-128"/>
            </a:endParaRPr>
          </a:p>
        </p:txBody>
      </p:sp>
    </p:spTree>
    <p:extLst>
      <p:ext uri="{BB962C8B-B14F-4D97-AF65-F5344CB8AC3E}">
        <p14:creationId xmlns:p14="http://schemas.microsoft.com/office/powerpoint/2010/main" val="212811402"/>
      </p:ext>
    </p:extLst>
  </p:cSld>
  <p:clrMapOvr>
    <a:masterClrMapping/>
  </p:clrMapOvr>
</p:sld>
</file>

<file path=ppt/slides/slide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7" name="テキスト ボックス 6">
            <a:extLst>
              <a:ext uri="{FF2B5EF4-FFF2-40B4-BE49-F238E27FC236}">
                <a16:creationId xmlns:a16="http://schemas.microsoft.com/office/drawing/2014/main" id="{2B451620-3C2A-FF83-A5F8-DB0E663CA133}"/>
              </a:ext>
            </a:extLst>
          </p:cNvPr>
          <p:cNvSpPr txBox="1"/>
          <p:nvPr/>
        </p:nvSpPr>
        <p:spPr>
          <a:xfrm>
            <a:off x="297228" y="161423"/>
            <a:ext cx="8496944" cy="1299568"/>
          </a:xfrm>
          <a:prstGeom prst="rect">
            <a:avLst/>
          </a:prstGeom>
          <a:solidFill>
            <a:srgbClr val="CCECFF"/>
          </a:solidFill>
          <a:ln w="22225">
            <a:solidFill>
              <a:srgbClr val="0070C0"/>
            </a:solidFill>
          </a:ln>
        </p:spPr>
        <p:txBody>
          <a:bodyPr wrap="square" tIns="144000" anchor="ctr" anchorCtr="0">
            <a:spAutoFit/>
          </a:bodyPr>
          <a:lstStyle/>
          <a:p>
            <a:pPr algn="ctr"/>
            <a:r>
              <a:rPr lang="en-US" altLang="ja-JP" sz="2400" b="1" dirty="0">
                <a:solidFill>
                  <a:srgbClr val="0000FF"/>
                </a:solidFill>
                <a:effectLst/>
                <a:latin typeface="メイリオ" panose="020B0604030504040204" pitchFamily="50" charset="-128"/>
                <a:ea typeface="メイリオ" panose="020B0604030504040204" pitchFamily="50" charset="-128"/>
                <a:cs typeface="Times New Roman" panose="02020603050405020304" pitchFamily="18" charset="0"/>
              </a:rPr>
              <a:t>【</a:t>
            </a:r>
            <a:r>
              <a:rPr lang="ja-JP" altLang="en-US" sz="2400" b="1" dirty="0">
                <a:solidFill>
                  <a:srgbClr val="0000FF"/>
                </a:solidFill>
                <a:effectLst/>
                <a:latin typeface="メイリオ" panose="020B0604030504040204" pitchFamily="50" charset="-128"/>
                <a:ea typeface="メイリオ" panose="020B0604030504040204" pitchFamily="50" charset="-128"/>
                <a:cs typeface="Times New Roman" panose="02020603050405020304" pitchFamily="18" charset="0"/>
              </a:rPr>
              <a:t>結果３</a:t>
            </a:r>
            <a:r>
              <a:rPr lang="en-US" altLang="ja-JP" sz="2400" b="1" dirty="0">
                <a:solidFill>
                  <a:srgbClr val="0000FF"/>
                </a:solidFill>
                <a:effectLst/>
                <a:latin typeface="メイリオ" panose="020B0604030504040204" pitchFamily="50" charset="-128"/>
                <a:ea typeface="メイリオ" panose="020B0604030504040204" pitchFamily="50" charset="-128"/>
                <a:cs typeface="Times New Roman" panose="02020603050405020304" pitchFamily="18" charset="0"/>
              </a:rPr>
              <a:t>】</a:t>
            </a:r>
          </a:p>
          <a:p>
            <a:r>
              <a:rPr lang="ja-JP" altLang="en-US" sz="2400" b="1" dirty="0">
                <a:solidFill>
                  <a:srgbClr val="0000FF"/>
                </a:solidFill>
                <a:effectLst/>
                <a:latin typeface="メイリオ" panose="020B0604030504040204" pitchFamily="50" charset="-128"/>
                <a:ea typeface="メイリオ" panose="020B0604030504040204" pitchFamily="50" charset="-128"/>
                <a:cs typeface="Times New Roman" panose="02020603050405020304" pitchFamily="18" charset="0"/>
              </a:rPr>
              <a:t>新</a:t>
            </a:r>
            <a:r>
              <a:rPr lang="ja-JP" altLang="ja-JP" sz="2400" b="1" dirty="0">
                <a:solidFill>
                  <a:srgbClr val="0000FF"/>
                </a:solidFill>
                <a:effectLst/>
                <a:latin typeface="メイリオ" panose="020B0604030504040204" pitchFamily="50" charset="-128"/>
                <a:ea typeface="メイリオ" panose="020B0604030504040204" pitchFamily="50" charset="-128"/>
                <a:cs typeface="Times New Roman" panose="02020603050405020304" pitchFamily="18" charset="0"/>
              </a:rPr>
              <a:t>規採用保健師の「所属自治体に勤務していることの総合的な満足度」</a:t>
            </a:r>
            <a:r>
              <a:rPr lang="ja-JP" altLang="en-US" sz="2400" b="1" dirty="0">
                <a:solidFill>
                  <a:srgbClr val="0000FF"/>
                </a:solidFill>
                <a:effectLst/>
                <a:latin typeface="メイリオ" panose="020B0604030504040204" pitchFamily="50" charset="-128"/>
                <a:ea typeface="メイリオ" panose="020B0604030504040204" pitchFamily="50" charset="-128"/>
                <a:cs typeface="Times New Roman" panose="02020603050405020304" pitchFamily="18" charset="0"/>
              </a:rPr>
              <a:t>に関連する要因</a:t>
            </a:r>
            <a:endParaRPr lang="en-US" altLang="ja-JP" sz="2400" b="1" dirty="0">
              <a:solidFill>
                <a:srgbClr val="0000FF"/>
              </a:solidFill>
              <a:latin typeface="メイリオ" panose="020B0604030504040204" pitchFamily="50" charset="-128"/>
              <a:ea typeface="メイリオ" panose="020B0604030504040204" pitchFamily="50" charset="-128"/>
              <a:cs typeface="Times New Roman" panose="02020603050405020304" pitchFamily="18" charset="0"/>
            </a:endParaRPr>
          </a:p>
        </p:txBody>
      </p:sp>
      <p:sp>
        <p:nvSpPr>
          <p:cNvPr id="9" name="テキスト ボックス 8">
            <a:extLst>
              <a:ext uri="{FF2B5EF4-FFF2-40B4-BE49-F238E27FC236}">
                <a16:creationId xmlns:a16="http://schemas.microsoft.com/office/drawing/2014/main" id="{D015E76F-3E92-E490-2C1F-E517526DFA3F}"/>
              </a:ext>
            </a:extLst>
          </p:cNvPr>
          <p:cNvSpPr txBox="1"/>
          <p:nvPr/>
        </p:nvSpPr>
        <p:spPr>
          <a:xfrm>
            <a:off x="297228" y="1787782"/>
            <a:ext cx="8496944" cy="3542636"/>
          </a:xfrm>
          <a:prstGeom prst="rect">
            <a:avLst/>
          </a:prstGeom>
          <a:noFill/>
          <a:ln>
            <a:solidFill>
              <a:schemeClr val="tx1"/>
            </a:solidFill>
            <a:prstDash val="sysDash"/>
          </a:ln>
        </p:spPr>
        <p:txBody>
          <a:bodyPr wrap="square">
            <a:spAutoFit/>
          </a:bodyPr>
          <a:lstStyle/>
          <a:p>
            <a:pPr algn="ctr">
              <a:lnSpc>
                <a:spcPts val="2000"/>
              </a:lnSpc>
            </a:pPr>
            <a:r>
              <a:rPr lang="ja-JP" altLang="en-US" b="1" kern="100" dirty="0">
                <a:solidFill>
                  <a:srgbClr val="0070C0"/>
                </a:solidFill>
                <a:latin typeface="メイリオ" panose="020B0604030504040204" pitchFamily="50" charset="-128"/>
                <a:ea typeface="メイリオ" panose="020B0604030504040204" pitchFamily="50" charset="-128"/>
                <a:cs typeface="Times New Roman" panose="02020603050405020304" pitchFamily="18" charset="0"/>
              </a:rPr>
              <a:t>＜有意に高い傾向がある群＞</a:t>
            </a:r>
            <a:endParaRPr lang="en-US" altLang="ja-JP" sz="2000" b="1" kern="100" dirty="0">
              <a:solidFill>
                <a:srgbClr val="0070C0"/>
              </a:solidFill>
              <a:latin typeface="メイリオ" panose="020B0604030504040204" pitchFamily="50" charset="-128"/>
              <a:ea typeface="メイリオ" panose="020B0604030504040204" pitchFamily="50" charset="-128"/>
              <a:cs typeface="Times New Roman" panose="02020603050405020304" pitchFamily="18" charset="0"/>
            </a:endParaRPr>
          </a:p>
          <a:p>
            <a:pPr algn="just">
              <a:lnSpc>
                <a:spcPts val="2000"/>
              </a:lnSpc>
            </a:pPr>
            <a:r>
              <a:rPr lang="ja-JP" altLang="en-US" kern="100" dirty="0">
                <a:solidFill>
                  <a:srgbClr val="FF0000"/>
                </a:solidFill>
                <a:latin typeface="メイリオ" panose="020B0604030504040204" pitchFamily="50" charset="-128"/>
                <a:ea typeface="メイリオ" panose="020B0604030504040204" pitchFamily="50" charset="-128"/>
                <a:cs typeface="Times New Roman" panose="02020603050405020304" pitchFamily="18" charset="0"/>
              </a:rPr>
              <a:t>① </a:t>
            </a:r>
            <a:r>
              <a:rPr lang="ja-JP" altLang="ja-JP" kern="100" dirty="0">
                <a:solidFill>
                  <a:srgbClr val="FF0000"/>
                </a:solidFill>
                <a:effectLst/>
                <a:latin typeface="メイリオ" panose="020B0604030504040204" pitchFamily="50" charset="-128"/>
                <a:ea typeface="メイリオ" panose="020B0604030504040204" pitchFamily="50" charset="-128"/>
                <a:cs typeface="Times New Roman" panose="02020603050405020304" pitchFamily="18" charset="0"/>
              </a:rPr>
              <a:t>自治体規模が大き</a:t>
            </a:r>
            <a:r>
              <a:rPr lang="ja-JP" altLang="en-US" kern="100" dirty="0">
                <a:solidFill>
                  <a:srgbClr val="FF0000"/>
                </a:solidFill>
                <a:effectLst/>
                <a:latin typeface="メイリオ" panose="020B0604030504040204" pitchFamily="50" charset="-128"/>
                <a:ea typeface="メイリオ" panose="020B0604030504040204" pitchFamily="50" charset="-128"/>
                <a:cs typeface="Times New Roman" panose="02020603050405020304" pitchFamily="18" charset="0"/>
              </a:rPr>
              <a:t>い</a:t>
            </a:r>
            <a:r>
              <a:rPr lang="ja-JP" altLang="en-US" kern="100" dirty="0">
                <a:solidFill>
                  <a:srgbClr val="FF0000"/>
                </a:solidFill>
                <a:latin typeface="メイリオ" panose="020B0604030504040204" pitchFamily="50" charset="-128"/>
                <a:ea typeface="メイリオ" panose="020B0604030504040204" pitchFamily="50" charset="-128"/>
                <a:cs typeface="Times New Roman" panose="02020603050405020304" pitchFamily="18" charset="0"/>
              </a:rPr>
              <a:t>　</a:t>
            </a:r>
            <a:endParaRPr lang="en-US" altLang="ja-JP" kern="100" dirty="0">
              <a:solidFill>
                <a:srgbClr val="FF0000"/>
              </a:solidFill>
              <a:latin typeface="メイリオ" panose="020B0604030504040204" pitchFamily="50" charset="-128"/>
              <a:ea typeface="メイリオ" panose="020B0604030504040204" pitchFamily="50" charset="-128"/>
              <a:cs typeface="Times New Roman" panose="02020603050405020304" pitchFamily="18" charset="0"/>
            </a:endParaRPr>
          </a:p>
          <a:p>
            <a:pPr algn="just">
              <a:lnSpc>
                <a:spcPts val="2000"/>
              </a:lnSpc>
            </a:pPr>
            <a:r>
              <a:rPr lang="ja-JP" altLang="en-US" kern="100" dirty="0">
                <a:solidFill>
                  <a:srgbClr val="FF0000"/>
                </a:solidFill>
                <a:latin typeface="メイリオ" panose="020B0604030504040204" pitchFamily="50" charset="-128"/>
                <a:ea typeface="メイリオ" panose="020B0604030504040204" pitchFamily="50" charset="-128"/>
                <a:cs typeface="Times New Roman" panose="02020603050405020304" pitchFamily="18" charset="0"/>
              </a:rPr>
              <a:t>② </a:t>
            </a:r>
            <a:r>
              <a:rPr lang="ja-JP" altLang="ja-JP" kern="100" dirty="0">
                <a:solidFill>
                  <a:srgbClr val="FF0000"/>
                </a:solidFill>
                <a:effectLst/>
                <a:latin typeface="メイリオ" panose="020B0604030504040204" pitchFamily="50" charset="-128"/>
                <a:ea typeface="メイリオ" panose="020B0604030504040204" pitchFamily="50" charset="-128"/>
                <a:cs typeface="Times New Roman" panose="02020603050405020304" pitchFamily="18" charset="0"/>
              </a:rPr>
              <a:t>年齢が</a:t>
            </a:r>
            <a:r>
              <a:rPr lang="en-US" altLang="ja-JP" kern="100" dirty="0">
                <a:solidFill>
                  <a:srgbClr val="FF0000"/>
                </a:solidFill>
                <a:effectLst/>
                <a:latin typeface="メイリオ" panose="020B0604030504040204" pitchFamily="50" charset="-128"/>
                <a:ea typeface="メイリオ" panose="020B0604030504040204" pitchFamily="50" charset="-128"/>
                <a:cs typeface="Times New Roman" panose="02020603050405020304" pitchFamily="18" charset="0"/>
              </a:rPr>
              <a:t>20</a:t>
            </a:r>
            <a:r>
              <a:rPr lang="ja-JP" altLang="ja-JP" kern="100" dirty="0">
                <a:solidFill>
                  <a:srgbClr val="FF0000"/>
                </a:solidFill>
                <a:effectLst/>
                <a:latin typeface="メイリオ" panose="020B0604030504040204" pitchFamily="50" charset="-128"/>
                <a:ea typeface="メイリオ" panose="020B0604030504040204" pitchFamily="50" charset="-128"/>
                <a:cs typeface="Times New Roman" panose="02020603050405020304" pitchFamily="18" charset="0"/>
              </a:rPr>
              <a:t>歳代</a:t>
            </a:r>
            <a:r>
              <a:rPr lang="ja-JP" altLang="en-US" kern="100" dirty="0">
                <a:solidFill>
                  <a:srgbClr val="FF0000"/>
                </a:solidFill>
                <a:effectLst/>
                <a:latin typeface="メイリオ" panose="020B0604030504040204" pitchFamily="50" charset="-128"/>
                <a:ea typeface="メイリオ" panose="020B0604030504040204" pitchFamily="50" charset="-128"/>
                <a:cs typeface="Times New Roman" panose="02020603050405020304" pitchFamily="18" charset="0"/>
              </a:rPr>
              <a:t>　</a:t>
            </a:r>
            <a:r>
              <a:rPr lang="ja-JP" altLang="en-US" kern="100" dirty="0">
                <a:solidFill>
                  <a:srgbClr val="FF0000"/>
                </a:solidFill>
                <a:latin typeface="メイリオ" panose="020B0604030504040204" pitchFamily="50" charset="-128"/>
                <a:ea typeface="メイリオ" panose="020B0604030504040204" pitchFamily="50" charset="-128"/>
                <a:cs typeface="Times New Roman" panose="02020603050405020304" pitchFamily="18" charset="0"/>
              </a:rPr>
              <a:t>　</a:t>
            </a:r>
            <a:endParaRPr lang="en-US" altLang="ja-JP" kern="100" dirty="0">
              <a:solidFill>
                <a:srgbClr val="FF0000"/>
              </a:solidFill>
              <a:latin typeface="メイリオ" panose="020B0604030504040204" pitchFamily="50" charset="-128"/>
              <a:ea typeface="メイリオ" panose="020B0604030504040204" pitchFamily="50" charset="-128"/>
              <a:cs typeface="Times New Roman" panose="02020603050405020304" pitchFamily="18" charset="0"/>
            </a:endParaRPr>
          </a:p>
          <a:p>
            <a:pPr algn="just">
              <a:lnSpc>
                <a:spcPts val="2000"/>
              </a:lnSpc>
            </a:pPr>
            <a:r>
              <a:rPr lang="ja-JP" altLang="en-US" kern="100" dirty="0">
                <a:solidFill>
                  <a:srgbClr val="FF0000"/>
                </a:solidFill>
                <a:effectLst/>
                <a:latin typeface="メイリオ" panose="020B0604030504040204" pitchFamily="50" charset="-128"/>
                <a:ea typeface="メイリオ" panose="020B0604030504040204" pitchFamily="50" charset="-128"/>
                <a:cs typeface="Times New Roman" panose="02020603050405020304" pitchFamily="18" charset="0"/>
              </a:rPr>
              <a:t>③ </a:t>
            </a:r>
            <a:r>
              <a:rPr lang="ja-JP" altLang="ja-JP" kern="100" dirty="0">
                <a:solidFill>
                  <a:srgbClr val="FF0000"/>
                </a:solidFill>
                <a:effectLst/>
                <a:latin typeface="メイリオ" panose="020B0604030504040204" pitchFamily="50" charset="-128"/>
                <a:ea typeface="メイリオ" panose="020B0604030504040204" pitchFamily="50" charset="-128"/>
                <a:cs typeface="Times New Roman" panose="02020603050405020304" pitchFamily="18" charset="0"/>
              </a:rPr>
              <a:t>背景の多様性がない</a:t>
            </a:r>
            <a:r>
              <a:rPr lang="en-US" altLang="ja-JP" kern="100" dirty="0">
                <a:solidFill>
                  <a:srgbClr val="FF0000"/>
                </a:solidFill>
                <a:effectLst/>
                <a:latin typeface="メイリオ" panose="020B0604030504040204" pitchFamily="50" charset="-128"/>
                <a:ea typeface="メイリオ" panose="020B0604030504040204" pitchFamily="50" charset="-128"/>
                <a:cs typeface="Times New Roman" panose="02020603050405020304" pitchFamily="18" charset="0"/>
              </a:rPr>
              <a:t> </a:t>
            </a:r>
          </a:p>
          <a:p>
            <a:pPr algn="just">
              <a:lnSpc>
                <a:spcPts val="2000"/>
              </a:lnSpc>
            </a:pPr>
            <a:r>
              <a:rPr lang="ja-JP" altLang="en-US" kern="100" dirty="0">
                <a:solidFill>
                  <a:srgbClr val="FF0000"/>
                </a:solidFill>
                <a:effectLst/>
                <a:latin typeface="メイリオ" panose="020B0604030504040204" pitchFamily="50" charset="-128"/>
                <a:ea typeface="メイリオ" panose="020B0604030504040204" pitchFamily="50" charset="-128"/>
                <a:cs typeface="Times New Roman" panose="02020603050405020304" pitchFamily="18" charset="0"/>
              </a:rPr>
              <a:t>④ </a:t>
            </a:r>
            <a:r>
              <a:rPr lang="ja-JP" altLang="ja-JP" kern="100" dirty="0">
                <a:solidFill>
                  <a:srgbClr val="FF0000"/>
                </a:solidFill>
                <a:effectLst/>
                <a:latin typeface="メイリオ" panose="020B0604030504040204" pitchFamily="50" charset="-128"/>
                <a:ea typeface="メイリオ" panose="020B0604030504040204" pitchFamily="50" charset="-128"/>
                <a:cs typeface="Times New Roman" panose="02020603050405020304" pitchFamily="18" charset="0"/>
              </a:rPr>
              <a:t>人材育成構築体制</a:t>
            </a:r>
            <a:r>
              <a:rPr lang="en-US" altLang="ja-JP" kern="100" dirty="0">
                <a:solidFill>
                  <a:srgbClr val="FF0000"/>
                </a:solidFill>
                <a:latin typeface="メイリオ" panose="020B0604030504040204" pitchFamily="50" charset="-128"/>
                <a:ea typeface="メイリオ" panose="020B0604030504040204" pitchFamily="50" charset="-128"/>
                <a:cs typeface="Times New Roman" panose="02020603050405020304" pitchFamily="18" charset="0"/>
              </a:rPr>
              <a:t>:</a:t>
            </a:r>
          </a:p>
          <a:p>
            <a:pPr algn="just">
              <a:lnSpc>
                <a:spcPts val="2000"/>
              </a:lnSpc>
            </a:pPr>
            <a:r>
              <a:rPr lang="ja-JP" altLang="en-US" sz="1600" kern="100" dirty="0">
                <a:latin typeface="メイリオ" panose="020B0604030504040204" pitchFamily="50" charset="-128"/>
                <a:ea typeface="メイリオ" panose="020B0604030504040204" pitchFamily="50" charset="-128"/>
                <a:cs typeface="Times New Roman" panose="02020603050405020304" pitchFamily="18" charset="0"/>
              </a:rPr>
              <a:t>　・採用時に担当した業務が希望どおりであった</a:t>
            </a:r>
            <a:endParaRPr lang="en-US" altLang="ja-JP" sz="1600" kern="100" dirty="0">
              <a:latin typeface="メイリオ" panose="020B0604030504040204" pitchFamily="50" charset="-128"/>
              <a:ea typeface="メイリオ" panose="020B0604030504040204" pitchFamily="50" charset="-128"/>
              <a:cs typeface="Times New Roman" panose="02020603050405020304" pitchFamily="18" charset="0"/>
            </a:endParaRPr>
          </a:p>
          <a:p>
            <a:pPr algn="just">
              <a:lnSpc>
                <a:spcPts val="2000"/>
              </a:lnSpc>
            </a:pPr>
            <a:r>
              <a:rPr lang="ja-JP" altLang="en-US" sz="1600" kern="100" dirty="0">
                <a:latin typeface="メイリオ" panose="020B0604030504040204" pitchFamily="50" charset="-128"/>
                <a:ea typeface="メイリオ" panose="020B0604030504040204" pitchFamily="50" charset="-128"/>
                <a:cs typeface="Times New Roman" panose="02020603050405020304" pitchFamily="18" charset="0"/>
              </a:rPr>
              <a:t>　・プリセプターが配置されている、相談できる関係、適切な指導・助言がある</a:t>
            </a:r>
            <a:endParaRPr lang="en-US" altLang="ja-JP" sz="1600" kern="100" dirty="0">
              <a:latin typeface="メイリオ" panose="020B0604030504040204" pitchFamily="50" charset="-128"/>
              <a:ea typeface="メイリオ" panose="020B0604030504040204" pitchFamily="50" charset="-128"/>
              <a:cs typeface="Times New Roman" panose="02020603050405020304" pitchFamily="18" charset="0"/>
            </a:endParaRPr>
          </a:p>
          <a:p>
            <a:pPr algn="just">
              <a:lnSpc>
                <a:spcPts val="2000"/>
              </a:lnSpc>
            </a:pPr>
            <a:r>
              <a:rPr lang="ja-JP" altLang="en-US" sz="1600" kern="100" dirty="0">
                <a:effectLst/>
                <a:latin typeface="メイリオ" panose="020B0604030504040204" pitchFamily="50" charset="-128"/>
                <a:ea typeface="メイリオ" panose="020B0604030504040204" pitchFamily="50" charset="-128"/>
                <a:cs typeface="Times New Roman" panose="02020603050405020304" pitchFamily="18" charset="0"/>
              </a:rPr>
              <a:t>　・</a:t>
            </a:r>
            <a:r>
              <a:rPr lang="ja-JP" altLang="ja-JP" sz="1600" kern="100" dirty="0">
                <a:effectLst/>
                <a:latin typeface="メイリオ" panose="020B0604030504040204" pitchFamily="50" charset="-128"/>
                <a:ea typeface="メイリオ" panose="020B0604030504040204" pitchFamily="50" charset="-128"/>
                <a:cs typeface="Times New Roman" panose="02020603050405020304" pitchFamily="18" charset="0"/>
              </a:rPr>
              <a:t>キャリアラダーを活用した研修の受講経験</a:t>
            </a:r>
            <a:r>
              <a:rPr lang="ja-JP" altLang="en-US" sz="1600" kern="100" dirty="0">
                <a:effectLst/>
                <a:latin typeface="メイリオ" panose="020B0604030504040204" pitchFamily="50" charset="-128"/>
                <a:ea typeface="メイリオ" panose="020B0604030504040204" pitchFamily="50" charset="-128"/>
                <a:cs typeface="Times New Roman" panose="02020603050405020304" pitchFamily="18" charset="0"/>
              </a:rPr>
              <a:t>や面談がある</a:t>
            </a:r>
            <a:endParaRPr lang="en-US" altLang="ja-JP" sz="1600" kern="100" dirty="0">
              <a:effectLst/>
              <a:latin typeface="メイリオ" panose="020B0604030504040204" pitchFamily="50" charset="-128"/>
              <a:ea typeface="メイリオ" panose="020B0604030504040204" pitchFamily="50" charset="-128"/>
              <a:cs typeface="Times New Roman" panose="02020603050405020304" pitchFamily="18" charset="0"/>
            </a:endParaRPr>
          </a:p>
          <a:p>
            <a:pPr algn="just">
              <a:lnSpc>
                <a:spcPts val="2000"/>
              </a:lnSpc>
            </a:pPr>
            <a:r>
              <a:rPr lang="ja-JP" altLang="en-US" sz="1600" kern="100" dirty="0">
                <a:latin typeface="メイリオ" panose="020B0604030504040204" pitchFamily="50" charset="-128"/>
                <a:ea typeface="メイリオ" panose="020B0604030504040204" pitchFamily="50" charset="-128"/>
                <a:cs typeface="Times New Roman" panose="02020603050405020304" pitchFamily="18" charset="0"/>
              </a:rPr>
              <a:t>　・日常的な業務について指導者と振り返り面談がある　</a:t>
            </a:r>
            <a:endParaRPr lang="en-US" altLang="ja-JP" sz="1600" kern="100" dirty="0">
              <a:latin typeface="メイリオ" panose="020B0604030504040204" pitchFamily="50" charset="-128"/>
              <a:ea typeface="メイリオ" panose="020B0604030504040204" pitchFamily="50" charset="-128"/>
              <a:cs typeface="Times New Roman" panose="02020603050405020304" pitchFamily="18" charset="0"/>
            </a:endParaRPr>
          </a:p>
          <a:p>
            <a:pPr algn="just">
              <a:lnSpc>
                <a:spcPts val="2000"/>
              </a:lnSpc>
            </a:pPr>
            <a:r>
              <a:rPr lang="ja-JP" altLang="en-US" sz="1600" kern="100" dirty="0">
                <a:latin typeface="メイリオ" panose="020B0604030504040204" pitchFamily="50" charset="-128"/>
                <a:ea typeface="メイリオ" panose="020B0604030504040204" pitchFamily="50" charset="-128"/>
                <a:cs typeface="Times New Roman" panose="02020603050405020304" pitchFamily="18" charset="0"/>
              </a:rPr>
              <a:t>　・キャリアラダーに沿った必要な研修が受講できる　など多項目</a:t>
            </a:r>
            <a:endParaRPr lang="en-US" altLang="ja-JP" sz="1600" kern="100" dirty="0">
              <a:latin typeface="メイリオ" panose="020B0604030504040204" pitchFamily="50" charset="-128"/>
              <a:ea typeface="メイリオ" panose="020B0604030504040204" pitchFamily="50" charset="-128"/>
              <a:cs typeface="Times New Roman" panose="02020603050405020304" pitchFamily="18" charset="0"/>
            </a:endParaRPr>
          </a:p>
          <a:p>
            <a:pPr algn="just">
              <a:lnSpc>
                <a:spcPts val="2000"/>
              </a:lnSpc>
              <a:spcBef>
                <a:spcPts val="600"/>
              </a:spcBef>
            </a:pPr>
            <a:r>
              <a:rPr lang="ja-JP" altLang="en-US" kern="100" dirty="0">
                <a:solidFill>
                  <a:srgbClr val="FF0000"/>
                </a:solidFill>
                <a:effectLst/>
                <a:latin typeface="メイリオ" panose="020B0604030504040204" pitchFamily="50" charset="-128"/>
                <a:ea typeface="メイリオ" panose="020B0604030504040204" pitchFamily="50" charset="-128"/>
                <a:cs typeface="Times New Roman" panose="02020603050405020304" pitchFamily="18" charset="0"/>
              </a:rPr>
              <a:t>⑤ 職場環境や</a:t>
            </a:r>
            <a:r>
              <a:rPr lang="ja-JP" altLang="en-US" kern="100" dirty="0">
                <a:solidFill>
                  <a:srgbClr val="FF0000"/>
                </a:solidFill>
                <a:latin typeface="メイリオ" panose="020B0604030504040204" pitchFamily="50" charset="-128"/>
                <a:ea typeface="メイリオ" panose="020B0604030504040204" pitchFamily="50" charset="-128"/>
                <a:cs typeface="Times New Roman" panose="02020603050405020304" pitchFamily="18" charset="0"/>
              </a:rPr>
              <a:t>職場</a:t>
            </a:r>
            <a:r>
              <a:rPr lang="ja-JP" altLang="en-US" kern="100" dirty="0">
                <a:solidFill>
                  <a:srgbClr val="FF0000"/>
                </a:solidFill>
                <a:effectLst/>
                <a:latin typeface="メイリオ" panose="020B0604030504040204" pitchFamily="50" charset="-128"/>
                <a:ea typeface="メイリオ" panose="020B0604030504040204" pitchFamily="50" charset="-128"/>
                <a:cs typeface="Times New Roman" panose="02020603050405020304" pitchFamily="18" charset="0"/>
              </a:rPr>
              <a:t>風土</a:t>
            </a:r>
            <a:endParaRPr lang="en-US" altLang="ja-JP" kern="100" dirty="0">
              <a:solidFill>
                <a:srgbClr val="FF0000"/>
              </a:solidFill>
              <a:effectLst/>
              <a:latin typeface="メイリオ" panose="020B0604030504040204" pitchFamily="50" charset="-128"/>
              <a:ea typeface="メイリオ" panose="020B0604030504040204" pitchFamily="50" charset="-128"/>
              <a:cs typeface="Times New Roman" panose="02020603050405020304" pitchFamily="18" charset="0"/>
            </a:endParaRPr>
          </a:p>
          <a:p>
            <a:pPr algn="just">
              <a:lnSpc>
                <a:spcPts val="1500"/>
              </a:lnSpc>
              <a:spcBef>
                <a:spcPts val="600"/>
              </a:spcBef>
            </a:pPr>
            <a:r>
              <a:rPr lang="ja-JP" altLang="en-US" sz="1600" kern="100" dirty="0">
                <a:solidFill>
                  <a:srgbClr val="FF0000"/>
                </a:solidFill>
                <a:latin typeface="メイリオ" panose="020B0604030504040204" pitchFamily="50" charset="-128"/>
                <a:ea typeface="メイリオ" panose="020B0604030504040204" pitchFamily="50" charset="-128"/>
                <a:cs typeface="Times New Roman" panose="02020603050405020304" pitchFamily="18" charset="0"/>
              </a:rPr>
              <a:t>　</a:t>
            </a:r>
            <a:r>
              <a:rPr lang="ja-JP" altLang="en-US" sz="1600" kern="100" dirty="0">
                <a:latin typeface="メイリオ" panose="020B0604030504040204" pitchFamily="50" charset="-128"/>
                <a:ea typeface="メイリオ" panose="020B0604030504040204" pitchFamily="50" charset="-128"/>
                <a:cs typeface="Times New Roman" panose="02020603050405020304" pitchFamily="18" charset="0"/>
              </a:rPr>
              <a:t>・</a:t>
            </a:r>
            <a:r>
              <a:rPr lang="ja-JP" altLang="ja-JP" sz="1600" kern="100" dirty="0">
                <a:effectLst/>
                <a:latin typeface="メイリオ" panose="020B0604030504040204" pitchFamily="50" charset="-128"/>
                <a:ea typeface="メイリオ" panose="020B0604030504040204" pitchFamily="50" charset="-128"/>
                <a:cs typeface="Times New Roman" panose="02020603050405020304" pitchFamily="18" charset="0"/>
              </a:rPr>
              <a:t>些細な問題や疑問でも相談できる人がいる</a:t>
            </a:r>
            <a:r>
              <a:rPr lang="ja-JP" altLang="en-US" sz="1600" kern="100" dirty="0">
                <a:effectLst/>
                <a:latin typeface="メイリオ" panose="020B0604030504040204" pitchFamily="50" charset="-128"/>
                <a:ea typeface="メイリオ" panose="020B0604030504040204" pitchFamily="50" charset="-128"/>
                <a:cs typeface="Times New Roman" panose="02020603050405020304" pitchFamily="18" charset="0"/>
              </a:rPr>
              <a:t>　  </a:t>
            </a:r>
            <a:endParaRPr lang="en-US" altLang="ja-JP" sz="1600" kern="100" dirty="0">
              <a:effectLst/>
              <a:latin typeface="メイリオ" panose="020B0604030504040204" pitchFamily="50" charset="-128"/>
              <a:ea typeface="メイリオ" panose="020B0604030504040204" pitchFamily="50" charset="-128"/>
              <a:cs typeface="Times New Roman" panose="02020603050405020304" pitchFamily="18" charset="0"/>
            </a:endParaRPr>
          </a:p>
          <a:p>
            <a:pPr algn="just">
              <a:lnSpc>
                <a:spcPts val="1500"/>
              </a:lnSpc>
              <a:spcBef>
                <a:spcPts val="600"/>
              </a:spcBef>
            </a:pPr>
            <a:r>
              <a:rPr lang="ja-JP" altLang="en-US" sz="1600" kern="100" dirty="0">
                <a:latin typeface="メイリオ" panose="020B0604030504040204" pitchFamily="50" charset="-128"/>
                <a:ea typeface="メイリオ" panose="020B0604030504040204" pitchFamily="50" charset="-128"/>
                <a:cs typeface="Times New Roman" panose="02020603050405020304" pitchFamily="18" charset="0"/>
              </a:rPr>
              <a:t>　・現在従事している業務　　　　　　　　　　などすべての項目</a:t>
            </a:r>
            <a:r>
              <a:rPr lang="ja-JP" altLang="en-US" sz="1600" kern="100" dirty="0">
                <a:effectLst/>
                <a:latin typeface="メイリオ" panose="020B0604030504040204" pitchFamily="50" charset="-128"/>
                <a:ea typeface="メイリオ" panose="020B0604030504040204" pitchFamily="50" charset="-128"/>
                <a:cs typeface="Times New Roman" panose="02020603050405020304" pitchFamily="18" charset="0"/>
              </a:rPr>
              <a:t>                                  </a:t>
            </a:r>
            <a:endParaRPr lang="en-US" altLang="ja-JP" sz="1600" kern="100" dirty="0">
              <a:solidFill>
                <a:srgbClr val="FF0000"/>
              </a:solidFill>
              <a:latin typeface="メイリオ" panose="020B0604030504040204" pitchFamily="50" charset="-128"/>
              <a:ea typeface="メイリオ" panose="020B0604030504040204" pitchFamily="50" charset="-128"/>
              <a:cs typeface="Times New Roman" panose="02020603050405020304" pitchFamily="18" charset="0"/>
            </a:endParaRPr>
          </a:p>
        </p:txBody>
      </p:sp>
      <p:sp>
        <p:nvSpPr>
          <p:cNvPr id="14" name="テキスト ボックス 13">
            <a:extLst>
              <a:ext uri="{FF2B5EF4-FFF2-40B4-BE49-F238E27FC236}">
                <a16:creationId xmlns:a16="http://schemas.microsoft.com/office/drawing/2014/main" id="{E5381873-55F9-7A2A-A0EB-9646EE979A08}"/>
              </a:ext>
            </a:extLst>
          </p:cNvPr>
          <p:cNvSpPr txBox="1"/>
          <p:nvPr/>
        </p:nvSpPr>
        <p:spPr>
          <a:xfrm>
            <a:off x="5968936" y="1106197"/>
            <a:ext cx="3034459" cy="307777"/>
          </a:xfrm>
          <a:prstGeom prst="rect">
            <a:avLst/>
          </a:prstGeom>
          <a:noFill/>
          <a:ln>
            <a:noFill/>
          </a:ln>
        </p:spPr>
        <p:txBody>
          <a:bodyPr wrap="square">
            <a:spAutoFit/>
          </a:bodyPr>
          <a:lstStyle/>
          <a:p>
            <a:r>
              <a:rPr lang="ja-JP" altLang="ja-JP" sz="1400" dirty="0">
                <a:effectLst/>
                <a:ea typeface="ＭＳ Ｐ明朝" panose="02020600040205080304" pitchFamily="18" charset="-128"/>
                <a:cs typeface="Times New Roman" panose="02020603050405020304" pitchFamily="18" charset="0"/>
              </a:rPr>
              <a:t>クロス集計およびカイ二乗検定結果</a:t>
            </a:r>
            <a:endParaRPr lang="ja-JP" altLang="en-US" sz="1400" dirty="0"/>
          </a:p>
        </p:txBody>
      </p:sp>
      <p:sp>
        <p:nvSpPr>
          <p:cNvPr id="8" name="スライド番号プレースホルダー 2">
            <a:extLst>
              <a:ext uri="{FF2B5EF4-FFF2-40B4-BE49-F238E27FC236}">
                <a16:creationId xmlns:a16="http://schemas.microsoft.com/office/drawing/2014/main" id="{6B1CFD9F-F92E-4040-9726-CF383EF2474A}"/>
              </a:ext>
            </a:extLst>
          </p:cNvPr>
          <p:cNvSpPr txBox="1">
            <a:spLocks/>
          </p:cNvSpPr>
          <p:nvPr/>
        </p:nvSpPr>
        <p:spPr>
          <a:xfrm>
            <a:off x="7093131" y="6492876"/>
            <a:ext cx="2057400" cy="365125"/>
          </a:xfrm>
          <a:prstGeom prst="rect">
            <a:avLst/>
          </a:prstGeom>
        </p:spPr>
        <p:txBody>
          <a:bodyPr vert="horz" lIns="91440" tIns="45720" rIns="91440" bIns="45720" rtlCol="0" anchor="ctr"/>
          <a:lstStyle>
            <a:defPPr>
              <a:defRPr lang="en-US"/>
            </a:defPPr>
            <a:lvl1pPr marL="0" algn="r" defTabSz="457200" rtl="0" eaLnBrk="1" latinLnBrk="0" hangingPunct="1">
              <a:defRPr sz="1200" kern="1200">
                <a:solidFill>
                  <a:schemeClr val="tx1">
                    <a:tint val="75000"/>
                  </a:schemeClr>
                </a:solidFill>
                <a:latin typeface="游ゴシック" panose="020B0400000000000000" pitchFamily="50" charset="-128"/>
                <a:ea typeface="游ゴシック" panose="020B0400000000000000" pitchFamily="50" charset="-128"/>
                <a:cs typeface="+mn-cs"/>
              </a:defRPr>
            </a:lvl1pPr>
            <a:lvl2pPr marL="457200" algn="l" defTabSz="457200" rtl="0" eaLnBrk="1" latinLnBrk="0" hangingPunct="1">
              <a:defRPr sz="1800" kern="1200">
                <a:solidFill>
                  <a:schemeClr val="tx1"/>
                </a:solidFill>
                <a:latin typeface="+mn-lt"/>
                <a:ea typeface="+mn-ea"/>
                <a:cs typeface="+mn-cs"/>
              </a:defRPr>
            </a:lvl2pPr>
            <a:lvl3pPr marL="914400" algn="l" defTabSz="457200" rtl="0" eaLnBrk="1" latinLnBrk="0" hangingPunct="1">
              <a:defRPr sz="1800" kern="1200">
                <a:solidFill>
                  <a:schemeClr val="tx1"/>
                </a:solidFill>
                <a:latin typeface="+mn-lt"/>
                <a:ea typeface="+mn-ea"/>
                <a:cs typeface="+mn-cs"/>
              </a:defRPr>
            </a:lvl3pPr>
            <a:lvl4pPr marL="1371600" algn="l" defTabSz="457200" rtl="0" eaLnBrk="1" latinLnBrk="0" hangingPunct="1">
              <a:defRPr sz="1800" kern="1200">
                <a:solidFill>
                  <a:schemeClr val="tx1"/>
                </a:solidFill>
                <a:latin typeface="+mn-lt"/>
                <a:ea typeface="+mn-ea"/>
                <a:cs typeface="+mn-cs"/>
              </a:defRPr>
            </a:lvl4pPr>
            <a:lvl5pPr marL="1828800" algn="l" defTabSz="457200" rtl="0" eaLnBrk="1" latinLnBrk="0" hangingPunct="1">
              <a:defRPr sz="1800" kern="1200">
                <a:solidFill>
                  <a:schemeClr val="tx1"/>
                </a:solidFill>
                <a:latin typeface="+mn-lt"/>
                <a:ea typeface="+mn-ea"/>
                <a:cs typeface="+mn-cs"/>
              </a:defRPr>
            </a:lvl5pPr>
            <a:lvl6pPr marL="2286000" algn="l" defTabSz="457200" rtl="0" eaLnBrk="1" latinLnBrk="0" hangingPunct="1">
              <a:defRPr sz="1800" kern="1200">
                <a:solidFill>
                  <a:schemeClr val="tx1"/>
                </a:solidFill>
                <a:latin typeface="+mn-lt"/>
                <a:ea typeface="+mn-ea"/>
                <a:cs typeface="+mn-cs"/>
              </a:defRPr>
            </a:lvl6pPr>
            <a:lvl7pPr marL="2743200" algn="l" defTabSz="457200" rtl="0" eaLnBrk="1" latinLnBrk="0" hangingPunct="1">
              <a:defRPr sz="1800" kern="1200">
                <a:solidFill>
                  <a:schemeClr val="tx1"/>
                </a:solidFill>
                <a:latin typeface="+mn-lt"/>
                <a:ea typeface="+mn-ea"/>
                <a:cs typeface="+mn-cs"/>
              </a:defRPr>
            </a:lvl7pPr>
            <a:lvl8pPr marL="3200400" algn="l" defTabSz="457200" rtl="0" eaLnBrk="1" latinLnBrk="0" hangingPunct="1">
              <a:defRPr sz="1800" kern="1200">
                <a:solidFill>
                  <a:schemeClr val="tx1"/>
                </a:solidFill>
                <a:latin typeface="+mn-lt"/>
                <a:ea typeface="+mn-ea"/>
                <a:cs typeface="+mn-cs"/>
              </a:defRPr>
            </a:lvl8pPr>
            <a:lvl9pPr marL="3657600" algn="l" defTabSz="457200" rtl="0" eaLnBrk="1" latinLnBrk="0" hangingPunct="1">
              <a:defRPr sz="1800" kern="1200">
                <a:solidFill>
                  <a:schemeClr val="tx1"/>
                </a:solidFill>
                <a:latin typeface="+mn-lt"/>
                <a:ea typeface="+mn-ea"/>
                <a:cs typeface="+mn-cs"/>
              </a:defRPr>
            </a:lvl9pPr>
          </a:lstStyle>
          <a:p>
            <a:fld id="{48F63A3B-78C7-47BE-AE5E-E10140E04643}" type="slidenum">
              <a:rPr lang="en-US" sz="1600">
                <a:latin typeface="HG丸ｺﾞｼｯｸM-PRO" panose="020F0600000000000000" pitchFamily="50" charset="-128"/>
                <a:ea typeface="HG丸ｺﾞｼｯｸM-PRO" panose="020F0600000000000000" pitchFamily="50" charset="-128"/>
              </a:rPr>
              <a:pPr/>
              <a:t>6</a:t>
            </a:fld>
            <a:endParaRPr lang="en-US" sz="1600" dirty="0">
              <a:latin typeface="HG丸ｺﾞｼｯｸM-PRO" panose="020F0600000000000000" pitchFamily="50" charset="-128"/>
              <a:ea typeface="HG丸ｺﾞｼｯｸM-PRO" panose="020F0600000000000000" pitchFamily="50" charset="-128"/>
            </a:endParaRPr>
          </a:p>
        </p:txBody>
      </p:sp>
      <p:sp>
        <p:nvSpPr>
          <p:cNvPr id="4" name="テキスト ボックス 3">
            <a:extLst>
              <a:ext uri="{FF2B5EF4-FFF2-40B4-BE49-F238E27FC236}">
                <a16:creationId xmlns:a16="http://schemas.microsoft.com/office/drawing/2014/main" id="{000D90DE-EF0B-2979-87B5-D46135E7BCAB}"/>
              </a:ext>
            </a:extLst>
          </p:cNvPr>
          <p:cNvSpPr txBox="1"/>
          <p:nvPr/>
        </p:nvSpPr>
        <p:spPr>
          <a:xfrm>
            <a:off x="283991" y="5394916"/>
            <a:ext cx="8510181" cy="1379865"/>
          </a:xfrm>
          <a:prstGeom prst="rect">
            <a:avLst/>
          </a:prstGeom>
          <a:noFill/>
          <a:ln>
            <a:solidFill>
              <a:schemeClr val="accent1"/>
            </a:solidFill>
          </a:ln>
        </p:spPr>
        <p:txBody>
          <a:bodyPr wrap="square">
            <a:spAutoFit/>
          </a:bodyPr>
          <a:lstStyle/>
          <a:p>
            <a:pPr indent="139700">
              <a:lnSpc>
                <a:spcPts val="2000"/>
              </a:lnSpc>
            </a:pPr>
            <a:r>
              <a:rPr lang="ja-JP" altLang="en-US" sz="1600" kern="100" dirty="0">
                <a:solidFill>
                  <a:srgbClr val="0070C0"/>
                </a:solidFill>
                <a:latin typeface="メイリオ" panose="020B0604030504040204" pitchFamily="50" charset="-128"/>
                <a:ea typeface="メイリオ" panose="020B0604030504040204" pitchFamily="50" charset="-128"/>
                <a:cs typeface="Times New Roman" panose="02020603050405020304" pitchFamily="18" charset="0"/>
              </a:rPr>
              <a:t>＊</a:t>
            </a:r>
            <a:r>
              <a:rPr lang="ja-JP" altLang="en-US" sz="1600" kern="100" dirty="0">
                <a:solidFill>
                  <a:srgbClr val="0070C0"/>
                </a:solidFill>
                <a:effectLst/>
                <a:latin typeface="メイリオ" panose="020B0604030504040204" pitchFamily="50" charset="-128"/>
                <a:ea typeface="メイリオ" panose="020B0604030504040204" pitchFamily="50" charset="-128"/>
                <a:cs typeface="Times New Roman" panose="02020603050405020304" pitchFamily="18" charset="0"/>
              </a:rPr>
              <a:t>そもそもが</a:t>
            </a:r>
            <a:r>
              <a:rPr lang="ja-JP" altLang="ja-JP" sz="1600" kern="100" dirty="0">
                <a:solidFill>
                  <a:srgbClr val="0070C0"/>
                </a:solidFill>
                <a:effectLst/>
                <a:latin typeface="メイリオ" panose="020B0604030504040204" pitchFamily="50" charset="-128"/>
                <a:ea typeface="メイリオ" panose="020B0604030504040204" pitchFamily="50" charset="-128"/>
                <a:cs typeface="Times New Roman" panose="02020603050405020304" pitchFamily="18" charset="0"/>
              </a:rPr>
              <a:t>大規模自治体であることや、キャリアラダーを研修や面談で活用していること、プリセプターを配置し、些細な問題や疑問でも相談できる人を置くなど、組織的・体系的な人材育成が、新任保健師にとって、キャリアラダーに沿った育成をされている、新任期に大事に扱われているという実感や、保健師活動への満足度につながっていることが示唆された。</a:t>
            </a:r>
          </a:p>
        </p:txBody>
      </p:sp>
      <p:sp>
        <p:nvSpPr>
          <p:cNvPr id="11" name="コンテンツ プレースホルダー 2">
            <a:extLst>
              <a:ext uri="{FF2B5EF4-FFF2-40B4-BE49-F238E27FC236}">
                <a16:creationId xmlns:a16="http://schemas.microsoft.com/office/drawing/2014/main" id="{B9B4CC16-0FE1-4972-B512-626AEC2FAC44}"/>
              </a:ext>
            </a:extLst>
          </p:cNvPr>
          <p:cNvSpPr txBox="1">
            <a:spLocks/>
          </p:cNvSpPr>
          <p:nvPr/>
        </p:nvSpPr>
        <p:spPr>
          <a:xfrm>
            <a:off x="2627784" y="1484850"/>
            <a:ext cx="3888432" cy="232055"/>
          </a:xfrm>
          <a:prstGeom prst="rect">
            <a:avLst/>
          </a:prstGeom>
        </p:spPr>
        <p:txBody>
          <a:bodyPr vert="horz" lIns="91440" tIns="45720" rIns="91440" bIns="45720" rtlCol="0">
            <a:noAutofit/>
          </a:bodyPr>
          <a:lstStyle>
            <a:lvl1pPr marL="228594" indent="-228594" algn="l" defTabSz="914378" rtl="0" eaLnBrk="1" latinLnBrk="0" hangingPunct="1">
              <a:lnSpc>
                <a:spcPct val="90000"/>
              </a:lnSpc>
              <a:spcBef>
                <a:spcPts val="1000"/>
              </a:spcBef>
              <a:buFont typeface="Arial" panose="020B0604020202020204" pitchFamily="34" charset="0"/>
              <a:buChar char="•"/>
              <a:defRPr kumimoji="1" sz="3200" kern="1200">
                <a:solidFill>
                  <a:schemeClr val="tx1"/>
                </a:solidFill>
                <a:latin typeface="游ゴシック" panose="020B0400000000000000" pitchFamily="50" charset="-128"/>
                <a:ea typeface="游ゴシック" panose="020B0400000000000000" pitchFamily="50" charset="-128"/>
                <a:cs typeface="+mn-cs"/>
              </a:defRPr>
            </a:lvl1pPr>
            <a:lvl2pPr marL="685783" indent="-228594" algn="l" defTabSz="914378" rtl="0" eaLnBrk="1" latinLnBrk="0" hangingPunct="1">
              <a:lnSpc>
                <a:spcPct val="90000"/>
              </a:lnSpc>
              <a:spcBef>
                <a:spcPts val="500"/>
              </a:spcBef>
              <a:buFont typeface="Arial" panose="020B0604020202020204" pitchFamily="34" charset="0"/>
              <a:buChar char="•"/>
              <a:defRPr kumimoji="1" sz="3200" kern="1200">
                <a:solidFill>
                  <a:schemeClr val="tx1"/>
                </a:solidFill>
                <a:latin typeface="游ゴシック" panose="020B0400000000000000" pitchFamily="50" charset="-128"/>
                <a:ea typeface="游ゴシック" panose="020B0400000000000000" pitchFamily="50" charset="-128"/>
                <a:cs typeface="+mn-cs"/>
              </a:defRPr>
            </a:lvl2pPr>
            <a:lvl3pPr marL="1142972" indent="-228594" algn="l" defTabSz="914378" rtl="0" eaLnBrk="1" latinLnBrk="0" hangingPunct="1">
              <a:lnSpc>
                <a:spcPct val="90000"/>
              </a:lnSpc>
              <a:spcBef>
                <a:spcPts val="500"/>
              </a:spcBef>
              <a:buFont typeface="Arial" panose="020B0604020202020204" pitchFamily="34" charset="0"/>
              <a:buChar char="•"/>
              <a:defRPr kumimoji="1" sz="3200" kern="1200">
                <a:solidFill>
                  <a:schemeClr val="tx1"/>
                </a:solidFill>
                <a:latin typeface="游ゴシック" panose="020B0400000000000000" pitchFamily="50" charset="-128"/>
                <a:ea typeface="游ゴシック" panose="020B0400000000000000" pitchFamily="50" charset="-128"/>
                <a:cs typeface="+mn-cs"/>
              </a:defRPr>
            </a:lvl3pPr>
            <a:lvl4pPr marL="1600160" indent="-228594" algn="l" defTabSz="914378" rtl="0" eaLnBrk="1" latinLnBrk="0" hangingPunct="1">
              <a:lnSpc>
                <a:spcPct val="90000"/>
              </a:lnSpc>
              <a:spcBef>
                <a:spcPts val="500"/>
              </a:spcBef>
              <a:buFont typeface="Arial" panose="020B0604020202020204" pitchFamily="34" charset="0"/>
              <a:buChar char="•"/>
              <a:defRPr kumimoji="1" sz="3200" kern="1200">
                <a:solidFill>
                  <a:schemeClr val="tx1"/>
                </a:solidFill>
                <a:latin typeface="游ゴシック" panose="020B0400000000000000" pitchFamily="50" charset="-128"/>
                <a:ea typeface="游ゴシック" panose="020B0400000000000000" pitchFamily="50" charset="-128"/>
                <a:cs typeface="+mn-cs"/>
              </a:defRPr>
            </a:lvl4pPr>
            <a:lvl5pPr marL="2057348" indent="-228594" algn="l" defTabSz="914378" rtl="0" eaLnBrk="1" latinLnBrk="0" hangingPunct="1">
              <a:lnSpc>
                <a:spcPct val="90000"/>
              </a:lnSpc>
              <a:spcBef>
                <a:spcPts val="500"/>
              </a:spcBef>
              <a:buFont typeface="Arial" panose="020B0604020202020204" pitchFamily="34" charset="0"/>
              <a:buChar char="•"/>
              <a:defRPr kumimoji="1" sz="3200" kern="1200">
                <a:solidFill>
                  <a:schemeClr val="tx1"/>
                </a:solidFill>
                <a:latin typeface="游ゴシック" panose="020B0400000000000000" pitchFamily="50" charset="-128"/>
                <a:ea typeface="游ゴシック" panose="020B0400000000000000" pitchFamily="50" charset="-128"/>
                <a:cs typeface="+mn-cs"/>
              </a:defRPr>
            </a:lvl5pPr>
            <a:lvl6pPr marL="2514537" indent="-228594" algn="l" defTabSz="914378" rtl="0" eaLnBrk="1" latinLnBrk="0" hangingPunct="1">
              <a:lnSpc>
                <a:spcPct val="90000"/>
              </a:lnSpc>
              <a:spcBef>
                <a:spcPts val="500"/>
              </a:spcBef>
              <a:buFont typeface="Arial" panose="020B0604020202020204" pitchFamily="34" charset="0"/>
              <a:buChar char="•"/>
              <a:defRPr kumimoji="1" sz="1800" kern="1200">
                <a:solidFill>
                  <a:schemeClr val="tx1"/>
                </a:solidFill>
                <a:latin typeface="+mn-lt"/>
                <a:ea typeface="+mn-ea"/>
                <a:cs typeface="+mn-cs"/>
              </a:defRPr>
            </a:lvl6pPr>
            <a:lvl7pPr marL="2971726" indent="-228594" algn="l" defTabSz="914378" rtl="0" eaLnBrk="1" latinLnBrk="0" hangingPunct="1">
              <a:lnSpc>
                <a:spcPct val="90000"/>
              </a:lnSpc>
              <a:spcBef>
                <a:spcPts val="500"/>
              </a:spcBef>
              <a:buFont typeface="Arial" panose="020B0604020202020204" pitchFamily="34" charset="0"/>
              <a:buChar char="•"/>
              <a:defRPr kumimoji="1" sz="1800" kern="1200">
                <a:solidFill>
                  <a:schemeClr val="tx1"/>
                </a:solidFill>
                <a:latin typeface="+mn-lt"/>
                <a:ea typeface="+mn-ea"/>
                <a:cs typeface="+mn-cs"/>
              </a:defRPr>
            </a:lvl7pPr>
            <a:lvl8pPr marL="3428915" indent="-228594" algn="l" defTabSz="914378" rtl="0" eaLnBrk="1" latinLnBrk="0" hangingPunct="1">
              <a:lnSpc>
                <a:spcPct val="90000"/>
              </a:lnSpc>
              <a:spcBef>
                <a:spcPts val="500"/>
              </a:spcBef>
              <a:buFont typeface="Arial" panose="020B0604020202020204" pitchFamily="34" charset="0"/>
              <a:buChar char="•"/>
              <a:defRPr kumimoji="1" sz="1800" kern="1200">
                <a:solidFill>
                  <a:schemeClr val="tx1"/>
                </a:solidFill>
                <a:latin typeface="+mn-lt"/>
                <a:ea typeface="+mn-ea"/>
                <a:cs typeface="+mn-cs"/>
              </a:defRPr>
            </a:lvl8pPr>
            <a:lvl9pPr marL="3886103" indent="-228594" algn="l" defTabSz="914378" rtl="0" eaLnBrk="1" latinLnBrk="0" hangingPunct="1">
              <a:lnSpc>
                <a:spcPct val="90000"/>
              </a:lnSpc>
              <a:spcBef>
                <a:spcPts val="500"/>
              </a:spcBef>
              <a:buFont typeface="Arial" panose="020B0604020202020204" pitchFamily="34" charset="0"/>
              <a:buChar char="•"/>
              <a:defRPr kumimoji="1" sz="1800" kern="1200">
                <a:solidFill>
                  <a:schemeClr val="tx1"/>
                </a:solidFill>
                <a:latin typeface="+mn-lt"/>
                <a:ea typeface="+mn-ea"/>
                <a:cs typeface="+mn-cs"/>
              </a:defRPr>
            </a:lvl9pPr>
          </a:lstStyle>
          <a:p>
            <a:pPr marL="0" indent="0">
              <a:lnSpc>
                <a:spcPct val="100000"/>
              </a:lnSpc>
              <a:buFont typeface="Arial" panose="020B0604020202020204" pitchFamily="34" charset="0"/>
              <a:buNone/>
            </a:pPr>
            <a:r>
              <a:rPr lang="ja-JP" altLang="en-US" sz="1400" dirty="0">
                <a:latin typeface="メイリオ" panose="020B0604030504040204" pitchFamily="50" charset="-128"/>
                <a:ea typeface="メイリオ" panose="020B0604030504040204" pitchFamily="50" charset="-128"/>
              </a:rPr>
              <a:t>　（新規採用保健師の回答</a:t>
            </a:r>
            <a:r>
              <a:rPr lang="en-US" altLang="ja-JP" sz="1400" dirty="0">
                <a:latin typeface="メイリオ" panose="020B0604030504040204" pitchFamily="50" charset="-128"/>
                <a:ea typeface="メイリオ" panose="020B0604030504040204" pitchFamily="50" charset="-128"/>
              </a:rPr>
              <a:t>2,430</a:t>
            </a:r>
            <a:r>
              <a:rPr lang="ja-JP" altLang="en-US" sz="1400" dirty="0">
                <a:latin typeface="メイリオ" panose="020B0604030504040204" pitchFamily="50" charset="-128"/>
                <a:ea typeface="メイリオ" panose="020B0604030504040204" pitchFamily="50" charset="-128"/>
              </a:rPr>
              <a:t>を分析）</a:t>
            </a:r>
            <a:endParaRPr lang="en-US" altLang="ja-JP" sz="1400" dirty="0">
              <a:latin typeface="メイリオ" panose="020B0604030504040204" pitchFamily="50" charset="-128"/>
              <a:ea typeface="メイリオ" panose="020B0604030504040204" pitchFamily="50" charset="-128"/>
            </a:endParaRPr>
          </a:p>
        </p:txBody>
      </p:sp>
    </p:spTree>
    <p:extLst>
      <p:ext uri="{BB962C8B-B14F-4D97-AF65-F5344CB8AC3E}">
        <p14:creationId xmlns:p14="http://schemas.microsoft.com/office/powerpoint/2010/main" val="3166271803"/>
      </p:ext>
    </p:extLst>
  </p:cSld>
  <p:clrMapOvr>
    <a:masterClrMapping/>
  </p:clrMapOvr>
</p:sld>
</file>

<file path=ppt/slides/slide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3" name="テキスト ボックス 12">
            <a:extLst>
              <a:ext uri="{FF2B5EF4-FFF2-40B4-BE49-F238E27FC236}">
                <a16:creationId xmlns:a16="http://schemas.microsoft.com/office/drawing/2014/main" id="{0D6909AD-6FC9-35FF-7766-84ABC1D0B4C4}"/>
              </a:ext>
            </a:extLst>
          </p:cNvPr>
          <p:cNvSpPr txBox="1"/>
          <p:nvPr/>
        </p:nvSpPr>
        <p:spPr>
          <a:xfrm>
            <a:off x="323527" y="193098"/>
            <a:ext cx="8494003" cy="1176458"/>
          </a:xfrm>
          <a:prstGeom prst="rect">
            <a:avLst/>
          </a:prstGeom>
          <a:solidFill>
            <a:srgbClr val="CCECFF"/>
          </a:solidFill>
          <a:ln w="22225">
            <a:solidFill>
              <a:srgbClr val="0070C0"/>
            </a:solidFill>
          </a:ln>
        </p:spPr>
        <p:txBody>
          <a:bodyPr wrap="square" tIns="144000" anchor="ctr" anchorCtr="0">
            <a:spAutoFit/>
          </a:bodyPr>
          <a:lstStyle/>
          <a:p>
            <a:pPr indent="69850" algn="ctr"/>
            <a:r>
              <a:rPr lang="en-US" altLang="ja-JP" sz="2400" b="1" kern="100" dirty="0">
                <a:solidFill>
                  <a:srgbClr val="0000FF"/>
                </a:solidFill>
                <a:effectLst/>
                <a:latin typeface="メイリオ" panose="020B0604030504040204" pitchFamily="50" charset="-128"/>
                <a:ea typeface="メイリオ" panose="020B0604030504040204" pitchFamily="50" charset="-128"/>
                <a:cs typeface="Times New Roman" panose="02020603050405020304" pitchFamily="18" charset="0"/>
              </a:rPr>
              <a:t>【</a:t>
            </a:r>
            <a:r>
              <a:rPr lang="ja-JP" altLang="en-US" sz="2400" b="1" kern="100" dirty="0">
                <a:solidFill>
                  <a:srgbClr val="0000FF"/>
                </a:solidFill>
                <a:effectLst/>
                <a:latin typeface="メイリオ" panose="020B0604030504040204" pitchFamily="50" charset="-128"/>
                <a:ea typeface="メイリオ" panose="020B0604030504040204" pitchFamily="50" charset="-128"/>
                <a:cs typeface="Times New Roman" panose="02020603050405020304" pitchFamily="18" charset="0"/>
              </a:rPr>
              <a:t>結果４</a:t>
            </a:r>
            <a:r>
              <a:rPr lang="en-US" altLang="ja-JP" sz="2400" b="1" kern="100" dirty="0">
                <a:solidFill>
                  <a:srgbClr val="0000FF"/>
                </a:solidFill>
                <a:effectLst/>
                <a:latin typeface="メイリオ" panose="020B0604030504040204" pitchFamily="50" charset="-128"/>
                <a:ea typeface="メイリオ" panose="020B0604030504040204" pitchFamily="50" charset="-128"/>
                <a:cs typeface="Times New Roman" panose="02020603050405020304" pitchFamily="18" charset="0"/>
              </a:rPr>
              <a:t>】</a:t>
            </a:r>
          </a:p>
          <a:p>
            <a:pPr indent="69850" algn="ctr"/>
            <a:r>
              <a:rPr lang="ja-JP" altLang="en-US" sz="2400" b="1" kern="100" dirty="0">
                <a:solidFill>
                  <a:srgbClr val="0000FF"/>
                </a:solidFill>
                <a:effectLst/>
                <a:latin typeface="メイリオ" panose="020B0604030504040204" pitchFamily="50" charset="-128"/>
                <a:ea typeface="メイリオ" panose="020B0604030504040204" pitchFamily="50" charset="-128"/>
                <a:cs typeface="Times New Roman" panose="02020603050405020304" pitchFamily="18" charset="0"/>
              </a:rPr>
              <a:t>自治体規模の違いによる人材育成支援体制</a:t>
            </a:r>
            <a:endParaRPr lang="en-US" altLang="ja-JP" sz="1600" b="1" kern="100" dirty="0">
              <a:solidFill>
                <a:srgbClr val="0000FF"/>
              </a:solidFill>
              <a:effectLst/>
              <a:latin typeface="メイリオ" panose="020B0604030504040204" pitchFamily="50" charset="-128"/>
              <a:ea typeface="メイリオ" panose="020B0604030504040204" pitchFamily="50" charset="-128"/>
              <a:cs typeface="Times New Roman" panose="02020603050405020304" pitchFamily="18" charset="0"/>
            </a:endParaRPr>
          </a:p>
          <a:p>
            <a:pPr indent="69850" algn="l"/>
            <a:r>
              <a:rPr lang="en-US" altLang="ja-JP" sz="1600" b="1" kern="100" dirty="0">
                <a:solidFill>
                  <a:srgbClr val="0000FF"/>
                </a:solidFill>
                <a:latin typeface="メイリオ" panose="020B0604030504040204" pitchFamily="50" charset="-128"/>
                <a:ea typeface="メイリオ" panose="020B0604030504040204" pitchFamily="50" charset="-128"/>
                <a:cs typeface="Times New Roman" panose="02020603050405020304" pitchFamily="18" charset="0"/>
              </a:rPr>
              <a:t>    </a:t>
            </a:r>
            <a:endParaRPr lang="en-US" altLang="ja-JP" sz="2400" b="1" kern="100" dirty="0">
              <a:solidFill>
                <a:srgbClr val="0000FF"/>
              </a:solidFill>
              <a:effectLst/>
              <a:latin typeface="メイリオ" panose="020B0604030504040204" pitchFamily="50" charset="-128"/>
              <a:ea typeface="メイリオ" panose="020B0604030504040204" pitchFamily="50" charset="-128"/>
              <a:cs typeface="Times New Roman" panose="02020603050405020304" pitchFamily="18" charset="0"/>
            </a:endParaRPr>
          </a:p>
        </p:txBody>
      </p:sp>
      <p:sp>
        <p:nvSpPr>
          <p:cNvPr id="10" name="スライド番号プレースホルダー 2">
            <a:extLst>
              <a:ext uri="{FF2B5EF4-FFF2-40B4-BE49-F238E27FC236}">
                <a16:creationId xmlns:a16="http://schemas.microsoft.com/office/drawing/2014/main" id="{4BAE3AF7-5ECA-4C2B-92A4-207910531F77}"/>
              </a:ext>
            </a:extLst>
          </p:cNvPr>
          <p:cNvSpPr txBox="1">
            <a:spLocks/>
          </p:cNvSpPr>
          <p:nvPr/>
        </p:nvSpPr>
        <p:spPr>
          <a:xfrm>
            <a:off x="7093131" y="6492876"/>
            <a:ext cx="2057400" cy="365125"/>
          </a:xfrm>
          <a:prstGeom prst="rect">
            <a:avLst/>
          </a:prstGeom>
        </p:spPr>
        <p:txBody>
          <a:bodyPr vert="horz" lIns="91440" tIns="45720" rIns="91440" bIns="45720" rtlCol="0" anchor="ctr"/>
          <a:lstStyle>
            <a:defPPr>
              <a:defRPr lang="en-US"/>
            </a:defPPr>
            <a:lvl1pPr marL="0" algn="r" defTabSz="457200" rtl="0" eaLnBrk="1" latinLnBrk="0" hangingPunct="1">
              <a:defRPr sz="1200" kern="1200">
                <a:solidFill>
                  <a:schemeClr val="tx1">
                    <a:tint val="75000"/>
                  </a:schemeClr>
                </a:solidFill>
                <a:latin typeface="游ゴシック" panose="020B0400000000000000" pitchFamily="50" charset="-128"/>
                <a:ea typeface="游ゴシック" panose="020B0400000000000000" pitchFamily="50" charset="-128"/>
                <a:cs typeface="+mn-cs"/>
              </a:defRPr>
            </a:lvl1pPr>
            <a:lvl2pPr marL="457200" algn="l" defTabSz="457200" rtl="0" eaLnBrk="1" latinLnBrk="0" hangingPunct="1">
              <a:defRPr sz="1800" kern="1200">
                <a:solidFill>
                  <a:schemeClr val="tx1"/>
                </a:solidFill>
                <a:latin typeface="+mn-lt"/>
                <a:ea typeface="+mn-ea"/>
                <a:cs typeface="+mn-cs"/>
              </a:defRPr>
            </a:lvl2pPr>
            <a:lvl3pPr marL="914400" algn="l" defTabSz="457200" rtl="0" eaLnBrk="1" latinLnBrk="0" hangingPunct="1">
              <a:defRPr sz="1800" kern="1200">
                <a:solidFill>
                  <a:schemeClr val="tx1"/>
                </a:solidFill>
                <a:latin typeface="+mn-lt"/>
                <a:ea typeface="+mn-ea"/>
                <a:cs typeface="+mn-cs"/>
              </a:defRPr>
            </a:lvl3pPr>
            <a:lvl4pPr marL="1371600" algn="l" defTabSz="457200" rtl="0" eaLnBrk="1" latinLnBrk="0" hangingPunct="1">
              <a:defRPr sz="1800" kern="1200">
                <a:solidFill>
                  <a:schemeClr val="tx1"/>
                </a:solidFill>
                <a:latin typeface="+mn-lt"/>
                <a:ea typeface="+mn-ea"/>
                <a:cs typeface="+mn-cs"/>
              </a:defRPr>
            </a:lvl4pPr>
            <a:lvl5pPr marL="1828800" algn="l" defTabSz="457200" rtl="0" eaLnBrk="1" latinLnBrk="0" hangingPunct="1">
              <a:defRPr sz="1800" kern="1200">
                <a:solidFill>
                  <a:schemeClr val="tx1"/>
                </a:solidFill>
                <a:latin typeface="+mn-lt"/>
                <a:ea typeface="+mn-ea"/>
                <a:cs typeface="+mn-cs"/>
              </a:defRPr>
            </a:lvl5pPr>
            <a:lvl6pPr marL="2286000" algn="l" defTabSz="457200" rtl="0" eaLnBrk="1" latinLnBrk="0" hangingPunct="1">
              <a:defRPr sz="1800" kern="1200">
                <a:solidFill>
                  <a:schemeClr val="tx1"/>
                </a:solidFill>
                <a:latin typeface="+mn-lt"/>
                <a:ea typeface="+mn-ea"/>
                <a:cs typeface="+mn-cs"/>
              </a:defRPr>
            </a:lvl6pPr>
            <a:lvl7pPr marL="2743200" algn="l" defTabSz="457200" rtl="0" eaLnBrk="1" latinLnBrk="0" hangingPunct="1">
              <a:defRPr sz="1800" kern="1200">
                <a:solidFill>
                  <a:schemeClr val="tx1"/>
                </a:solidFill>
                <a:latin typeface="+mn-lt"/>
                <a:ea typeface="+mn-ea"/>
                <a:cs typeface="+mn-cs"/>
              </a:defRPr>
            </a:lvl7pPr>
            <a:lvl8pPr marL="3200400" algn="l" defTabSz="457200" rtl="0" eaLnBrk="1" latinLnBrk="0" hangingPunct="1">
              <a:defRPr sz="1800" kern="1200">
                <a:solidFill>
                  <a:schemeClr val="tx1"/>
                </a:solidFill>
                <a:latin typeface="+mn-lt"/>
                <a:ea typeface="+mn-ea"/>
                <a:cs typeface="+mn-cs"/>
              </a:defRPr>
            </a:lvl8pPr>
            <a:lvl9pPr marL="3657600" algn="l" defTabSz="457200" rtl="0" eaLnBrk="1" latinLnBrk="0" hangingPunct="1">
              <a:defRPr sz="1800" kern="1200">
                <a:solidFill>
                  <a:schemeClr val="tx1"/>
                </a:solidFill>
                <a:latin typeface="+mn-lt"/>
                <a:ea typeface="+mn-ea"/>
                <a:cs typeface="+mn-cs"/>
              </a:defRPr>
            </a:lvl9pPr>
          </a:lstStyle>
          <a:p>
            <a:fld id="{48F63A3B-78C7-47BE-AE5E-E10140E04643}" type="slidenum">
              <a:rPr lang="en-US" sz="1600">
                <a:latin typeface="HG丸ｺﾞｼｯｸM-PRO" panose="020F0600000000000000" pitchFamily="50" charset="-128"/>
                <a:ea typeface="HG丸ｺﾞｼｯｸM-PRO" panose="020F0600000000000000" pitchFamily="50" charset="-128"/>
              </a:rPr>
              <a:pPr/>
              <a:t>7</a:t>
            </a:fld>
            <a:endParaRPr lang="en-US" sz="1600" dirty="0">
              <a:latin typeface="HG丸ｺﾞｼｯｸM-PRO" panose="020F0600000000000000" pitchFamily="50" charset="-128"/>
              <a:ea typeface="HG丸ｺﾞｼｯｸM-PRO" panose="020F0600000000000000" pitchFamily="50" charset="-128"/>
            </a:endParaRPr>
          </a:p>
        </p:txBody>
      </p:sp>
      <p:sp>
        <p:nvSpPr>
          <p:cNvPr id="7" name="テキスト ボックス 6">
            <a:extLst>
              <a:ext uri="{FF2B5EF4-FFF2-40B4-BE49-F238E27FC236}">
                <a16:creationId xmlns:a16="http://schemas.microsoft.com/office/drawing/2014/main" id="{D6EAE1EB-480A-5197-CBAE-E4F060C4B063}"/>
              </a:ext>
            </a:extLst>
          </p:cNvPr>
          <p:cNvSpPr txBox="1"/>
          <p:nvPr/>
        </p:nvSpPr>
        <p:spPr>
          <a:xfrm>
            <a:off x="6012160" y="1012158"/>
            <a:ext cx="3034459" cy="307777"/>
          </a:xfrm>
          <a:prstGeom prst="rect">
            <a:avLst/>
          </a:prstGeom>
          <a:noFill/>
        </p:spPr>
        <p:txBody>
          <a:bodyPr wrap="square">
            <a:spAutoFit/>
          </a:bodyPr>
          <a:lstStyle/>
          <a:p>
            <a:r>
              <a:rPr lang="ja-JP" altLang="ja-JP" sz="1400" dirty="0">
                <a:effectLst/>
                <a:ea typeface="ＭＳ Ｐ明朝" panose="02020600040205080304" pitchFamily="18" charset="-128"/>
                <a:cs typeface="Times New Roman" panose="02020603050405020304" pitchFamily="18" charset="0"/>
              </a:rPr>
              <a:t>クロス集計およびカイ二乗検定結果</a:t>
            </a:r>
            <a:endParaRPr lang="ja-JP" altLang="en-US" sz="1400" dirty="0"/>
          </a:p>
        </p:txBody>
      </p:sp>
      <p:sp>
        <p:nvSpPr>
          <p:cNvPr id="3" name="テキスト ボックス 2">
            <a:extLst>
              <a:ext uri="{FF2B5EF4-FFF2-40B4-BE49-F238E27FC236}">
                <a16:creationId xmlns:a16="http://schemas.microsoft.com/office/drawing/2014/main" id="{E60318AA-08A9-634A-650F-5DAA46EBC42A}"/>
              </a:ext>
            </a:extLst>
          </p:cNvPr>
          <p:cNvSpPr txBox="1"/>
          <p:nvPr/>
        </p:nvSpPr>
        <p:spPr>
          <a:xfrm>
            <a:off x="323526" y="1792782"/>
            <a:ext cx="8494004" cy="2734082"/>
          </a:xfrm>
          <a:prstGeom prst="rect">
            <a:avLst/>
          </a:prstGeom>
          <a:noFill/>
          <a:ln>
            <a:solidFill>
              <a:schemeClr val="tx1"/>
            </a:solidFill>
            <a:prstDash val="sysDash"/>
          </a:ln>
        </p:spPr>
        <p:txBody>
          <a:bodyPr wrap="square">
            <a:spAutoFit/>
          </a:bodyPr>
          <a:lstStyle/>
          <a:p>
            <a:pPr indent="69850" algn="ctr">
              <a:lnSpc>
                <a:spcPts val="2000"/>
              </a:lnSpc>
            </a:pPr>
            <a:r>
              <a:rPr lang="ja-JP" altLang="en-US" b="1" kern="100" dirty="0">
                <a:solidFill>
                  <a:srgbClr val="0070C0"/>
                </a:solidFill>
                <a:latin typeface="メイリオ" panose="020B0604030504040204" pitchFamily="50" charset="-128"/>
                <a:ea typeface="メイリオ" panose="020B0604030504040204" pitchFamily="50" charset="-128"/>
                <a:cs typeface="Times New Roman" panose="02020603050405020304" pitchFamily="18" charset="0"/>
              </a:rPr>
              <a:t>＜</a:t>
            </a:r>
            <a:r>
              <a:rPr lang="ja-JP" altLang="en-US" sz="1800" b="1" kern="100" dirty="0">
                <a:solidFill>
                  <a:srgbClr val="0070C0"/>
                </a:solidFill>
                <a:effectLst/>
                <a:latin typeface="メイリオ" panose="020B0604030504040204" pitchFamily="50" charset="-128"/>
                <a:ea typeface="メイリオ" panose="020B0604030504040204" pitchFamily="50" charset="-128"/>
                <a:cs typeface="Times New Roman" panose="02020603050405020304" pitchFamily="18" charset="0"/>
              </a:rPr>
              <a:t>大規模自治体が有意に高い項目＞</a:t>
            </a:r>
            <a:endParaRPr lang="en-US" altLang="ja-JP" sz="1800" b="1" kern="100" dirty="0">
              <a:solidFill>
                <a:srgbClr val="0070C0"/>
              </a:solidFill>
              <a:effectLst/>
              <a:latin typeface="メイリオ" panose="020B0604030504040204" pitchFamily="50" charset="-128"/>
              <a:ea typeface="メイリオ" panose="020B0604030504040204" pitchFamily="50" charset="-128"/>
              <a:cs typeface="Times New Roman" panose="02020603050405020304" pitchFamily="18" charset="0"/>
            </a:endParaRPr>
          </a:p>
          <a:p>
            <a:pPr indent="69850">
              <a:lnSpc>
                <a:spcPts val="2000"/>
              </a:lnSpc>
              <a:spcBef>
                <a:spcPts val="600"/>
              </a:spcBef>
            </a:pPr>
            <a:r>
              <a:rPr lang="ja-JP" altLang="en-US" sz="1600" kern="100" dirty="0">
                <a:effectLst/>
                <a:latin typeface="メイリオ" panose="020B0604030504040204" pitchFamily="50" charset="-128"/>
                <a:ea typeface="メイリオ" panose="020B0604030504040204" pitchFamily="50" charset="-128"/>
                <a:cs typeface="Times New Roman" panose="02020603050405020304" pitchFamily="18" charset="0"/>
              </a:rPr>
              <a:t>・</a:t>
            </a:r>
            <a:r>
              <a:rPr lang="ja-JP" altLang="ja-JP" sz="1600" kern="100" dirty="0">
                <a:effectLst/>
                <a:latin typeface="メイリオ" panose="020B0604030504040204" pitchFamily="50" charset="-128"/>
                <a:ea typeface="メイリオ" panose="020B0604030504040204" pitchFamily="50" charset="-128"/>
                <a:cs typeface="Times New Roman" panose="02020603050405020304" pitchFamily="18" charset="0"/>
              </a:rPr>
              <a:t>人材育成を組織横断的に担当する保健師</a:t>
            </a:r>
            <a:r>
              <a:rPr lang="ja-JP" altLang="en-US" sz="1600" kern="100" dirty="0">
                <a:effectLst/>
                <a:latin typeface="メイリオ" panose="020B0604030504040204" pitchFamily="50" charset="-128"/>
                <a:ea typeface="メイリオ" panose="020B0604030504040204" pitchFamily="50" charset="-128"/>
                <a:cs typeface="Times New Roman" panose="02020603050405020304" pitchFamily="18" charset="0"/>
              </a:rPr>
              <a:t>を</a:t>
            </a:r>
            <a:r>
              <a:rPr lang="ja-JP" altLang="ja-JP" sz="1600" kern="100" dirty="0">
                <a:effectLst/>
                <a:latin typeface="メイリオ" panose="020B0604030504040204" pitchFamily="50" charset="-128"/>
                <a:ea typeface="メイリオ" panose="020B0604030504040204" pitchFamily="50" charset="-128"/>
                <a:cs typeface="Times New Roman" panose="02020603050405020304" pitchFamily="18" charset="0"/>
              </a:rPr>
              <a:t>配置</a:t>
            </a:r>
            <a:r>
              <a:rPr lang="ja-JP" altLang="en-US" sz="1600" kern="100" dirty="0">
                <a:effectLst/>
                <a:latin typeface="メイリオ" panose="020B0604030504040204" pitchFamily="50" charset="-128"/>
                <a:ea typeface="メイリオ" panose="020B0604030504040204" pitchFamily="50" charset="-128"/>
                <a:cs typeface="Times New Roman" panose="02020603050405020304" pitchFamily="18" charset="0"/>
              </a:rPr>
              <a:t>している</a:t>
            </a:r>
            <a:endParaRPr lang="en-US" altLang="ja-JP" sz="1600" kern="100" dirty="0">
              <a:latin typeface="メイリオ" panose="020B0604030504040204" pitchFamily="50" charset="-128"/>
              <a:ea typeface="メイリオ" panose="020B0604030504040204" pitchFamily="50" charset="-128"/>
              <a:cs typeface="Times New Roman" panose="02020603050405020304" pitchFamily="18" charset="0"/>
            </a:endParaRPr>
          </a:p>
          <a:p>
            <a:pPr indent="69850">
              <a:lnSpc>
                <a:spcPts val="2000"/>
              </a:lnSpc>
            </a:pPr>
            <a:r>
              <a:rPr lang="ja-JP" altLang="en-US" sz="1600" kern="100" dirty="0">
                <a:effectLst/>
                <a:latin typeface="メイリオ" panose="020B0604030504040204" pitchFamily="50" charset="-128"/>
                <a:ea typeface="メイリオ" panose="020B0604030504040204" pitchFamily="50" charset="-128"/>
                <a:cs typeface="Times New Roman" panose="02020603050405020304" pitchFamily="18" charset="0"/>
              </a:rPr>
              <a:t>・</a:t>
            </a:r>
            <a:r>
              <a:rPr lang="ja-JP" altLang="ja-JP" sz="1600" kern="100" dirty="0">
                <a:effectLst/>
                <a:latin typeface="メイリオ" panose="020B0604030504040204" pitchFamily="50" charset="-128"/>
                <a:ea typeface="メイリオ" panose="020B0604030504040204" pitchFamily="50" charset="-128"/>
                <a:cs typeface="Times New Roman" panose="02020603050405020304" pitchFamily="18" charset="0"/>
              </a:rPr>
              <a:t>プリセプター</a:t>
            </a:r>
            <a:r>
              <a:rPr lang="ja-JP" altLang="en-US" sz="1600" kern="100" dirty="0">
                <a:effectLst/>
                <a:latin typeface="メイリオ" panose="020B0604030504040204" pitchFamily="50" charset="-128"/>
                <a:ea typeface="メイリオ" panose="020B0604030504040204" pitchFamily="50" charset="-128"/>
                <a:cs typeface="Times New Roman" panose="02020603050405020304" pitchFamily="18" charset="0"/>
              </a:rPr>
              <a:t>を</a:t>
            </a:r>
            <a:r>
              <a:rPr lang="ja-JP" altLang="ja-JP" sz="1600" kern="100" dirty="0">
                <a:effectLst/>
                <a:latin typeface="メイリオ" panose="020B0604030504040204" pitchFamily="50" charset="-128"/>
                <a:ea typeface="メイリオ" panose="020B0604030504040204" pitchFamily="50" charset="-128"/>
                <a:cs typeface="Times New Roman" panose="02020603050405020304" pitchFamily="18" charset="0"/>
              </a:rPr>
              <a:t>配置</a:t>
            </a:r>
            <a:r>
              <a:rPr lang="ja-JP" altLang="en-US" sz="1600" kern="100" dirty="0">
                <a:effectLst/>
                <a:latin typeface="メイリオ" panose="020B0604030504040204" pitchFamily="50" charset="-128"/>
                <a:ea typeface="メイリオ" panose="020B0604030504040204" pitchFamily="50" charset="-128"/>
                <a:cs typeface="Times New Roman" panose="02020603050405020304" pitchFamily="18" charset="0"/>
              </a:rPr>
              <a:t>している</a:t>
            </a:r>
            <a:endParaRPr lang="en-US" altLang="ja-JP" sz="1600" kern="100" dirty="0">
              <a:effectLst/>
              <a:latin typeface="メイリオ" panose="020B0604030504040204" pitchFamily="50" charset="-128"/>
              <a:ea typeface="メイリオ" panose="020B0604030504040204" pitchFamily="50" charset="-128"/>
              <a:cs typeface="Times New Roman" panose="02020603050405020304" pitchFamily="18" charset="0"/>
            </a:endParaRPr>
          </a:p>
          <a:p>
            <a:pPr indent="69850">
              <a:lnSpc>
                <a:spcPts val="2000"/>
              </a:lnSpc>
            </a:pPr>
            <a:r>
              <a:rPr lang="ja-JP" altLang="en-US" sz="1600" kern="100" dirty="0">
                <a:latin typeface="メイリオ" panose="020B0604030504040204" pitchFamily="50" charset="-128"/>
                <a:ea typeface="メイリオ" panose="020B0604030504040204" pitchFamily="50" charset="-128"/>
                <a:cs typeface="Times New Roman" panose="02020603050405020304" pitchFamily="18" charset="0"/>
              </a:rPr>
              <a:t>・</a:t>
            </a:r>
            <a:r>
              <a:rPr lang="ja-JP" altLang="ja-JP" sz="1600" kern="100" dirty="0">
                <a:effectLst/>
                <a:latin typeface="メイリオ" panose="020B0604030504040204" pitchFamily="50" charset="-128"/>
                <a:ea typeface="メイリオ" panose="020B0604030504040204" pitchFamily="50" charset="-128"/>
                <a:cs typeface="Times New Roman" panose="02020603050405020304" pitchFamily="18" charset="0"/>
              </a:rPr>
              <a:t>保健師の人材育成指針</a:t>
            </a:r>
            <a:r>
              <a:rPr lang="ja-JP" altLang="en-US" sz="1600" kern="100" dirty="0">
                <a:effectLst/>
                <a:latin typeface="メイリオ" panose="020B0604030504040204" pitchFamily="50" charset="-128"/>
                <a:ea typeface="メイリオ" panose="020B0604030504040204" pitchFamily="50" charset="-128"/>
                <a:cs typeface="Times New Roman" panose="02020603050405020304" pitchFamily="18" charset="0"/>
              </a:rPr>
              <a:t>を</a:t>
            </a:r>
            <a:r>
              <a:rPr lang="ja-JP" altLang="ja-JP" sz="1600" kern="100" dirty="0">
                <a:effectLst/>
                <a:latin typeface="メイリオ" panose="020B0604030504040204" pitchFamily="50" charset="-128"/>
                <a:ea typeface="メイリオ" panose="020B0604030504040204" pitchFamily="50" charset="-128"/>
                <a:cs typeface="Times New Roman" panose="02020603050405020304" pitchFamily="18" charset="0"/>
              </a:rPr>
              <a:t>作成</a:t>
            </a:r>
            <a:r>
              <a:rPr lang="ja-JP" altLang="en-US" sz="1600" kern="100" dirty="0">
                <a:effectLst/>
                <a:latin typeface="メイリオ" panose="020B0604030504040204" pitchFamily="50" charset="-128"/>
                <a:ea typeface="メイリオ" panose="020B0604030504040204" pitchFamily="50" charset="-128"/>
                <a:cs typeface="Times New Roman" panose="02020603050405020304" pitchFamily="18" charset="0"/>
              </a:rPr>
              <a:t>している</a:t>
            </a:r>
            <a:endParaRPr lang="en-US" altLang="ja-JP" sz="1600" kern="100" dirty="0">
              <a:effectLst/>
              <a:latin typeface="メイリオ" panose="020B0604030504040204" pitchFamily="50" charset="-128"/>
              <a:ea typeface="メイリオ" panose="020B0604030504040204" pitchFamily="50" charset="-128"/>
              <a:cs typeface="Times New Roman" panose="02020603050405020304" pitchFamily="18" charset="0"/>
            </a:endParaRPr>
          </a:p>
          <a:p>
            <a:pPr indent="69850">
              <a:lnSpc>
                <a:spcPts val="2000"/>
              </a:lnSpc>
            </a:pPr>
            <a:r>
              <a:rPr lang="ja-JP" altLang="en-US" sz="1600" kern="100" dirty="0">
                <a:latin typeface="メイリオ" panose="020B0604030504040204" pitchFamily="50" charset="-128"/>
                <a:ea typeface="メイリオ" panose="020B0604030504040204" pitchFamily="50" charset="-128"/>
                <a:cs typeface="Times New Roman" panose="02020603050405020304" pitchFamily="18" charset="0"/>
              </a:rPr>
              <a:t>・</a:t>
            </a:r>
            <a:r>
              <a:rPr lang="ja-JP" altLang="ja-JP" sz="1600" kern="100" dirty="0">
                <a:effectLst/>
                <a:latin typeface="メイリオ" panose="020B0604030504040204" pitchFamily="50" charset="-128"/>
                <a:ea typeface="メイリオ" panose="020B0604030504040204" pitchFamily="50" charset="-128"/>
                <a:cs typeface="Times New Roman" panose="02020603050405020304" pitchFamily="18" charset="0"/>
              </a:rPr>
              <a:t>専門能力と行政能力の両方に配慮した育成</a:t>
            </a:r>
            <a:r>
              <a:rPr lang="ja-JP" altLang="en-US" sz="1600" kern="100" dirty="0">
                <a:effectLst/>
                <a:latin typeface="メイリオ" panose="020B0604030504040204" pitchFamily="50" charset="-128"/>
                <a:ea typeface="メイリオ" panose="020B0604030504040204" pitchFamily="50" charset="-128"/>
                <a:cs typeface="Times New Roman" panose="02020603050405020304" pitchFamily="18" charset="0"/>
              </a:rPr>
              <a:t>をしている</a:t>
            </a:r>
            <a:endParaRPr lang="ja-JP" altLang="ja-JP" sz="1600" kern="100" dirty="0">
              <a:effectLst/>
              <a:latin typeface="メイリオ" panose="020B0604030504040204" pitchFamily="50" charset="-128"/>
              <a:ea typeface="メイリオ" panose="020B0604030504040204" pitchFamily="50" charset="-128"/>
              <a:cs typeface="Times New Roman" panose="02020603050405020304" pitchFamily="18" charset="0"/>
            </a:endParaRPr>
          </a:p>
          <a:p>
            <a:pPr indent="69850" algn="l">
              <a:lnSpc>
                <a:spcPts val="2000"/>
              </a:lnSpc>
            </a:pPr>
            <a:r>
              <a:rPr lang="ja-JP" altLang="en-US" sz="1600" kern="100" dirty="0">
                <a:effectLst/>
                <a:latin typeface="メイリオ" panose="020B0604030504040204" pitchFamily="50" charset="-128"/>
                <a:ea typeface="メイリオ" panose="020B0604030504040204" pitchFamily="50" charset="-128"/>
                <a:cs typeface="Times New Roman" panose="02020603050405020304" pitchFamily="18" charset="0"/>
              </a:rPr>
              <a:t>・</a:t>
            </a:r>
            <a:r>
              <a:rPr lang="ja-JP" altLang="ja-JP" sz="1600" kern="100" dirty="0">
                <a:effectLst/>
                <a:latin typeface="メイリオ" panose="020B0604030504040204" pitchFamily="50" charset="-128"/>
                <a:ea typeface="メイリオ" panose="020B0604030504040204" pitchFamily="50" charset="-128"/>
                <a:cs typeface="Times New Roman" panose="02020603050405020304" pitchFamily="18" charset="0"/>
              </a:rPr>
              <a:t>自治体としてキャリアラダーを作成し活用している</a:t>
            </a:r>
            <a:endParaRPr lang="en-US" altLang="ja-JP" sz="1600" kern="100" dirty="0">
              <a:effectLst/>
              <a:latin typeface="メイリオ" panose="020B0604030504040204" pitchFamily="50" charset="-128"/>
              <a:ea typeface="メイリオ" panose="020B0604030504040204" pitchFamily="50" charset="-128"/>
              <a:cs typeface="Times New Roman" panose="02020603050405020304" pitchFamily="18" charset="0"/>
            </a:endParaRPr>
          </a:p>
          <a:p>
            <a:pPr indent="69850" algn="l">
              <a:lnSpc>
                <a:spcPts val="2000"/>
              </a:lnSpc>
            </a:pPr>
            <a:r>
              <a:rPr lang="ja-JP" altLang="en-US" sz="1600" kern="100" dirty="0">
                <a:latin typeface="メイリオ" panose="020B0604030504040204" pitchFamily="50" charset="-128"/>
                <a:ea typeface="メイリオ" panose="020B0604030504040204" pitchFamily="50" charset="-128"/>
                <a:cs typeface="Times New Roman" panose="02020603050405020304" pitchFamily="18" charset="0"/>
              </a:rPr>
              <a:t>・</a:t>
            </a:r>
            <a:r>
              <a:rPr lang="ja-JP" altLang="ja-JP" sz="1600" kern="100" dirty="0">
                <a:effectLst/>
                <a:latin typeface="メイリオ" panose="020B0604030504040204" pitchFamily="50" charset="-128"/>
                <a:ea typeface="メイリオ" panose="020B0604030504040204" pitchFamily="50" charset="-128"/>
                <a:cs typeface="Times New Roman" panose="02020603050405020304" pitchFamily="18" charset="0"/>
              </a:rPr>
              <a:t>キャリアラダーを用いて保健師能</a:t>
            </a:r>
            <a:r>
              <a:rPr lang="ja-JP" altLang="en-US" sz="1600" kern="100" dirty="0">
                <a:effectLst/>
                <a:latin typeface="メイリオ" panose="020B0604030504040204" pitchFamily="50" charset="-128"/>
                <a:ea typeface="メイリオ" panose="020B0604030504040204" pitchFamily="50" charset="-128"/>
                <a:cs typeface="Times New Roman" panose="02020603050405020304" pitchFamily="18" charset="0"/>
              </a:rPr>
              <a:t>力</a:t>
            </a:r>
            <a:r>
              <a:rPr lang="ja-JP" altLang="ja-JP" sz="1600" kern="100" dirty="0">
                <a:effectLst/>
                <a:latin typeface="メイリオ" panose="020B0604030504040204" pitchFamily="50" charset="-128"/>
                <a:ea typeface="メイリオ" panose="020B0604030504040204" pitchFamily="50" charset="-128"/>
                <a:cs typeface="Times New Roman" panose="02020603050405020304" pitchFamily="18" charset="0"/>
              </a:rPr>
              <a:t>の獲得状況を自身が確認するよう</a:t>
            </a:r>
            <a:r>
              <a:rPr lang="ja-JP" altLang="en-US" sz="1600" kern="100" dirty="0">
                <a:effectLst/>
                <a:latin typeface="メイリオ" panose="020B0604030504040204" pitchFamily="50" charset="-128"/>
                <a:ea typeface="メイリオ" panose="020B0604030504040204" pitchFamily="50" charset="-128"/>
                <a:cs typeface="Times New Roman" panose="02020603050405020304" pitchFamily="18" charset="0"/>
              </a:rPr>
              <a:t>指導している　　</a:t>
            </a:r>
            <a:endParaRPr lang="en-US" altLang="ja-JP" sz="1600" kern="100" dirty="0">
              <a:effectLst/>
              <a:latin typeface="メイリオ" panose="020B0604030504040204" pitchFamily="50" charset="-128"/>
              <a:ea typeface="メイリオ" panose="020B0604030504040204" pitchFamily="50" charset="-128"/>
              <a:cs typeface="Times New Roman" panose="02020603050405020304" pitchFamily="18" charset="0"/>
            </a:endParaRPr>
          </a:p>
          <a:p>
            <a:pPr indent="69850" algn="l">
              <a:lnSpc>
                <a:spcPts val="2000"/>
              </a:lnSpc>
            </a:pPr>
            <a:r>
              <a:rPr lang="ja-JP" altLang="en-US" sz="1600" kern="100" dirty="0">
                <a:latin typeface="メイリオ" panose="020B0604030504040204" pitchFamily="50" charset="-128"/>
                <a:ea typeface="メイリオ" panose="020B0604030504040204" pitchFamily="50" charset="-128"/>
                <a:cs typeface="Times New Roman" panose="02020603050405020304" pitchFamily="18" charset="0"/>
              </a:rPr>
              <a:t>・</a:t>
            </a:r>
            <a:r>
              <a:rPr lang="ja-JP" altLang="ja-JP" sz="1600" kern="100" dirty="0">
                <a:effectLst/>
                <a:latin typeface="メイリオ" panose="020B0604030504040204" pitchFamily="50" charset="-128"/>
                <a:ea typeface="メイリオ" panose="020B0604030504040204" pitchFamily="50" charset="-128"/>
                <a:cs typeface="Times New Roman" panose="02020603050405020304" pitchFamily="18" charset="0"/>
              </a:rPr>
              <a:t>キャリアラダーを用い</a:t>
            </a:r>
            <a:r>
              <a:rPr lang="ja-JP" altLang="en-US" sz="1600" kern="100" dirty="0">
                <a:effectLst/>
                <a:latin typeface="メイリオ" panose="020B0604030504040204" pitchFamily="50" charset="-128"/>
                <a:ea typeface="メイリオ" panose="020B0604030504040204" pitchFamily="50" charset="-128"/>
                <a:cs typeface="Times New Roman" panose="02020603050405020304" pitchFamily="18" charset="0"/>
              </a:rPr>
              <a:t>た</a:t>
            </a:r>
            <a:r>
              <a:rPr lang="ja-JP" altLang="ja-JP" sz="1600" kern="100" dirty="0">
                <a:effectLst/>
                <a:latin typeface="メイリオ" panose="020B0604030504040204" pitchFamily="50" charset="-128"/>
                <a:ea typeface="メイリオ" panose="020B0604030504040204" pitchFamily="50" charset="-128"/>
                <a:cs typeface="Times New Roman" panose="02020603050405020304" pitchFamily="18" charset="0"/>
              </a:rPr>
              <a:t>定期的な面談</a:t>
            </a:r>
            <a:r>
              <a:rPr lang="ja-JP" altLang="en-US" sz="1600" kern="100" dirty="0">
                <a:effectLst/>
                <a:latin typeface="メイリオ" panose="020B0604030504040204" pitchFamily="50" charset="-128"/>
                <a:ea typeface="メイリオ" panose="020B0604030504040204" pitchFamily="50" charset="-128"/>
                <a:cs typeface="Times New Roman" panose="02020603050405020304" pitchFamily="18" charset="0"/>
              </a:rPr>
              <a:t>を行っている</a:t>
            </a:r>
            <a:endParaRPr lang="en-US" altLang="ja-JP" sz="1600" kern="100" dirty="0">
              <a:effectLst/>
              <a:latin typeface="メイリオ" panose="020B0604030504040204" pitchFamily="50" charset="-128"/>
              <a:ea typeface="メイリオ" panose="020B0604030504040204" pitchFamily="50" charset="-128"/>
              <a:cs typeface="Times New Roman" panose="02020603050405020304" pitchFamily="18" charset="0"/>
            </a:endParaRPr>
          </a:p>
          <a:p>
            <a:pPr indent="69850" algn="l">
              <a:lnSpc>
                <a:spcPts val="2000"/>
              </a:lnSpc>
            </a:pPr>
            <a:r>
              <a:rPr lang="ja-JP" altLang="en-US" sz="1600" kern="100" dirty="0">
                <a:effectLst/>
                <a:latin typeface="メイリオ" panose="020B0604030504040204" pitchFamily="50" charset="-128"/>
                <a:ea typeface="メイリオ" panose="020B0604030504040204" pitchFamily="50" charset="-128"/>
                <a:cs typeface="Times New Roman" panose="02020603050405020304" pitchFamily="18" charset="0"/>
              </a:rPr>
              <a:t>・</a:t>
            </a:r>
            <a:r>
              <a:rPr lang="ja-JP" altLang="ja-JP" sz="1600" kern="100" dirty="0">
                <a:effectLst/>
                <a:latin typeface="メイリオ" panose="020B0604030504040204" pitchFamily="50" charset="-128"/>
                <a:ea typeface="メイリオ" panose="020B0604030504040204" pitchFamily="50" charset="-128"/>
                <a:cs typeface="Times New Roman" panose="02020603050405020304" pitchFamily="18" charset="0"/>
              </a:rPr>
              <a:t>内省の機会を定期的に持つなど経験</a:t>
            </a:r>
            <a:r>
              <a:rPr lang="ja-JP" altLang="en-US" sz="1600" kern="100" dirty="0">
                <a:effectLst/>
                <a:latin typeface="メイリオ" panose="020B0604030504040204" pitchFamily="50" charset="-128"/>
                <a:ea typeface="メイリオ" panose="020B0604030504040204" pitchFamily="50" charset="-128"/>
                <a:cs typeface="Times New Roman" panose="02020603050405020304" pitchFamily="18" charset="0"/>
              </a:rPr>
              <a:t>学習</a:t>
            </a:r>
            <a:r>
              <a:rPr lang="ja-JP" altLang="ja-JP" sz="1600" kern="100" dirty="0">
                <a:effectLst/>
                <a:latin typeface="メイリオ" panose="020B0604030504040204" pitchFamily="50" charset="-128"/>
                <a:ea typeface="メイリオ" panose="020B0604030504040204" pitchFamily="50" charset="-128"/>
                <a:cs typeface="Times New Roman" panose="02020603050405020304" pitchFamily="18" charset="0"/>
              </a:rPr>
              <a:t>を重視</a:t>
            </a:r>
            <a:r>
              <a:rPr lang="ja-JP" altLang="en-US" sz="1600" kern="100" dirty="0">
                <a:effectLst/>
                <a:latin typeface="メイリオ" panose="020B0604030504040204" pitchFamily="50" charset="-128"/>
                <a:ea typeface="メイリオ" panose="020B0604030504040204" pitchFamily="50" charset="-128"/>
                <a:cs typeface="Times New Roman" panose="02020603050405020304" pitchFamily="18" charset="0"/>
              </a:rPr>
              <a:t>している</a:t>
            </a:r>
            <a:endParaRPr lang="en-US" altLang="ja-JP" sz="1600" kern="100" dirty="0">
              <a:effectLst/>
              <a:latin typeface="メイリオ" panose="020B0604030504040204" pitchFamily="50" charset="-128"/>
              <a:ea typeface="メイリオ" panose="020B0604030504040204" pitchFamily="50" charset="-128"/>
              <a:cs typeface="Times New Roman" panose="02020603050405020304" pitchFamily="18" charset="0"/>
            </a:endParaRPr>
          </a:p>
          <a:p>
            <a:pPr indent="69850" algn="l">
              <a:lnSpc>
                <a:spcPts val="2000"/>
              </a:lnSpc>
            </a:pPr>
            <a:r>
              <a:rPr lang="ja-JP" altLang="en-US" sz="1600" kern="100" dirty="0">
                <a:latin typeface="メイリオ" panose="020B0604030504040204" pitchFamily="50" charset="-128"/>
                <a:ea typeface="メイリオ" panose="020B0604030504040204" pitchFamily="50" charset="-128"/>
                <a:cs typeface="Times New Roman" panose="02020603050405020304" pitchFamily="18" charset="0"/>
              </a:rPr>
              <a:t>・</a:t>
            </a:r>
            <a:r>
              <a:rPr lang="ja-JP" altLang="ja-JP" sz="1600" kern="100" dirty="0">
                <a:effectLst/>
                <a:latin typeface="メイリオ" panose="020B0604030504040204" pitchFamily="50" charset="-128"/>
                <a:ea typeface="メイリオ" panose="020B0604030504040204" pitchFamily="50" charset="-128"/>
                <a:cs typeface="Times New Roman" panose="02020603050405020304" pitchFamily="18" charset="0"/>
              </a:rPr>
              <a:t>病気休暇により長期間職場を離れた保健師の職場復帰に際して支援</a:t>
            </a:r>
            <a:r>
              <a:rPr lang="ja-JP" altLang="en-US" sz="1600" kern="100" dirty="0">
                <a:effectLst/>
                <a:latin typeface="メイリオ" panose="020B0604030504040204" pitchFamily="50" charset="-128"/>
                <a:ea typeface="メイリオ" panose="020B0604030504040204" pitchFamily="50" charset="-128"/>
                <a:cs typeface="Times New Roman" panose="02020603050405020304" pitchFamily="18" charset="0"/>
              </a:rPr>
              <a:t>している</a:t>
            </a:r>
            <a:endParaRPr lang="en-US" altLang="ja-JP" sz="1600" kern="100" dirty="0">
              <a:effectLst/>
              <a:latin typeface="メイリオ" panose="020B0604030504040204" pitchFamily="50" charset="-128"/>
              <a:ea typeface="メイリオ" panose="020B0604030504040204" pitchFamily="50" charset="-128"/>
              <a:cs typeface="Times New Roman" panose="02020603050405020304" pitchFamily="18" charset="0"/>
            </a:endParaRPr>
          </a:p>
        </p:txBody>
      </p:sp>
      <p:sp>
        <p:nvSpPr>
          <p:cNvPr id="4" name="テキスト ボックス 3">
            <a:extLst>
              <a:ext uri="{FF2B5EF4-FFF2-40B4-BE49-F238E27FC236}">
                <a16:creationId xmlns:a16="http://schemas.microsoft.com/office/drawing/2014/main" id="{B08A2263-744C-7A21-ABF8-CFD56F391B70}"/>
              </a:ext>
            </a:extLst>
          </p:cNvPr>
          <p:cNvSpPr txBox="1"/>
          <p:nvPr/>
        </p:nvSpPr>
        <p:spPr>
          <a:xfrm>
            <a:off x="324998" y="5845842"/>
            <a:ext cx="8494004" cy="338554"/>
          </a:xfrm>
          <a:prstGeom prst="rect">
            <a:avLst/>
          </a:prstGeom>
          <a:noFill/>
          <a:ln>
            <a:solidFill>
              <a:schemeClr val="accent1"/>
            </a:solidFill>
          </a:ln>
        </p:spPr>
        <p:txBody>
          <a:bodyPr wrap="square">
            <a:spAutoFit/>
          </a:bodyPr>
          <a:lstStyle/>
          <a:p>
            <a:pPr indent="69850"/>
            <a:r>
              <a:rPr lang="ja-JP" altLang="en-US" sz="1600" kern="100" dirty="0">
                <a:solidFill>
                  <a:srgbClr val="0070C0"/>
                </a:solidFill>
                <a:latin typeface="メイリオ" panose="020B0604030504040204" pitchFamily="50" charset="-128"/>
                <a:ea typeface="メイリオ" panose="020B0604030504040204" pitchFamily="50" charset="-128"/>
                <a:cs typeface="Times New Roman" panose="02020603050405020304" pitchFamily="18" charset="0"/>
              </a:rPr>
              <a:t>＊</a:t>
            </a:r>
            <a:r>
              <a:rPr lang="ja-JP" altLang="ja-JP" sz="1600" kern="100" dirty="0">
                <a:solidFill>
                  <a:srgbClr val="0070C0"/>
                </a:solidFill>
                <a:latin typeface="メイリオ" panose="020B0604030504040204" pitchFamily="50" charset="-128"/>
                <a:ea typeface="メイリオ" panose="020B0604030504040204" pitchFamily="50" charset="-128"/>
                <a:cs typeface="Times New Roman" panose="02020603050405020304" pitchFamily="18" charset="0"/>
              </a:rPr>
              <a:t>人材育成体制の実態は大規模自治体の方が良好であることが示唆された</a:t>
            </a:r>
            <a:r>
              <a:rPr lang="ja-JP" altLang="en-US" sz="1600" kern="100" dirty="0">
                <a:solidFill>
                  <a:srgbClr val="0070C0"/>
                </a:solidFill>
                <a:latin typeface="メイリオ" panose="020B0604030504040204" pitchFamily="50" charset="-128"/>
                <a:ea typeface="メイリオ" panose="020B0604030504040204" pitchFamily="50" charset="-128"/>
                <a:cs typeface="Times New Roman" panose="02020603050405020304" pitchFamily="18" charset="0"/>
              </a:rPr>
              <a:t>　</a:t>
            </a:r>
            <a:endParaRPr lang="en-US" altLang="ja-JP" sz="1600" kern="100" dirty="0">
              <a:solidFill>
                <a:srgbClr val="0070C0"/>
              </a:solidFill>
              <a:latin typeface="メイリオ" panose="020B0604030504040204" pitchFamily="50" charset="-128"/>
              <a:ea typeface="メイリオ" panose="020B0604030504040204" pitchFamily="50" charset="-128"/>
              <a:cs typeface="Times New Roman" panose="02020603050405020304" pitchFamily="18" charset="0"/>
            </a:endParaRPr>
          </a:p>
        </p:txBody>
      </p:sp>
      <p:sp>
        <p:nvSpPr>
          <p:cNvPr id="5" name="テキスト ボックス 4">
            <a:extLst>
              <a:ext uri="{FF2B5EF4-FFF2-40B4-BE49-F238E27FC236}">
                <a16:creationId xmlns:a16="http://schemas.microsoft.com/office/drawing/2014/main" id="{401E16B2-F93E-CEDB-8FDA-5CD9401C6023}"/>
              </a:ext>
            </a:extLst>
          </p:cNvPr>
          <p:cNvSpPr txBox="1"/>
          <p:nvPr/>
        </p:nvSpPr>
        <p:spPr>
          <a:xfrm>
            <a:off x="323526" y="4802849"/>
            <a:ext cx="8494004" cy="687368"/>
          </a:xfrm>
          <a:prstGeom prst="rect">
            <a:avLst/>
          </a:prstGeom>
          <a:noFill/>
          <a:ln>
            <a:solidFill>
              <a:schemeClr val="tx1"/>
            </a:solidFill>
            <a:prstDash val="sysDash"/>
          </a:ln>
        </p:spPr>
        <p:txBody>
          <a:bodyPr wrap="square">
            <a:spAutoFit/>
          </a:bodyPr>
          <a:lstStyle/>
          <a:p>
            <a:pPr indent="69850" algn="ctr">
              <a:lnSpc>
                <a:spcPts val="2000"/>
              </a:lnSpc>
            </a:pPr>
            <a:r>
              <a:rPr lang="ja-JP" altLang="en-US" b="1" kern="100" dirty="0">
                <a:solidFill>
                  <a:srgbClr val="0070C0"/>
                </a:solidFill>
                <a:latin typeface="メイリオ" panose="020B0604030504040204" pitchFamily="50" charset="-128"/>
                <a:ea typeface="メイリオ" panose="020B0604030504040204" pitchFamily="50" charset="-128"/>
                <a:cs typeface="Times New Roman" panose="02020603050405020304" pitchFamily="18" charset="0"/>
              </a:rPr>
              <a:t>＜</a:t>
            </a:r>
            <a:r>
              <a:rPr lang="ja-JP" altLang="ja-JP" sz="1800" b="1" kern="100" dirty="0">
                <a:solidFill>
                  <a:srgbClr val="0070C0"/>
                </a:solidFill>
                <a:effectLst/>
                <a:latin typeface="メイリオ" panose="020B0604030504040204" pitchFamily="50" charset="-128"/>
                <a:ea typeface="メイリオ" panose="020B0604030504040204" pitchFamily="50" charset="-128"/>
                <a:cs typeface="Times New Roman" panose="02020603050405020304" pitchFamily="18" charset="0"/>
              </a:rPr>
              <a:t>小規模自治体</a:t>
            </a:r>
            <a:r>
              <a:rPr lang="ja-JP" altLang="en-US" sz="1800" b="1" kern="100" dirty="0">
                <a:solidFill>
                  <a:srgbClr val="0070C0"/>
                </a:solidFill>
                <a:effectLst/>
                <a:latin typeface="メイリオ" panose="020B0604030504040204" pitchFamily="50" charset="-128"/>
                <a:ea typeface="メイリオ" panose="020B0604030504040204" pitchFamily="50" charset="-128"/>
                <a:cs typeface="Times New Roman" panose="02020603050405020304" pitchFamily="18" charset="0"/>
              </a:rPr>
              <a:t>が有意に高い項目</a:t>
            </a:r>
            <a:r>
              <a:rPr lang="ja-JP" altLang="en-US" b="1" kern="100" dirty="0">
                <a:solidFill>
                  <a:srgbClr val="0070C0"/>
                </a:solidFill>
                <a:latin typeface="メイリオ" panose="020B0604030504040204" pitchFamily="50" charset="-128"/>
                <a:ea typeface="メイリオ" panose="020B0604030504040204" pitchFamily="50" charset="-128"/>
                <a:cs typeface="Times New Roman" panose="02020603050405020304" pitchFamily="18" charset="0"/>
              </a:rPr>
              <a:t>＞</a:t>
            </a:r>
            <a:r>
              <a:rPr lang="ja-JP" altLang="en-US" sz="1800" b="1" kern="100" dirty="0">
                <a:solidFill>
                  <a:srgbClr val="0070C0"/>
                </a:solidFill>
                <a:effectLst/>
                <a:latin typeface="メイリオ" panose="020B0604030504040204" pitchFamily="50" charset="-128"/>
                <a:ea typeface="メイリオ" panose="020B0604030504040204" pitchFamily="50" charset="-128"/>
                <a:cs typeface="Times New Roman" panose="02020603050405020304" pitchFamily="18" charset="0"/>
              </a:rPr>
              <a:t>　</a:t>
            </a:r>
            <a:endParaRPr lang="en-US" altLang="ja-JP" sz="1800" b="1" kern="100" dirty="0">
              <a:solidFill>
                <a:srgbClr val="0070C0"/>
              </a:solidFill>
              <a:effectLst/>
              <a:latin typeface="メイリオ" panose="020B0604030504040204" pitchFamily="50" charset="-128"/>
              <a:ea typeface="メイリオ" panose="020B0604030504040204" pitchFamily="50" charset="-128"/>
              <a:cs typeface="Times New Roman" panose="02020603050405020304" pitchFamily="18" charset="0"/>
            </a:endParaRPr>
          </a:p>
          <a:p>
            <a:pPr indent="69850" algn="l">
              <a:lnSpc>
                <a:spcPts val="2000"/>
              </a:lnSpc>
              <a:spcBef>
                <a:spcPts val="600"/>
              </a:spcBef>
            </a:pPr>
            <a:r>
              <a:rPr lang="ja-JP" altLang="en-US" sz="1600" b="1" kern="100" dirty="0">
                <a:latin typeface="メイリオ" panose="020B0604030504040204" pitchFamily="50" charset="-128"/>
                <a:ea typeface="メイリオ" panose="020B0604030504040204" pitchFamily="50" charset="-128"/>
                <a:cs typeface="Times New Roman" panose="02020603050405020304" pitchFamily="18" charset="0"/>
              </a:rPr>
              <a:t>・</a:t>
            </a:r>
            <a:r>
              <a:rPr lang="ja-JP" altLang="en-US" sz="1600" kern="100" dirty="0">
                <a:latin typeface="メイリオ" panose="020B0604030504040204" pitchFamily="50" charset="-128"/>
                <a:ea typeface="メイリオ" panose="020B0604030504040204" pitchFamily="50" charset="-128"/>
                <a:cs typeface="Times New Roman" panose="02020603050405020304" pitchFamily="18" charset="0"/>
              </a:rPr>
              <a:t>新規採用</a:t>
            </a:r>
            <a:r>
              <a:rPr lang="ja-JP" altLang="ja-JP" sz="1600" kern="100" dirty="0">
                <a:effectLst/>
                <a:latin typeface="メイリオ" panose="020B0604030504040204" pitchFamily="50" charset="-128"/>
                <a:ea typeface="メイリオ" panose="020B0604030504040204" pitchFamily="50" charset="-128"/>
                <a:cs typeface="Times New Roman" panose="02020603050405020304" pitchFamily="18" charset="0"/>
              </a:rPr>
              <a:t>保健師の最初の配属先</a:t>
            </a:r>
            <a:r>
              <a:rPr lang="ja-JP" altLang="en-US" sz="1600" kern="100" dirty="0">
                <a:effectLst/>
                <a:latin typeface="メイリオ" panose="020B0604030504040204" pitchFamily="50" charset="-128"/>
                <a:ea typeface="メイリオ" panose="020B0604030504040204" pitchFamily="50" charset="-128"/>
                <a:cs typeface="Times New Roman" panose="02020603050405020304" pitchFamily="18" charset="0"/>
              </a:rPr>
              <a:t>と</a:t>
            </a:r>
            <a:r>
              <a:rPr lang="ja-JP" altLang="ja-JP" sz="1600" kern="100" dirty="0">
                <a:effectLst/>
                <a:latin typeface="メイリオ" panose="020B0604030504040204" pitchFamily="50" charset="-128"/>
                <a:ea typeface="メイリオ" panose="020B0604030504040204" pitchFamily="50" charset="-128"/>
                <a:cs typeface="Times New Roman" panose="02020603050405020304" pitchFamily="18" charset="0"/>
              </a:rPr>
              <a:t>思い描いていたキャリアと一致</a:t>
            </a:r>
            <a:r>
              <a:rPr lang="ja-JP" altLang="en-US" sz="1600" kern="100" dirty="0">
                <a:effectLst/>
                <a:latin typeface="メイリオ" panose="020B0604030504040204" pitchFamily="50" charset="-128"/>
                <a:ea typeface="メイリオ" panose="020B0604030504040204" pitchFamily="50" charset="-128"/>
                <a:cs typeface="Times New Roman" panose="02020603050405020304" pitchFamily="18" charset="0"/>
              </a:rPr>
              <a:t>する割合</a:t>
            </a:r>
            <a:endParaRPr lang="en-US" altLang="ja-JP" sz="1600" kern="100" dirty="0">
              <a:effectLst/>
              <a:latin typeface="メイリオ" panose="020B0604030504040204" pitchFamily="50" charset="-128"/>
              <a:ea typeface="メイリオ" panose="020B0604030504040204" pitchFamily="50" charset="-128"/>
              <a:cs typeface="Times New Roman" panose="02020603050405020304" pitchFamily="18" charset="0"/>
            </a:endParaRPr>
          </a:p>
        </p:txBody>
      </p:sp>
      <p:sp>
        <p:nvSpPr>
          <p:cNvPr id="12" name="コンテンツ プレースホルダー 2">
            <a:extLst>
              <a:ext uri="{FF2B5EF4-FFF2-40B4-BE49-F238E27FC236}">
                <a16:creationId xmlns:a16="http://schemas.microsoft.com/office/drawing/2014/main" id="{5C21704F-C306-46A9-BD36-29193A915E53}"/>
              </a:ext>
            </a:extLst>
          </p:cNvPr>
          <p:cNvSpPr txBox="1">
            <a:spLocks/>
          </p:cNvSpPr>
          <p:nvPr/>
        </p:nvSpPr>
        <p:spPr>
          <a:xfrm>
            <a:off x="538815" y="1367783"/>
            <a:ext cx="8063426" cy="305397"/>
          </a:xfrm>
          <a:prstGeom prst="rect">
            <a:avLst/>
          </a:prstGeom>
        </p:spPr>
        <p:txBody>
          <a:bodyPr vert="horz" lIns="91440" tIns="45720" rIns="91440" bIns="45720" rtlCol="0">
            <a:noAutofit/>
          </a:bodyPr>
          <a:lstStyle>
            <a:lvl1pPr marL="228594" indent="-228594" algn="l" defTabSz="914378" rtl="0" eaLnBrk="1" latinLnBrk="0" hangingPunct="1">
              <a:lnSpc>
                <a:spcPct val="90000"/>
              </a:lnSpc>
              <a:spcBef>
                <a:spcPts val="1000"/>
              </a:spcBef>
              <a:buFont typeface="Arial" panose="020B0604020202020204" pitchFamily="34" charset="0"/>
              <a:buChar char="•"/>
              <a:defRPr kumimoji="1" sz="3200" kern="1200">
                <a:solidFill>
                  <a:schemeClr val="tx1"/>
                </a:solidFill>
                <a:latin typeface="游ゴシック" panose="020B0400000000000000" pitchFamily="50" charset="-128"/>
                <a:ea typeface="游ゴシック" panose="020B0400000000000000" pitchFamily="50" charset="-128"/>
                <a:cs typeface="+mn-cs"/>
              </a:defRPr>
            </a:lvl1pPr>
            <a:lvl2pPr marL="685783" indent="-228594" algn="l" defTabSz="914378" rtl="0" eaLnBrk="1" latinLnBrk="0" hangingPunct="1">
              <a:lnSpc>
                <a:spcPct val="90000"/>
              </a:lnSpc>
              <a:spcBef>
                <a:spcPts val="500"/>
              </a:spcBef>
              <a:buFont typeface="Arial" panose="020B0604020202020204" pitchFamily="34" charset="0"/>
              <a:buChar char="•"/>
              <a:defRPr kumimoji="1" sz="3200" kern="1200">
                <a:solidFill>
                  <a:schemeClr val="tx1"/>
                </a:solidFill>
                <a:latin typeface="游ゴシック" panose="020B0400000000000000" pitchFamily="50" charset="-128"/>
                <a:ea typeface="游ゴシック" panose="020B0400000000000000" pitchFamily="50" charset="-128"/>
                <a:cs typeface="+mn-cs"/>
              </a:defRPr>
            </a:lvl2pPr>
            <a:lvl3pPr marL="1142972" indent="-228594" algn="l" defTabSz="914378" rtl="0" eaLnBrk="1" latinLnBrk="0" hangingPunct="1">
              <a:lnSpc>
                <a:spcPct val="90000"/>
              </a:lnSpc>
              <a:spcBef>
                <a:spcPts val="500"/>
              </a:spcBef>
              <a:buFont typeface="Arial" panose="020B0604020202020204" pitchFamily="34" charset="0"/>
              <a:buChar char="•"/>
              <a:defRPr kumimoji="1" sz="3200" kern="1200">
                <a:solidFill>
                  <a:schemeClr val="tx1"/>
                </a:solidFill>
                <a:latin typeface="游ゴシック" panose="020B0400000000000000" pitchFamily="50" charset="-128"/>
                <a:ea typeface="游ゴシック" panose="020B0400000000000000" pitchFamily="50" charset="-128"/>
                <a:cs typeface="+mn-cs"/>
              </a:defRPr>
            </a:lvl3pPr>
            <a:lvl4pPr marL="1600160" indent="-228594" algn="l" defTabSz="914378" rtl="0" eaLnBrk="1" latinLnBrk="0" hangingPunct="1">
              <a:lnSpc>
                <a:spcPct val="90000"/>
              </a:lnSpc>
              <a:spcBef>
                <a:spcPts val="500"/>
              </a:spcBef>
              <a:buFont typeface="Arial" panose="020B0604020202020204" pitchFamily="34" charset="0"/>
              <a:buChar char="•"/>
              <a:defRPr kumimoji="1" sz="3200" kern="1200">
                <a:solidFill>
                  <a:schemeClr val="tx1"/>
                </a:solidFill>
                <a:latin typeface="游ゴシック" panose="020B0400000000000000" pitchFamily="50" charset="-128"/>
                <a:ea typeface="游ゴシック" panose="020B0400000000000000" pitchFamily="50" charset="-128"/>
                <a:cs typeface="+mn-cs"/>
              </a:defRPr>
            </a:lvl4pPr>
            <a:lvl5pPr marL="2057348" indent="-228594" algn="l" defTabSz="914378" rtl="0" eaLnBrk="1" latinLnBrk="0" hangingPunct="1">
              <a:lnSpc>
                <a:spcPct val="90000"/>
              </a:lnSpc>
              <a:spcBef>
                <a:spcPts val="500"/>
              </a:spcBef>
              <a:buFont typeface="Arial" panose="020B0604020202020204" pitchFamily="34" charset="0"/>
              <a:buChar char="•"/>
              <a:defRPr kumimoji="1" sz="3200" kern="1200">
                <a:solidFill>
                  <a:schemeClr val="tx1"/>
                </a:solidFill>
                <a:latin typeface="游ゴシック" panose="020B0400000000000000" pitchFamily="50" charset="-128"/>
                <a:ea typeface="游ゴシック" panose="020B0400000000000000" pitchFamily="50" charset="-128"/>
                <a:cs typeface="+mn-cs"/>
              </a:defRPr>
            </a:lvl5pPr>
            <a:lvl6pPr marL="2514537" indent="-228594" algn="l" defTabSz="914378" rtl="0" eaLnBrk="1" latinLnBrk="0" hangingPunct="1">
              <a:lnSpc>
                <a:spcPct val="90000"/>
              </a:lnSpc>
              <a:spcBef>
                <a:spcPts val="500"/>
              </a:spcBef>
              <a:buFont typeface="Arial" panose="020B0604020202020204" pitchFamily="34" charset="0"/>
              <a:buChar char="•"/>
              <a:defRPr kumimoji="1" sz="1800" kern="1200">
                <a:solidFill>
                  <a:schemeClr val="tx1"/>
                </a:solidFill>
                <a:latin typeface="+mn-lt"/>
                <a:ea typeface="+mn-ea"/>
                <a:cs typeface="+mn-cs"/>
              </a:defRPr>
            </a:lvl6pPr>
            <a:lvl7pPr marL="2971726" indent="-228594" algn="l" defTabSz="914378" rtl="0" eaLnBrk="1" latinLnBrk="0" hangingPunct="1">
              <a:lnSpc>
                <a:spcPct val="90000"/>
              </a:lnSpc>
              <a:spcBef>
                <a:spcPts val="500"/>
              </a:spcBef>
              <a:buFont typeface="Arial" panose="020B0604020202020204" pitchFamily="34" charset="0"/>
              <a:buChar char="•"/>
              <a:defRPr kumimoji="1" sz="1800" kern="1200">
                <a:solidFill>
                  <a:schemeClr val="tx1"/>
                </a:solidFill>
                <a:latin typeface="+mn-lt"/>
                <a:ea typeface="+mn-ea"/>
                <a:cs typeface="+mn-cs"/>
              </a:defRPr>
            </a:lvl7pPr>
            <a:lvl8pPr marL="3428915" indent="-228594" algn="l" defTabSz="914378" rtl="0" eaLnBrk="1" latinLnBrk="0" hangingPunct="1">
              <a:lnSpc>
                <a:spcPct val="90000"/>
              </a:lnSpc>
              <a:spcBef>
                <a:spcPts val="500"/>
              </a:spcBef>
              <a:buFont typeface="Arial" panose="020B0604020202020204" pitchFamily="34" charset="0"/>
              <a:buChar char="•"/>
              <a:defRPr kumimoji="1" sz="1800" kern="1200">
                <a:solidFill>
                  <a:schemeClr val="tx1"/>
                </a:solidFill>
                <a:latin typeface="+mn-lt"/>
                <a:ea typeface="+mn-ea"/>
                <a:cs typeface="+mn-cs"/>
              </a:defRPr>
            </a:lvl8pPr>
            <a:lvl9pPr marL="3886103" indent="-228594" algn="l" defTabSz="914378" rtl="0" eaLnBrk="1" latinLnBrk="0" hangingPunct="1">
              <a:lnSpc>
                <a:spcPct val="90000"/>
              </a:lnSpc>
              <a:spcBef>
                <a:spcPts val="500"/>
              </a:spcBef>
              <a:buFont typeface="Arial" panose="020B0604020202020204" pitchFamily="34" charset="0"/>
              <a:buChar char="•"/>
              <a:defRPr kumimoji="1" sz="1800" kern="1200">
                <a:solidFill>
                  <a:schemeClr val="tx1"/>
                </a:solidFill>
                <a:latin typeface="+mn-lt"/>
                <a:ea typeface="+mn-ea"/>
                <a:cs typeface="+mn-cs"/>
              </a:defRPr>
            </a:lvl9pPr>
          </a:lstStyle>
          <a:p>
            <a:pPr marL="0" indent="0">
              <a:lnSpc>
                <a:spcPct val="100000"/>
              </a:lnSpc>
              <a:buFont typeface="Arial" panose="020B0604020202020204" pitchFamily="34" charset="0"/>
              <a:buNone/>
            </a:pPr>
            <a:r>
              <a:rPr lang="ja-JP" altLang="en-US" sz="1400" dirty="0">
                <a:latin typeface="メイリオ" panose="020B0604030504040204" pitchFamily="50" charset="-128"/>
                <a:ea typeface="メイリオ" panose="020B0604030504040204" pitchFamily="50" charset="-128"/>
              </a:rPr>
              <a:t>　（統括保健師が回答した</a:t>
            </a:r>
            <a:r>
              <a:rPr lang="en-US" altLang="ja-JP" sz="1400" dirty="0">
                <a:latin typeface="メイリオ" panose="020B0604030504040204" pitchFamily="50" charset="-128"/>
                <a:ea typeface="メイリオ" panose="020B0604030504040204" pitchFamily="50" charset="-128"/>
              </a:rPr>
              <a:t>589</a:t>
            </a:r>
            <a:r>
              <a:rPr lang="ja-JP" altLang="en-US" sz="1400" dirty="0">
                <a:latin typeface="メイリオ" panose="020B0604030504040204" pitchFamily="50" charset="-128"/>
                <a:ea typeface="メイリオ" panose="020B0604030504040204" pitchFamily="50" charset="-128"/>
              </a:rPr>
              <a:t>のうち</a:t>
            </a:r>
            <a:r>
              <a:rPr lang="en-US" altLang="ja-JP" sz="1400" dirty="0">
                <a:latin typeface="メイリオ" panose="020B0604030504040204" pitchFamily="50" charset="-128"/>
                <a:ea typeface="メイリオ" panose="020B0604030504040204" pitchFamily="50" charset="-128"/>
              </a:rPr>
              <a:t>501</a:t>
            </a:r>
            <a:r>
              <a:rPr lang="ja-JP" altLang="en-US" sz="1400" dirty="0">
                <a:latin typeface="メイリオ" panose="020B0604030504040204" pitchFamily="50" charset="-128"/>
                <a:ea typeface="メイリオ" panose="020B0604030504040204" pitchFamily="50" charset="-128"/>
              </a:rPr>
              <a:t>（大規模自治体</a:t>
            </a:r>
            <a:r>
              <a:rPr lang="en-US" altLang="ja-JP" sz="1400" dirty="0">
                <a:latin typeface="メイリオ" panose="020B0604030504040204" pitchFamily="50" charset="-128"/>
                <a:ea typeface="メイリオ" panose="020B0604030504040204" pitchFamily="50" charset="-128"/>
              </a:rPr>
              <a:t>64</a:t>
            </a:r>
            <a:r>
              <a:rPr lang="ja-JP" altLang="en-US" sz="1400" dirty="0">
                <a:latin typeface="メイリオ" panose="020B0604030504040204" pitchFamily="50" charset="-128"/>
                <a:ea typeface="メイリオ" panose="020B0604030504040204" pitchFamily="50" charset="-128"/>
              </a:rPr>
              <a:t>、小規模自治体</a:t>
            </a:r>
            <a:r>
              <a:rPr lang="en-US" altLang="ja-JP" sz="1400" dirty="0">
                <a:latin typeface="メイリオ" panose="020B0604030504040204" pitchFamily="50" charset="-128"/>
                <a:ea typeface="メイリオ" panose="020B0604030504040204" pitchFamily="50" charset="-128"/>
              </a:rPr>
              <a:t>437</a:t>
            </a:r>
            <a:r>
              <a:rPr lang="ja-JP" altLang="en-US" sz="1400" dirty="0">
                <a:latin typeface="メイリオ" panose="020B0604030504040204" pitchFamily="50" charset="-128"/>
                <a:ea typeface="メイリオ" panose="020B0604030504040204" pitchFamily="50" charset="-128"/>
              </a:rPr>
              <a:t>）の回答を分析）</a:t>
            </a:r>
            <a:endParaRPr lang="en-US" altLang="ja-JP" sz="1400" dirty="0">
              <a:latin typeface="メイリオ" panose="020B0604030504040204" pitchFamily="50" charset="-128"/>
              <a:ea typeface="メイリオ" panose="020B0604030504040204" pitchFamily="50" charset="-128"/>
            </a:endParaRPr>
          </a:p>
        </p:txBody>
      </p:sp>
    </p:spTree>
    <p:extLst>
      <p:ext uri="{BB962C8B-B14F-4D97-AF65-F5344CB8AC3E}">
        <p14:creationId xmlns:p14="http://schemas.microsoft.com/office/powerpoint/2010/main" val="2244789472"/>
      </p:ext>
    </p:extLst>
  </p:cSld>
  <p:clrMapOvr>
    <a:masterClrMapping/>
  </p:clrMapOvr>
</p:sld>
</file>

<file path=ppt/slides/slide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graphicFrame>
        <p:nvGraphicFramePr>
          <p:cNvPr id="3" name="表 2">
            <a:extLst>
              <a:ext uri="{FF2B5EF4-FFF2-40B4-BE49-F238E27FC236}">
                <a16:creationId xmlns:a16="http://schemas.microsoft.com/office/drawing/2014/main" id="{F3AB0B6B-99C3-F7F0-9464-D2BE048507FE}"/>
              </a:ext>
            </a:extLst>
          </p:cNvPr>
          <p:cNvGraphicFramePr>
            <a:graphicFrameLocks noGrp="1"/>
          </p:cNvGraphicFramePr>
          <p:nvPr>
            <p:extLst>
              <p:ext uri="{D42A27DB-BD31-4B8C-83A1-F6EECF244321}">
                <p14:modId xmlns:p14="http://schemas.microsoft.com/office/powerpoint/2010/main" val="2097030264"/>
              </p:ext>
            </p:extLst>
          </p:nvPr>
        </p:nvGraphicFramePr>
        <p:xfrm>
          <a:off x="113517" y="1507634"/>
          <a:ext cx="8916961" cy="5167804"/>
        </p:xfrm>
        <a:graphic>
          <a:graphicData uri="http://schemas.openxmlformats.org/drawingml/2006/table">
            <a:tbl>
              <a:tblPr>
                <a:tableStyleId>{5C22544A-7EE6-4342-B048-85BDC9FD1C3A}</a:tableStyleId>
              </a:tblPr>
              <a:tblGrid>
                <a:gridCol w="242228">
                  <a:extLst>
                    <a:ext uri="{9D8B030D-6E8A-4147-A177-3AD203B41FA5}">
                      <a16:colId xmlns:a16="http://schemas.microsoft.com/office/drawing/2014/main" val="3390560384"/>
                    </a:ext>
                  </a:extLst>
                </a:gridCol>
                <a:gridCol w="4864326">
                  <a:extLst>
                    <a:ext uri="{9D8B030D-6E8A-4147-A177-3AD203B41FA5}">
                      <a16:colId xmlns:a16="http://schemas.microsoft.com/office/drawing/2014/main" val="1407491323"/>
                    </a:ext>
                  </a:extLst>
                </a:gridCol>
                <a:gridCol w="720080">
                  <a:extLst>
                    <a:ext uri="{9D8B030D-6E8A-4147-A177-3AD203B41FA5}">
                      <a16:colId xmlns:a16="http://schemas.microsoft.com/office/drawing/2014/main" val="2152007892"/>
                    </a:ext>
                  </a:extLst>
                </a:gridCol>
                <a:gridCol w="720080">
                  <a:extLst>
                    <a:ext uri="{9D8B030D-6E8A-4147-A177-3AD203B41FA5}">
                      <a16:colId xmlns:a16="http://schemas.microsoft.com/office/drawing/2014/main" val="2703838028"/>
                    </a:ext>
                  </a:extLst>
                </a:gridCol>
                <a:gridCol w="576064">
                  <a:extLst>
                    <a:ext uri="{9D8B030D-6E8A-4147-A177-3AD203B41FA5}">
                      <a16:colId xmlns:a16="http://schemas.microsoft.com/office/drawing/2014/main" val="4192013462"/>
                    </a:ext>
                  </a:extLst>
                </a:gridCol>
                <a:gridCol w="648072">
                  <a:extLst>
                    <a:ext uri="{9D8B030D-6E8A-4147-A177-3AD203B41FA5}">
                      <a16:colId xmlns:a16="http://schemas.microsoft.com/office/drawing/2014/main" val="732778033"/>
                    </a:ext>
                  </a:extLst>
                </a:gridCol>
                <a:gridCol w="576064">
                  <a:extLst>
                    <a:ext uri="{9D8B030D-6E8A-4147-A177-3AD203B41FA5}">
                      <a16:colId xmlns:a16="http://schemas.microsoft.com/office/drawing/2014/main" val="2824608788"/>
                    </a:ext>
                  </a:extLst>
                </a:gridCol>
                <a:gridCol w="570047">
                  <a:extLst>
                    <a:ext uri="{9D8B030D-6E8A-4147-A177-3AD203B41FA5}">
                      <a16:colId xmlns:a16="http://schemas.microsoft.com/office/drawing/2014/main" val="1274620557"/>
                    </a:ext>
                  </a:extLst>
                </a:gridCol>
              </a:tblGrid>
              <a:tr h="297239">
                <a:tc gridSpan="2">
                  <a:txBody>
                    <a:bodyPr/>
                    <a:lstStyle/>
                    <a:p>
                      <a:pPr algn="l" fontAlgn="ctr"/>
                      <a:r>
                        <a:rPr lang="en-US" altLang="ja-JP" sz="1400" u="none" strike="noStrike" dirty="0">
                          <a:effectLst/>
                          <a:latin typeface="游ゴシック" panose="020B0400000000000000" pitchFamily="50" charset="-128"/>
                          <a:ea typeface="游ゴシック" panose="020B0400000000000000" pitchFamily="50" charset="-128"/>
                        </a:rPr>
                        <a:t>【</a:t>
                      </a:r>
                      <a:r>
                        <a:rPr lang="ja-JP" altLang="en-US" sz="1400" u="none" strike="noStrike" dirty="0">
                          <a:effectLst/>
                          <a:latin typeface="游ゴシック" panose="020B0400000000000000" pitchFamily="50" charset="-128"/>
                          <a:ea typeface="游ゴシック" panose="020B0400000000000000" pitchFamily="50" charset="-128"/>
                        </a:rPr>
                        <a:t>人材育成体制の構築状況</a:t>
                      </a:r>
                      <a:r>
                        <a:rPr lang="en-US" altLang="ja-JP" sz="1400" u="none" strike="noStrike" dirty="0">
                          <a:effectLst/>
                          <a:latin typeface="游ゴシック" panose="020B0400000000000000" pitchFamily="50" charset="-128"/>
                          <a:ea typeface="游ゴシック" panose="020B0400000000000000" pitchFamily="50" charset="-128"/>
                        </a:rPr>
                        <a:t>】</a:t>
                      </a:r>
                      <a:endParaRPr lang="en-US" altLang="ja-JP" sz="1400" b="1" i="0" u="none" strike="noStrike" dirty="0">
                        <a:solidFill>
                          <a:srgbClr val="000000"/>
                        </a:solidFill>
                        <a:effectLst/>
                        <a:latin typeface="游ゴシック" panose="020B0400000000000000" pitchFamily="50" charset="-128"/>
                        <a:ea typeface="游ゴシック" panose="020B0400000000000000" pitchFamily="50" charset="-128"/>
                      </a:endParaRPr>
                    </a:p>
                  </a:txBody>
                  <a:tcPr marL="9525" marR="9525" marT="9525" marB="0" anchor="ctr">
                    <a:solidFill>
                      <a:schemeClr val="bg2">
                        <a:lumMod val="75000"/>
                      </a:schemeClr>
                    </a:solidFill>
                  </a:tcPr>
                </a:tc>
                <a:tc hMerge="1">
                  <a:txBody>
                    <a:bodyPr/>
                    <a:lstStyle/>
                    <a:p>
                      <a:endParaRPr kumimoji="1" lang="ja-JP" altLang="en-US"/>
                    </a:p>
                  </a:txBody>
                  <a:tcPr/>
                </a:tc>
                <a:tc>
                  <a:txBody>
                    <a:bodyPr/>
                    <a:lstStyle/>
                    <a:p>
                      <a:pPr algn="ctr" fontAlgn="ctr"/>
                      <a:r>
                        <a:rPr lang="ja-JP" altLang="en-US" sz="1400" u="none" strike="noStrike" dirty="0">
                          <a:effectLst/>
                          <a:latin typeface="游ゴシック" panose="020B0400000000000000" pitchFamily="50" charset="-128"/>
                          <a:ea typeface="游ゴシック" panose="020B0400000000000000" pitchFamily="50" charset="-128"/>
                        </a:rPr>
                        <a:t>大規模</a:t>
                      </a:r>
                      <a:endParaRPr lang="ja-JP" altLang="en-US" sz="1400" b="1" i="0" u="none" strike="noStrike" dirty="0">
                        <a:solidFill>
                          <a:srgbClr val="000000"/>
                        </a:solidFill>
                        <a:effectLst/>
                        <a:latin typeface="游ゴシック" panose="020B0400000000000000" pitchFamily="50" charset="-128"/>
                        <a:ea typeface="游ゴシック" panose="020B0400000000000000" pitchFamily="50" charset="-128"/>
                      </a:endParaRPr>
                    </a:p>
                  </a:txBody>
                  <a:tcPr marL="9525" marR="9525" marT="9525" marB="0" anchor="ctr">
                    <a:solidFill>
                      <a:schemeClr val="bg2">
                        <a:lumMod val="75000"/>
                      </a:schemeClr>
                    </a:solidFill>
                  </a:tcPr>
                </a:tc>
                <a:tc>
                  <a:txBody>
                    <a:bodyPr/>
                    <a:lstStyle/>
                    <a:p>
                      <a:pPr algn="ctr" fontAlgn="ctr"/>
                      <a:r>
                        <a:rPr lang="ja-JP" altLang="en-US" sz="1400" u="none" strike="noStrike" dirty="0">
                          <a:effectLst/>
                          <a:latin typeface="游ゴシック" panose="020B0400000000000000" pitchFamily="50" charset="-128"/>
                          <a:ea typeface="游ゴシック" panose="020B0400000000000000" pitchFamily="50" charset="-128"/>
                        </a:rPr>
                        <a:t>小規模</a:t>
                      </a:r>
                      <a:endParaRPr lang="ja-JP" altLang="en-US" sz="1400" b="1" i="0" u="none" strike="noStrike" dirty="0">
                        <a:solidFill>
                          <a:srgbClr val="000000"/>
                        </a:solidFill>
                        <a:effectLst/>
                        <a:latin typeface="游ゴシック" panose="020B0400000000000000" pitchFamily="50" charset="-128"/>
                        <a:ea typeface="游ゴシック" panose="020B0400000000000000" pitchFamily="50" charset="-128"/>
                      </a:endParaRPr>
                    </a:p>
                  </a:txBody>
                  <a:tcPr marL="9525" marR="9525" marT="9525" marB="0" anchor="ctr">
                    <a:solidFill>
                      <a:schemeClr val="bg2">
                        <a:lumMod val="75000"/>
                      </a:schemeClr>
                    </a:solidFill>
                  </a:tcPr>
                </a:tc>
                <a:tc>
                  <a:txBody>
                    <a:bodyPr/>
                    <a:lstStyle/>
                    <a:p>
                      <a:pPr algn="ctr" fontAlgn="ctr"/>
                      <a:r>
                        <a:rPr lang="en-US" altLang="ja-JP" sz="1400" u="none" strike="noStrike" dirty="0">
                          <a:effectLst/>
                          <a:latin typeface="游ゴシック" panose="020B0400000000000000" pitchFamily="50" charset="-128"/>
                          <a:ea typeface="游ゴシック" panose="020B0400000000000000" pitchFamily="50" charset="-128"/>
                        </a:rPr>
                        <a:t>20</a:t>
                      </a:r>
                      <a:r>
                        <a:rPr lang="ja-JP" altLang="en-US" sz="1400" u="none" strike="noStrike" dirty="0">
                          <a:effectLst/>
                          <a:latin typeface="游ゴシック" panose="020B0400000000000000" pitchFamily="50" charset="-128"/>
                          <a:ea typeface="游ゴシック" panose="020B0400000000000000" pitchFamily="50" charset="-128"/>
                        </a:rPr>
                        <a:t>代</a:t>
                      </a:r>
                      <a:endParaRPr lang="ja-JP" altLang="en-US" sz="1400" b="1" i="0" u="none" strike="noStrike" dirty="0">
                        <a:solidFill>
                          <a:srgbClr val="000000"/>
                        </a:solidFill>
                        <a:effectLst/>
                        <a:latin typeface="游ゴシック" panose="020B0400000000000000" pitchFamily="50" charset="-128"/>
                        <a:ea typeface="游ゴシック" panose="020B0400000000000000" pitchFamily="50" charset="-128"/>
                      </a:endParaRPr>
                    </a:p>
                  </a:txBody>
                  <a:tcPr marL="9525" marR="9525" marT="9525" marB="0" anchor="ctr">
                    <a:solidFill>
                      <a:schemeClr val="bg2">
                        <a:lumMod val="75000"/>
                      </a:schemeClr>
                    </a:solidFill>
                  </a:tcPr>
                </a:tc>
                <a:tc>
                  <a:txBody>
                    <a:bodyPr/>
                    <a:lstStyle/>
                    <a:p>
                      <a:pPr algn="ctr" fontAlgn="ctr"/>
                      <a:r>
                        <a:rPr lang="en-US" altLang="ja-JP" sz="1400" u="none" strike="noStrike" dirty="0">
                          <a:effectLst/>
                          <a:latin typeface="游ゴシック" panose="020B0400000000000000" pitchFamily="50" charset="-128"/>
                          <a:ea typeface="游ゴシック" panose="020B0400000000000000" pitchFamily="50" charset="-128"/>
                        </a:rPr>
                        <a:t>30</a:t>
                      </a:r>
                      <a:r>
                        <a:rPr lang="ja-JP" altLang="en-US" sz="1400" u="none" strike="noStrike" dirty="0">
                          <a:effectLst/>
                          <a:latin typeface="游ゴシック" panose="020B0400000000000000" pitchFamily="50" charset="-128"/>
                          <a:ea typeface="游ゴシック" panose="020B0400000000000000" pitchFamily="50" charset="-128"/>
                        </a:rPr>
                        <a:t>代</a:t>
                      </a:r>
                      <a:r>
                        <a:rPr lang="en-US" altLang="ja-JP" sz="1400" u="none" strike="noStrike" dirty="0">
                          <a:effectLst/>
                          <a:latin typeface="游ゴシック" panose="020B0400000000000000" pitchFamily="50" charset="-128"/>
                          <a:ea typeface="游ゴシック" panose="020B0400000000000000" pitchFamily="50" charset="-128"/>
                        </a:rPr>
                        <a:t>+</a:t>
                      </a:r>
                      <a:endParaRPr lang="en-US" altLang="ja-JP" sz="1400" b="1" i="0" u="none" strike="noStrike" dirty="0">
                        <a:solidFill>
                          <a:srgbClr val="000000"/>
                        </a:solidFill>
                        <a:effectLst/>
                        <a:latin typeface="游ゴシック" panose="020B0400000000000000" pitchFamily="50" charset="-128"/>
                        <a:ea typeface="游ゴシック" panose="020B0400000000000000" pitchFamily="50" charset="-128"/>
                      </a:endParaRPr>
                    </a:p>
                  </a:txBody>
                  <a:tcPr marL="9525" marR="9525" marT="9525" marB="0" anchor="ctr">
                    <a:solidFill>
                      <a:schemeClr val="bg2">
                        <a:lumMod val="75000"/>
                      </a:schemeClr>
                    </a:solidFill>
                  </a:tcPr>
                </a:tc>
                <a:tc>
                  <a:txBody>
                    <a:bodyPr/>
                    <a:lstStyle/>
                    <a:p>
                      <a:pPr algn="ctr" fontAlgn="ctr"/>
                      <a:r>
                        <a:rPr lang="ja-JP" altLang="en-US" sz="1400" u="none" strike="noStrike" dirty="0">
                          <a:effectLst/>
                          <a:latin typeface="游ゴシック" panose="020B0400000000000000" pitchFamily="50" charset="-128"/>
                          <a:ea typeface="游ゴシック" panose="020B0400000000000000" pitchFamily="50" charset="-128"/>
                        </a:rPr>
                        <a:t>職歴有</a:t>
                      </a:r>
                      <a:endParaRPr lang="ja-JP" altLang="en-US" sz="1400" b="1" i="0" u="none" strike="noStrike" dirty="0">
                        <a:solidFill>
                          <a:srgbClr val="000000"/>
                        </a:solidFill>
                        <a:effectLst/>
                        <a:latin typeface="游ゴシック" panose="020B0400000000000000" pitchFamily="50" charset="-128"/>
                        <a:ea typeface="游ゴシック" panose="020B0400000000000000" pitchFamily="50" charset="-128"/>
                      </a:endParaRPr>
                    </a:p>
                  </a:txBody>
                  <a:tcPr marL="9525" marR="9525" marT="9525" marB="0" anchor="ctr">
                    <a:solidFill>
                      <a:schemeClr val="bg2">
                        <a:lumMod val="75000"/>
                      </a:schemeClr>
                    </a:solidFill>
                  </a:tcPr>
                </a:tc>
                <a:tc>
                  <a:txBody>
                    <a:bodyPr/>
                    <a:lstStyle/>
                    <a:p>
                      <a:pPr algn="ctr" fontAlgn="ctr"/>
                      <a:r>
                        <a:rPr lang="ja-JP" altLang="en-US" sz="1400" u="none" strike="noStrike" dirty="0">
                          <a:effectLst/>
                          <a:latin typeface="游ゴシック" panose="020B0400000000000000" pitchFamily="50" charset="-128"/>
                          <a:ea typeface="游ゴシック" panose="020B0400000000000000" pitchFamily="50" charset="-128"/>
                        </a:rPr>
                        <a:t>職歴無</a:t>
                      </a:r>
                      <a:endParaRPr lang="ja-JP" altLang="en-US" sz="1400" b="1" i="0" u="none" strike="noStrike" dirty="0">
                        <a:solidFill>
                          <a:srgbClr val="000000"/>
                        </a:solidFill>
                        <a:effectLst/>
                        <a:latin typeface="游ゴシック" panose="020B0400000000000000" pitchFamily="50" charset="-128"/>
                        <a:ea typeface="游ゴシック" panose="020B0400000000000000" pitchFamily="50" charset="-128"/>
                      </a:endParaRPr>
                    </a:p>
                  </a:txBody>
                  <a:tcPr marL="9525" marR="9525" marT="9525" marB="0" anchor="ctr">
                    <a:solidFill>
                      <a:schemeClr val="bg2">
                        <a:lumMod val="75000"/>
                      </a:schemeClr>
                    </a:solidFill>
                  </a:tcPr>
                </a:tc>
                <a:extLst>
                  <a:ext uri="{0D108BD9-81ED-4DB2-BD59-A6C34878D82A}">
                    <a16:rowId xmlns:a16="http://schemas.microsoft.com/office/drawing/2014/main" val="3525136954"/>
                  </a:ext>
                </a:extLst>
              </a:tr>
              <a:tr h="78939">
                <a:tc>
                  <a:txBody>
                    <a:bodyPr/>
                    <a:lstStyle/>
                    <a:p>
                      <a:pPr algn="l" fontAlgn="ctr"/>
                      <a:r>
                        <a:rPr lang="ja-JP" altLang="en-US" sz="1400" u="none" strike="noStrike" dirty="0">
                          <a:solidFill>
                            <a:schemeClr val="tx1"/>
                          </a:solidFill>
                          <a:effectLst/>
                          <a:latin typeface="游ゴシック" panose="020B0400000000000000" pitchFamily="50" charset="-128"/>
                          <a:ea typeface="游ゴシック" panose="020B0400000000000000" pitchFamily="50" charset="-128"/>
                        </a:rPr>
                        <a:t>①</a:t>
                      </a:r>
                      <a:endParaRPr lang="ja-JP" altLang="en-US" sz="1400" b="0" i="0" u="none" strike="noStrike" dirty="0">
                        <a:solidFill>
                          <a:schemeClr val="tx1"/>
                        </a:solidFill>
                        <a:effectLst/>
                        <a:latin typeface="游ゴシック" panose="020B0400000000000000" pitchFamily="50" charset="-128"/>
                        <a:ea typeface="游ゴシック" panose="020B0400000000000000" pitchFamily="50" charset="-128"/>
                      </a:endParaRPr>
                    </a:p>
                  </a:txBody>
                  <a:tcPr marL="9525" marR="9525" marT="9525" marB="0" anchor="ctr">
                    <a:noFill/>
                  </a:tcPr>
                </a:tc>
                <a:tc>
                  <a:txBody>
                    <a:bodyPr/>
                    <a:lstStyle/>
                    <a:p>
                      <a:pPr algn="l" fontAlgn="ctr"/>
                      <a:r>
                        <a:rPr lang="ja-JP" altLang="en-US" sz="1600" u="none" strike="noStrike" dirty="0">
                          <a:solidFill>
                            <a:srgbClr val="FF0000"/>
                          </a:solidFill>
                          <a:effectLst/>
                          <a:latin typeface="游ゴシック" panose="020B0400000000000000" pitchFamily="50" charset="-128"/>
                          <a:ea typeface="游ゴシック" panose="020B0400000000000000" pitchFamily="50" charset="-128"/>
                        </a:rPr>
                        <a:t>採用時に担当した業務が希望どおりであった</a:t>
                      </a:r>
                      <a:endParaRPr lang="ja-JP" altLang="en-US" sz="1600" b="0" i="0" u="none" strike="noStrike" dirty="0">
                        <a:solidFill>
                          <a:srgbClr val="FF0000"/>
                        </a:solidFill>
                        <a:effectLst/>
                        <a:latin typeface="游ゴシック" panose="020B0400000000000000" pitchFamily="50" charset="-128"/>
                        <a:ea typeface="游ゴシック" panose="020B0400000000000000" pitchFamily="50" charset="-128"/>
                      </a:endParaRPr>
                    </a:p>
                  </a:txBody>
                  <a:tcPr marL="9525" marR="9525" marT="9525" marB="0" anchor="ctr">
                    <a:noFill/>
                  </a:tcPr>
                </a:tc>
                <a:tc>
                  <a:txBody>
                    <a:bodyPr/>
                    <a:lstStyle/>
                    <a:p>
                      <a:pPr algn="ctr" fontAlgn="ctr"/>
                      <a:r>
                        <a:rPr lang="ja-JP" altLang="en-US" sz="1800" u="none" strike="noStrike" dirty="0">
                          <a:solidFill>
                            <a:srgbClr val="FF0000"/>
                          </a:solidFill>
                          <a:effectLst/>
                          <a:latin typeface="游ゴシック" panose="020B0400000000000000" pitchFamily="50" charset="-128"/>
                          <a:ea typeface="游ゴシック" panose="020B0400000000000000" pitchFamily="50" charset="-128"/>
                        </a:rPr>
                        <a:t>〇</a:t>
                      </a:r>
                      <a:endParaRPr lang="ja-JP" altLang="en-US" sz="1800" b="1" i="0" u="none" strike="noStrike" dirty="0">
                        <a:solidFill>
                          <a:srgbClr val="FF0000"/>
                        </a:solidFill>
                        <a:effectLst/>
                        <a:latin typeface="游ゴシック" panose="020B0400000000000000" pitchFamily="50" charset="-128"/>
                        <a:ea typeface="游ゴシック" panose="020B0400000000000000" pitchFamily="50" charset="-128"/>
                      </a:endParaRPr>
                    </a:p>
                  </a:txBody>
                  <a:tcPr marL="9525" marR="9525" marT="9525" marB="0" anchor="ctr">
                    <a:noFill/>
                  </a:tcPr>
                </a:tc>
                <a:tc>
                  <a:txBody>
                    <a:bodyPr/>
                    <a:lstStyle/>
                    <a:p>
                      <a:pPr algn="ctr" fontAlgn="ctr"/>
                      <a:r>
                        <a:rPr lang="ja-JP" altLang="en-US" sz="1800" u="none" strike="noStrike" dirty="0">
                          <a:solidFill>
                            <a:srgbClr val="FF0000"/>
                          </a:solidFill>
                          <a:effectLst/>
                          <a:latin typeface="游ゴシック" panose="020B0400000000000000" pitchFamily="50" charset="-128"/>
                          <a:ea typeface="游ゴシック" panose="020B0400000000000000" pitchFamily="50" charset="-128"/>
                        </a:rPr>
                        <a:t>〇</a:t>
                      </a:r>
                      <a:endParaRPr lang="ja-JP" altLang="en-US" sz="1800" b="1" i="0" u="none" strike="noStrike" dirty="0">
                        <a:solidFill>
                          <a:srgbClr val="FF0000"/>
                        </a:solidFill>
                        <a:effectLst/>
                        <a:latin typeface="游ゴシック" panose="020B0400000000000000" pitchFamily="50" charset="-128"/>
                        <a:ea typeface="游ゴシック" panose="020B0400000000000000" pitchFamily="50" charset="-128"/>
                      </a:endParaRPr>
                    </a:p>
                  </a:txBody>
                  <a:tcPr marL="9525" marR="9525" marT="9525" marB="0" anchor="ctr">
                    <a:noFill/>
                  </a:tcPr>
                </a:tc>
                <a:tc>
                  <a:txBody>
                    <a:bodyPr/>
                    <a:lstStyle/>
                    <a:p>
                      <a:pPr algn="ctr" fontAlgn="ctr"/>
                      <a:r>
                        <a:rPr lang="ja-JP" altLang="en-US" sz="1800" u="none" strike="noStrike" dirty="0">
                          <a:solidFill>
                            <a:srgbClr val="FF0000"/>
                          </a:solidFill>
                          <a:effectLst/>
                          <a:latin typeface="游ゴシック" panose="020B0400000000000000" pitchFamily="50" charset="-128"/>
                          <a:ea typeface="游ゴシック" panose="020B0400000000000000" pitchFamily="50" charset="-128"/>
                        </a:rPr>
                        <a:t>〇</a:t>
                      </a:r>
                      <a:endParaRPr lang="ja-JP" altLang="en-US" sz="1800" b="1" i="0" u="none" strike="noStrike" dirty="0">
                        <a:solidFill>
                          <a:srgbClr val="FF0000"/>
                        </a:solidFill>
                        <a:effectLst/>
                        <a:latin typeface="游ゴシック" panose="020B0400000000000000" pitchFamily="50" charset="-128"/>
                        <a:ea typeface="游ゴシック" panose="020B0400000000000000" pitchFamily="50" charset="-128"/>
                      </a:endParaRPr>
                    </a:p>
                  </a:txBody>
                  <a:tcPr marL="9525" marR="9525" marT="9525" marB="0" anchor="ctr">
                    <a:noFill/>
                  </a:tcPr>
                </a:tc>
                <a:tc>
                  <a:txBody>
                    <a:bodyPr/>
                    <a:lstStyle/>
                    <a:p>
                      <a:pPr algn="ctr" fontAlgn="ctr"/>
                      <a:r>
                        <a:rPr lang="ja-JP" altLang="en-US" sz="1800" u="none" strike="noStrike" dirty="0">
                          <a:solidFill>
                            <a:srgbClr val="FF0000"/>
                          </a:solidFill>
                          <a:effectLst/>
                          <a:latin typeface="游ゴシック" panose="020B0400000000000000" pitchFamily="50" charset="-128"/>
                          <a:ea typeface="游ゴシック" panose="020B0400000000000000" pitchFamily="50" charset="-128"/>
                        </a:rPr>
                        <a:t>〇</a:t>
                      </a:r>
                      <a:endParaRPr lang="ja-JP" altLang="en-US" sz="1800" b="1" i="0" u="none" strike="noStrike" dirty="0">
                        <a:solidFill>
                          <a:srgbClr val="FF0000"/>
                        </a:solidFill>
                        <a:effectLst/>
                        <a:latin typeface="游ゴシック" panose="020B0400000000000000" pitchFamily="50" charset="-128"/>
                        <a:ea typeface="游ゴシック" panose="020B0400000000000000" pitchFamily="50" charset="-128"/>
                      </a:endParaRPr>
                    </a:p>
                  </a:txBody>
                  <a:tcPr marL="9525" marR="9525" marT="9525" marB="0" anchor="ctr">
                    <a:noFill/>
                  </a:tcPr>
                </a:tc>
                <a:tc>
                  <a:txBody>
                    <a:bodyPr/>
                    <a:lstStyle/>
                    <a:p>
                      <a:pPr algn="ctr" fontAlgn="ctr"/>
                      <a:r>
                        <a:rPr lang="ja-JP" altLang="en-US" sz="1800" u="none" strike="noStrike" dirty="0">
                          <a:solidFill>
                            <a:srgbClr val="FF0000"/>
                          </a:solidFill>
                          <a:effectLst/>
                          <a:latin typeface="游ゴシック" panose="020B0400000000000000" pitchFamily="50" charset="-128"/>
                          <a:ea typeface="游ゴシック" panose="020B0400000000000000" pitchFamily="50" charset="-128"/>
                        </a:rPr>
                        <a:t>〇</a:t>
                      </a:r>
                      <a:endParaRPr lang="ja-JP" altLang="en-US" sz="1800" b="1" i="0" u="none" strike="noStrike" dirty="0">
                        <a:solidFill>
                          <a:srgbClr val="FF0000"/>
                        </a:solidFill>
                        <a:effectLst/>
                        <a:latin typeface="游ゴシック" panose="020B0400000000000000" pitchFamily="50" charset="-128"/>
                        <a:ea typeface="游ゴシック" panose="020B0400000000000000" pitchFamily="50" charset="-128"/>
                      </a:endParaRPr>
                    </a:p>
                  </a:txBody>
                  <a:tcPr marL="9525" marR="9525" marT="9525" marB="0" anchor="ctr">
                    <a:noFill/>
                  </a:tcPr>
                </a:tc>
                <a:tc>
                  <a:txBody>
                    <a:bodyPr/>
                    <a:lstStyle/>
                    <a:p>
                      <a:pPr algn="ctr" fontAlgn="ctr"/>
                      <a:r>
                        <a:rPr lang="ja-JP" altLang="en-US" sz="1800" u="none" strike="noStrike" dirty="0">
                          <a:solidFill>
                            <a:srgbClr val="FF0000"/>
                          </a:solidFill>
                          <a:effectLst/>
                          <a:latin typeface="游ゴシック" panose="020B0400000000000000" pitchFamily="50" charset="-128"/>
                          <a:ea typeface="游ゴシック" panose="020B0400000000000000" pitchFamily="50" charset="-128"/>
                        </a:rPr>
                        <a:t>〇</a:t>
                      </a:r>
                      <a:endParaRPr lang="ja-JP" altLang="en-US" sz="1800" b="1" i="0" u="none" strike="noStrike" dirty="0">
                        <a:solidFill>
                          <a:srgbClr val="FF0000"/>
                        </a:solidFill>
                        <a:effectLst/>
                        <a:latin typeface="游ゴシック" panose="020B0400000000000000" pitchFamily="50" charset="-128"/>
                        <a:ea typeface="游ゴシック" panose="020B0400000000000000" pitchFamily="50" charset="-128"/>
                      </a:endParaRPr>
                    </a:p>
                  </a:txBody>
                  <a:tcPr marL="9525" marR="9525" marT="9525" marB="0" anchor="ctr">
                    <a:noFill/>
                  </a:tcPr>
                </a:tc>
                <a:extLst>
                  <a:ext uri="{0D108BD9-81ED-4DB2-BD59-A6C34878D82A}">
                    <a16:rowId xmlns:a16="http://schemas.microsoft.com/office/drawing/2014/main" val="3220305383"/>
                  </a:ext>
                </a:extLst>
              </a:tr>
              <a:tr h="242571">
                <a:tc>
                  <a:txBody>
                    <a:bodyPr/>
                    <a:lstStyle/>
                    <a:p>
                      <a:pPr algn="l" fontAlgn="ctr"/>
                      <a:r>
                        <a:rPr lang="ja-JP" altLang="en-US" sz="1400" u="none" strike="noStrike" dirty="0">
                          <a:solidFill>
                            <a:schemeClr val="tx1"/>
                          </a:solidFill>
                          <a:effectLst/>
                          <a:latin typeface="游ゴシック" panose="020B0400000000000000" pitchFamily="50" charset="-128"/>
                          <a:ea typeface="游ゴシック" panose="020B0400000000000000" pitchFamily="50" charset="-128"/>
                        </a:rPr>
                        <a:t>②</a:t>
                      </a:r>
                      <a:endParaRPr lang="ja-JP" altLang="en-US" sz="1400" b="0" i="0" u="none" strike="noStrike" dirty="0">
                        <a:solidFill>
                          <a:schemeClr val="tx1"/>
                        </a:solidFill>
                        <a:effectLst/>
                        <a:latin typeface="游ゴシック" panose="020B0400000000000000" pitchFamily="50" charset="-128"/>
                        <a:ea typeface="游ゴシック" panose="020B0400000000000000" pitchFamily="50" charset="-128"/>
                      </a:endParaRPr>
                    </a:p>
                  </a:txBody>
                  <a:tcPr marL="9525" marR="9525" marT="9525" marB="0" anchor="ctr"/>
                </a:tc>
                <a:tc>
                  <a:txBody>
                    <a:bodyPr/>
                    <a:lstStyle/>
                    <a:p>
                      <a:pPr algn="l" fontAlgn="ctr"/>
                      <a:r>
                        <a:rPr lang="ja-JP" altLang="en-US" sz="1300" u="none" strike="noStrike" dirty="0">
                          <a:effectLst/>
                          <a:latin typeface="游ゴシック" panose="020B0400000000000000" pitchFamily="50" charset="-128"/>
                          <a:ea typeface="游ゴシック" panose="020B0400000000000000" pitchFamily="50" charset="-128"/>
                        </a:rPr>
                        <a:t>プリセプターから適切に指導・助言を受けることができている</a:t>
                      </a:r>
                      <a:endParaRPr lang="ja-JP" altLang="en-US" sz="1300" b="0" i="0" u="none" strike="noStrike" dirty="0">
                        <a:solidFill>
                          <a:srgbClr val="FF0000"/>
                        </a:solidFill>
                        <a:effectLst/>
                        <a:latin typeface="游ゴシック" panose="020B0400000000000000" pitchFamily="50" charset="-128"/>
                        <a:ea typeface="游ゴシック" panose="020B0400000000000000" pitchFamily="50" charset="-128"/>
                      </a:endParaRPr>
                    </a:p>
                  </a:txBody>
                  <a:tcPr marL="9525" marR="9525" marT="9525" marB="0" anchor="ctr"/>
                </a:tc>
                <a:tc>
                  <a:txBody>
                    <a:bodyPr/>
                    <a:lstStyle/>
                    <a:p>
                      <a:pPr algn="ctr" fontAlgn="ctr"/>
                      <a:r>
                        <a:rPr lang="ja-JP" altLang="en-US" sz="1800" u="none" strike="noStrike" dirty="0">
                          <a:effectLst/>
                          <a:latin typeface="游ゴシック" panose="020B0400000000000000" pitchFamily="50" charset="-128"/>
                          <a:ea typeface="游ゴシック" panose="020B0400000000000000" pitchFamily="50" charset="-128"/>
                        </a:rPr>
                        <a:t>　</a:t>
                      </a:r>
                      <a:endParaRPr lang="ja-JP" altLang="en-US" sz="1800" b="1" i="0" u="none" strike="noStrike" dirty="0">
                        <a:solidFill>
                          <a:srgbClr val="000000"/>
                        </a:solidFill>
                        <a:effectLst/>
                        <a:latin typeface="游ゴシック" panose="020B0400000000000000" pitchFamily="50" charset="-128"/>
                        <a:ea typeface="游ゴシック" panose="020B0400000000000000" pitchFamily="50" charset="-128"/>
                      </a:endParaRPr>
                    </a:p>
                  </a:txBody>
                  <a:tcPr marL="9525" marR="9525" marT="9525" marB="0" anchor="ctr"/>
                </a:tc>
                <a:tc>
                  <a:txBody>
                    <a:bodyPr/>
                    <a:lstStyle/>
                    <a:p>
                      <a:pPr algn="ctr" fontAlgn="ctr"/>
                      <a:r>
                        <a:rPr lang="ja-JP" altLang="en-US" sz="1800" u="none" strike="noStrike" dirty="0">
                          <a:effectLst/>
                          <a:latin typeface="游ゴシック" panose="020B0400000000000000" pitchFamily="50" charset="-128"/>
                          <a:ea typeface="游ゴシック" panose="020B0400000000000000" pitchFamily="50" charset="-128"/>
                        </a:rPr>
                        <a:t>〇</a:t>
                      </a:r>
                      <a:endParaRPr lang="ja-JP" altLang="en-US" sz="1800" b="1" i="0" u="none" strike="noStrike" dirty="0">
                        <a:solidFill>
                          <a:srgbClr val="FF0000"/>
                        </a:solidFill>
                        <a:effectLst/>
                        <a:latin typeface="游ゴシック" panose="020B0400000000000000" pitchFamily="50" charset="-128"/>
                        <a:ea typeface="游ゴシック" panose="020B0400000000000000" pitchFamily="50" charset="-128"/>
                      </a:endParaRPr>
                    </a:p>
                  </a:txBody>
                  <a:tcPr marL="9525" marR="9525" marT="9525" marB="0" anchor="ctr"/>
                </a:tc>
                <a:tc>
                  <a:txBody>
                    <a:bodyPr/>
                    <a:lstStyle/>
                    <a:p>
                      <a:pPr algn="ctr" fontAlgn="ctr"/>
                      <a:r>
                        <a:rPr lang="ja-JP" altLang="en-US" sz="1800" u="none" strike="noStrike" dirty="0">
                          <a:effectLst/>
                          <a:latin typeface="游ゴシック" panose="020B0400000000000000" pitchFamily="50" charset="-128"/>
                          <a:ea typeface="游ゴシック" panose="020B0400000000000000" pitchFamily="50" charset="-128"/>
                        </a:rPr>
                        <a:t>　</a:t>
                      </a:r>
                      <a:endParaRPr lang="ja-JP" altLang="en-US" sz="1800" b="1" i="0" u="none" strike="noStrike" dirty="0">
                        <a:solidFill>
                          <a:srgbClr val="000000"/>
                        </a:solidFill>
                        <a:effectLst/>
                        <a:latin typeface="游ゴシック" panose="020B0400000000000000" pitchFamily="50" charset="-128"/>
                        <a:ea typeface="游ゴシック" panose="020B0400000000000000" pitchFamily="50" charset="-128"/>
                      </a:endParaRPr>
                    </a:p>
                  </a:txBody>
                  <a:tcPr marL="9525" marR="9525" marT="9525" marB="0" anchor="ctr"/>
                </a:tc>
                <a:tc>
                  <a:txBody>
                    <a:bodyPr/>
                    <a:lstStyle/>
                    <a:p>
                      <a:pPr algn="ctr" fontAlgn="ctr"/>
                      <a:r>
                        <a:rPr lang="ja-JP" altLang="en-US" sz="1800" u="none" strike="noStrike" dirty="0">
                          <a:effectLst/>
                          <a:latin typeface="游ゴシック" panose="020B0400000000000000" pitchFamily="50" charset="-128"/>
                          <a:ea typeface="游ゴシック" panose="020B0400000000000000" pitchFamily="50" charset="-128"/>
                        </a:rPr>
                        <a:t>〇</a:t>
                      </a:r>
                      <a:endParaRPr lang="ja-JP" altLang="en-US" sz="1800" b="1" i="0" u="none" strike="noStrike" dirty="0">
                        <a:solidFill>
                          <a:srgbClr val="FF0000"/>
                        </a:solidFill>
                        <a:effectLst/>
                        <a:latin typeface="游ゴシック" panose="020B0400000000000000" pitchFamily="50" charset="-128"/>
                        <a:ea typeface="游ゴシック" panose="020B0400000000000000" pitchFamily="50" charset="-128"/>
                      </a:endParaRPr>
                    </a:p>
                  </a:txBody>
                  <a:tcPr marL="9525" marR="9525" marT="9525" marB="0" anchor="ctr"/>
                </a:tc>
                <a:tc>
                  <a:txBody>
                    <a:bodyPr/>
                    <a:lstStyle/>
                    <a:p>
                      <a:pPr algn="ctr" fontAlgn="ctr"/>
                      <a:r>
                        <a:rPr lang="ja-JP" altLang="en-US" sz="1800" u="none" strike="noStrike" dirty="0">
                          <a:effectLst/>
                          <a:latin typeface="游ゴシック" panose="020B0400000000000000" pitchFamily="50" charset="-128"/>
                          <a:ea typeface="游ゴシック" panose="020B0400000000000000" pitchFamily="50" charset="-128"/>
                        </a:rPr>
                        <a:t>　</a:t>
                      </a:r>
                      <a:endParaRPr lang="ja-JP" altLang="en-US" sz="1800" b="1" i="0" u="none" strike="noStrike" dirty="0">
                        <a:solidFill>
                          <a:srgbClr val="000000"/>
                        </a:solidFill>
                        <a:effectLst/>
                        <a:latin typeface="游ゴシック" panose="020B0400000000000000" pitchFamily="50" charset="-128"/>
                        <a:ea typeface="游ゴシック" panose="020B0400000000000000" pitchFamily="50" charset="-128"/>
                      </a:endParaRPr>
                    </a:p>
                  </a:txBody>
                  <a:tcPr marL="9525" marR="9525" marT="9525" marB="0" anchor="ctr"/>
                </a:tc>
                <a:tc>
                  <a:txBody>
                    <a:bodyPr/>
                    <a:lstStyle/>
                    <a:p>
                      <a:pPr algn="ctr" fontAlgn="ctr"/>
                      <a:r>
                        <a:rPr lang="ja-JP" altLang="en-US" sz="1800" u="none" strike="noStrike" dirty="0">
                          <a:effectLst/>
                          <a:latin typeface="游ゴシック" panose="020B0400000000000000" pitchFamily="50" charset="-128"/>
                          <a:ea typeface="游ゴシック" panose="020B0400000000000000" pitchFamily="50" charset="-128"/>
                        </a:rPr>
                        <a:t>〇</a:t>
                      </a:r>
                      <a:endParaRPr lang="ja-JP" altLang="en-US" sz="1800" b="1" i="0" u="none" strike="noStrike" dirty="0">
                        <a:solidFill>
                          <a:srgbClr val="FF0000"/>
                        </a:solidFill>
                        <a:effectLst/>
                        <a:latin typeface="游ゴシック" panose="020B0400000000000000" pitchFamily="50" charset="-128"/>
                        <a:ea typeface="游ゴシック" panose="020B0400000000000000" pitchFamily="50" charset="-128"/>
                      </a:endParaRPr>
                    </a:p>
                  </a:txBody>
                  <a:tcPr marL="9525" marR="9525" marT="9525" marB="0" anchor="ctr"/>
                </a:tc>
                <a:extLst>
                  <a:ext uri="{0D108BD9-81ED-4DB2-BD59-A6C34878D82A}">
                    <a16:rowId xmlns:a16="http://schemas.microsoft.com/office/drawing/2014/main" val="3888172560"/>
                  </a:ext>
                </a:extLst>
              </a:tr>
              <a:tr h="159321">
                <a:tc>
                  <a:txBody>
                    <a:bodyPr/>
                    <a:lstStyle/>
                    <a:p>
                      <a:pPr algn="l" fontAlgn="ctr"/>
                      <a:r>
                        <a:rPr lang="ja-JP" altLang="en-US" sz="1400" b="0" i="0" u="none" strike="noStrike" dirty="0">
                          <a:solidFill>
                            <a:schemeClr val="tx1"/>
                          </a:solidFill>
                          <a:effectLst/>
                          <a:latin typeface="游ゴシック" panose="020B0400000000000000" pitchFamily="50" charset="-128"/>
                          <a:ea typeface="游ゴシック" panose="020B0400000000000000" pitchFamily="50" charset="-128"/>
                        </a:rPr>
                        <a:t>③</a:t>
                      </a:r>
                    </a:p>
                  </a:txBody>
                  <a:tcPr marL="9525" marR="9525" marT="9525" marB="0" anchor="ctr">
                    <a:noFill/>
                  </a:tcPr>
                </a:tc>
                <a:tc>
                  <a:txBody>
                    <a:bodyPr/>
                    <a:lstStyle/>
                    <a:p>
                      <a:pPr algn="l" fontAlgn="ctr"/>
                      <a:r>
                        <a:rPr lang="ja-JP" altLang="en-US" sz="1300" u="none" strike="noStrike" dirty="0">
                          <a:effectLst/>
                          <a:latin typeface="游ゴシック" panose="020B0400000000000000" pitchFamily="50" charset="-128"/>
                          <a:ea typeface="游ゴシック" panose="020B0400000000000000" pitchFamily="50" charset="-128"/>
                        </a:rPr>
                        <a:t>日ごろからプリセプターと相談できる関係だと思う</a:t>
                      </a:r>
                      <a:endParaRPr lang="ja-JP" altLang="en-US" sz="1300" b="0" i="0" u="none" strike="noStrike" dirty="0">
                        <a:solidFill>
                          <a:srgbClr val="000000"/>
                        </a:solidFill>
                        <a:effectLst/>
                        <a:latin typeface="游ゴシック" panose="020B0400000000000000" pitchFamily="50" charset="-128"/>
                        <a:ea typeface="游ゴシック" panose="020B0400000000000000" pitchFamily="50" charset="-128"/>
                      </a:endParaRPr>
                    </a:p>
                  </a:txBody>
                  <a:tcPr marL="9525" marR="9525" marT="9525" marB="0" anchor="ctr">
                    <a:noFill/>
                  </a:tcPr>
                </a:tc>
                <a:tc>
                  <a:txBody>
                    <a:bodyPr/>
                    <a:lstStyle/>
                    <a:p>
                      <a:pPr algn="ctr" fontAlgn="ctr"/>
                      <a:r>
                        <a:rPr lang="ja-JP" altLang="en-US" sz="1800" u="none" strike="noStrike" dirty="0">
                          <a:effectLst/>
                          <a:latin typeface="游ゴシック" panose="020B0400000000000000" pitchFamily="50" charset="-128"/>
                          <a:ea typeface="游ゴシック" panose="020B0400000000000000" pitchFamily="50" charset="-128"/>
                        </a:rPr>
                        <a:t>　</a:t>
                      </a:r>
                      <a:endParaRPr lang="ja-JP" altLang="en-US" sz="1800" b="1" i="0" u="none" strike="noStrike" dirty="0">
                        <a:solidFill>
                          <a:srgbClr val="000000"/>
                        </a:solidFill>
                        <a:effectLst/>
                        <a:latin typeface="游ゴシック" panose="020B0400000000000000" pitchFamily="50" charset="-128"/>
                        <a:ea typeface="游ゴシック" panose="020B0400000000000000" pitchFamily="50" charset="-128"/>
                      </a:endParaRPr>
                    </a:p>
                  </a:txBody>
                  <a:tcPr marL="9525" marR="9525" marT="9525" marB="0" anchor="ctr">
                    <a:noFill/>
                  </a:tcPr>
                </a:tc>
                <a:tc>
                  <a:txBody>
                    <a:bodyPr/>
                    <a:lstStyle/>
                    <a:p>
                      <a:pPr algn="ctr" fontAlgn="ctr"/>
                      <a:r>
                        <a:rPr lang="ja-JP" altLang="en-US" sz="1800" u="none" strike="noStrike" dirty="0">
                          <a:effectLst/>
                          <a:latin typeface="游ゴシック" panose="020B0400000000000000" pitchFamily="50" charset="-128"/>
                          <a:ea typeface="游ゴシック" panose="020B0400000000000000" pitchFamily="50" charset="-128"/>
                        </a:rPr>
                        <a:t>　</a:t>
                      </a:r>
                      <a:endParaRPr lang="ja-JP" altLang="en-US" sz="1800" b="1" i="0" u="none" strike="noStrike" dirty="0">
                        <a:solidFill>
                          <a:srgbClr val="000000"/>
                        </a:solidFill>
                        <a:effectLst/>
                        <a:latin typeface="游ゴシック" panose="020B0400000000000000" pitchFamily="50" charset="-128"/>
                        <a:ea typeface="游ゴシック" panose="020B0400000000000000" pitchFamily="50" charset="-128"/>
                      </a:endParaRPr>
                    </a:p>
                  </a:txBody>
                  <a:tcPr marL="9525" marR="9525" marT="9525" marB="0" anchor="ctr">
                    <a:noFill/>
                  </a:tcPr>
                </a:tc>
                <a:tc>
                  <a:txBody>
                    <a:bodyPr/>
                    <a:lstStyle/>
                    <a:p>
                      <a:pPr algn="ctr" fontAlgn="ctr"/>
                      <a:r>
                        <a:rPr lang="ja-JP" altLang="en-US" sz="1800" u="none" strike="noStrike" dirty="0">
                          <a:effectLst/>
                          <a:latin typeface="游ゴシック" panose="020B0400000000000000" pitchFamily="50" charset="-128"/>
                          <a:ea typeface="游ゴシック" panose="020B0400000000000000" pitchFamily="50" charset="-128"/>
                        </a:rPr>
                        <a:t>　</a:t>
                      </a:r>
                      <a:endParaRPr lang="ja-JP" altLang="en-US" sz="1800" b="1" i="0" u="none" strike="noStrike" dirty="0">
                        <a:solidFill>
                          <a:srgbClr val="000000"/>
                        </a:solidFill>
                        <a:effectLst/>
                        <a:latin typeface="游ゴシック" panose="020B0400000000000000" pitchFamily="50" charset="-128"/>
                        <a:ea typeface="游ゴシック" panose="020B0400000000000000" pitchFamily="50" charset="-128"/>
                      </a:endParaRPr>
                    </a:p>
                  </a:txBody>
                  <a:tcPr marL="9525" marR="9525" marT="9525" marB="0" anchor="ctr">
                    <a:noFill/>
                  </a:tcPr>
                </a:tc>
                <a:tc>
                  <a:txBody>
                    <a:bodyPr/>
                    <a:lstStyle/>
                    <a:p>
                      <a:pPr algn="ctr" fontAlgn="ctr"/>
                      <a:r>
                        <a:rPr lang="ja-JP" altLang="en-US" sz="1800" u="none" strike="noStrike" dirty="0">
                          <a:effectLst/>
                          <a:latin typeface="游ゴシック" panose="020B0400000000000000" pitchFamily="50" charset="-128"/>
                          <a:ea typeface="游ゴシック" panose="020B0400000000000000" pitchFamily="50" charset="-128"/>
                        </a:rPr>
                        <a:t>　</a:t>
                      </a:r>
                      <a:endParaRPr lang="ja-JP" altLang="en-US" sz="1800" b="1" i="0" u="none" strike="noStrike" dirty="0">
                        <a:solidFill>
                          <a:srgbClr val="000000"/>
                        </a:solidFill>
                        <a:effectLst/>
                        <a:latin typeface="游ゴシック" panose="020B0400000000000000" pitchFamily="50" charset="-128"/>
                        <a:ea typeface="游ゴシック" panose="020B0400000000000000" pitchFamily="50" charset="-128"/>
                      </a:endParaRPr>
                    </a:p>
                  </a:txBody>
                  <a:tcPr marL="9525" marR="9525" marT="9525" marB="0" anchor="ctr">
                    <a:noFill/>
                  </a:tcPr>
                </a:tc>
                <a:tc>
                  <a:txBody>
                    <a:bodyPr/>
                    <a:lstStyle/>
                    <a:p>
                      <a:pPr algn="ctr" fontAlgn="ctr"/>
                      <a:r>
                        <a:rPr lang="ja-JP" altLang="en-US" sz="1800" u="none" strike="noStrike" dirty="0">
                          <a:effectLst/>
                          <a:latin typeface="游ゴシック" panose="020B0400000000000000" pitchFamily="50" charset="-128"/>
                          <a:ea typeface="游ゴシック" panose="020B0400000000000000" pitchFamily="50" charset="-128"/>
                        </a:rPr>
                        <a:t>〇</a:t>
                      </a:r>
                      <a:endParaRPr lang="ja-JP" altLang="en-US" sz="1800" b="1" i="0" u="none" strike="noStrike" dirty="0">
                        <a:solidFill>
                          <a:srgbClr val="000000"/>
                        </a:solidFill>
                        <a:effectLst/>
                        <a:latin typeface="游ゴシック" panose="020B0400000000000000" pitchFamily="50" charset="-128"/>
                        <a:ea typeface="游ゴシック" panose="020B0400000000000000" pitchFamily="50" charset="-128"/>
                      </a:endParaRPr>
                    </a:p>
                  </a:txBody>
                  <a:tcPr marL="9525" marR="9525" marT="9525" marB="0" anchor="ctr">
                    <a:noFill/>
                  </a:tcPr>
                </a:tc>
                <a:tc>
                  <a:txBody>
                    <a:bodyPr/>
                    <a:lstStyle/>
                    <a:p>
                      <a:pPr algn="ctr" fontAlgn="ctr"/>
                      <a:r>
                        <a:rPr lang="ja-JP" altLang="en-US" sz="1800" u="none" strike="noStrike" dirty="0">
                          <a:effectLst/>
                          <a:latin typeface="游ゴシック" panose="020B0400000000000000" pitchFamily="50" charset="-128"/>
                          <a:ea typeface="游ゴシック" panose="020B0400000000000000" pitchFamily="50" charset="-128"/>
                        </a:rPr>
                        <a:t>　</a:t>
                      </a:r>
                      <a:endParaRPr lang="ja-JP" altLang="en-US" sz="1800" b="1" i="0" u="none" strike="noStrike" dirty="0">
                        <a:solidFill>
                          <a:srgbClr val="000000"/>
                        </a:solidFill>
                        <a:effectLst/>
                        <a:latin typeface="游ゴシック" panose="020B0400000000000000" pitchFamily="50" charset="-128"/>
                        <a:ea typeface="游ゴシック" panose="020B0400000000000000" pitchFamily="50" charset="-128"/>
                      </a:endParaRPr>
                    </a:p>
                  </a:txBody>
                  <a:tcPr marL="9525" marR="9525" marT="9525" marB="0" anchor="ctr">
                    <a:noFill/>
                  </a:tcPr>
                </a:tc>
                <a:extLst>
                  <a:ext uri="{0D108BD9-81ED-4DB2-BD59-A6C34878D82A}">
                    <a16:rowId xmlns:a16="http://schemas.microsoft.com/office/drawing/2014/main" val="2363584636"/>
                  </a:ext>
                </a:extLst>
              </a:tr>
              <a:tr h="250945">
                <a:tc>
                  <a:txBody>
                    <a:bodyPr/>
                    <a:lstStyle/>
                    <a:p>
                      <a:pPr algn="l" fontAlgn="ctr"/>
                      <a:r>
                        <a:rPr lang="ja-JP" altLang="en-US" sz="1400" b="0" i="0" u="none" strike="noStrike" dirty="0">
                          <a:solidFill>
                            <a:schemeClr val="tx1"/>
                          </a:solidFill>
                          <a:effectLst/>
                          <a:latin typeface="游ゴシック" panose="020B0400000000000000" pitchFamily="50" charset="-128"/>
                          <a:ea typeface="游ゴシック" panose="020B0400000000000000" pitchFamily="50" charset="-128"/>
                        </a:rPr>
                        <a:t>④</a:t>
                      </a:r>
                    </a:p>
                  </a:txBody>
                  <a:tcPr marL="9525" marR="9525" marT="9525" marB="0" anchor="ctr"/>
                </a:tc>
                <a:tc>
                  <a:txBody>
                    <a:bodyPr/>
                    <a:lstStyle/>
                    <a:p>
                      <a:pPr algn="l" fontAlgn="ctr"/>
                      <a:r>
                        <a:rPr lang="ja-JP" altLang="en-US" sz="1300" u="none" strike="noStrike" dirty="0">
                          <a:effectLst/>
                          <a:latin typeface="游ゴシック" panose="020B0400000000000000" pitchFamily="50" charset="-128"/>
                          <a:ea typeface="游ゴシック" panose="020B0400000000000000" pitchFamily="50" charset="-128"/>
                        </a:rPr>
                        <a:t>自身のキャリアラダーに沿った必要な研修を受講できている</a:t>
                      </a:r>
                      <a:endParaRPr lang="ja-JP" altLang="en-US" sz="1300" b="0" i="0" u="none" strike="noStrike" dirty="0">
                        <a:solidFill>
                          <a:srgbClr val="FF0000"/>
                        </a:solidFill>
                        <a:effectLst/>
                        <a:latin typeface="游ゴシック" panose="020B0400000000000000" pitchFamily="50" charset="-128"/>
                        <a:ea typeface="游ゴシック" panose="020B0400000000000000" pitchFamily="50" charset="-128"/>
                      </a:endParaRPr>
                    </a:p>
                  </a:txBody>
                  <a:tcPr marL="9525" marR="9525" marT="9525" marB="0" anchor="ctr"/>
                </a:tc>
                <a:tc>
                  <a:txBody>
                    <a:bodyPr/>
                    <a:lstStyle/>
                    <a:p>
                      <a:pPr algn="ctr" fontAlgn="ctr"/>
                      <a:r>
                        <a:rPr lang="ja-JP" altLang="en-US" sz="1800" u="none" strike="noStrike" dirty="0">
                          <a:effectLst/>
                          <a:latin typeface="游ゴシック" panose="020B0400000000000000" pitchFamily="50" charset="-128"/>
                          <a:ea typeface="游ゴシック" panose="020B0400000000000000" pitchFamily="50" charset="-128"/>
                        </a:rPr>
                        <a:t>〇</a:t>
                      </a:r>
                      <a:endParaRPr lang="ja-JP" altLang="en-US" sz="1800" b="1" i="0" u="none" strike="noStrike" dirty="0">
                        <a:solidFill>
                          <a:srgbClr val="FF0000"/>
                        </a:solidFill>
                        <a:effectLst/>
                        <a:latin typeface="游ゴシック" panose="020B0400000000000000" pitchFamily="50" charset="-128"/>
                        <a:ea typeface="游ゴシック" panose="020B0400000000000000" pitchFamily="50" charset="-128"/>
                      </a:endParaRPr>
                    </a:p>
                  </a:txBody>
                  <a:tcPr marL="9525" marR="9525" marT="9525" marB="0" anchor="ctr"/>
                </a:tc>
                <a:tc>
                  <a:txBody>
                    <a:bodyPr/>
                    <a:lstStyle/>
                    <a:p>
                      <a:pPr algn="ctr" fontAlgn="ctr"/>
                      <a:r>
                        <a:rPr lang="ja-JP" altLang="en-US" sz="1800" u="none" strike="noStrike" dirty="0">
                          <a:effectLst/>
                          <a:latin typeface="游ゴシック" panose="020B0400000000000000" pitchFamily="50" charset="-128"/>
                          <a:ea typeface="游ゴシック" panose="020B0400000000000000" pitchFamily="50" charset="-128"/>
                        </a:rPr>
                        <a:t>〇</a:t>
                      </a:r>
                      <a:endParaRPr lang="ja-JP" altLang="en-US" sz="1800" b="1" i="0" u="none" strike="noStrike" dirty="0">
                        <a:solidFill>
                          <a:srgbClr val="FF0000"/>
                        </a:solidFill>
                        <a:effectLst/>
                        <a:latin typeface="游ゴシック" panose="020B0400000000000000" pitchFamily="50" charset="-128"/>
                        <a:ea typeface="游ゴシック" panose="020B0400000000000000" pitchFamily="50" charset="-128"/>
                      </a:endParaRPr>
                    </a:p>
                  </a:txBody>
                  <a:tcPr marL="9525" marR="9525" marT="9525" marB="0" anchor="ctr"/>
                </a:tc>
                <a:tc>
                  <a:txBody>
                    <a:bodyPr/>
                    <a:lstStyle/>
                    <a:p>
                      <a:pPr algn="ctr" fontAlgn="ctr"/>
                      <a:r>
                        <a:rPr lang="ja-JP" altLang="en-US" sz="1800" u="none" strike="noStrike" dirty="0">
                          <a:effectLst/>
                          <a:latin typeface="游ゴシック" panose="020B0400000000000000" pitchFamily="50" charset="-128"/>
                          <a:ea typeface="游ゴシック" panose="020B0400000000000000" pitchFamily="50" charset="-128"/>
                        </a:rPr>
                        <a:t>〇</a:t>
                      </a:r>
                      <a:endParaRPr lang="ja-JP" altLang="en-US" sz="1800" b="1" i="0" u="none" strike="noStrike" dirty="0">
                        <a:solidFill>
                          <a:srgbClr val="FF0000"/>
                        </a:solidFill>
                        <a:effectLst/>
                        <a:latin typeface="游ゴシック" panose="020B0400000000000000" pitchFamily="50" charset="-128"/>
                        <a:ea typeface="游ゴシック" panose="020B0400000000000000" pitchFamily="50" charset="-128"/>
                      </a:endParaRPr>
                    </a:p>
                  </a:txBody>
                  <a:tcPr marL="9525" marR="9525" marT="9525" marB="0" anchor="ctr"/>
                </a:tc>
                <a:tc>
                  <a:txBody>
                    <a:bodyPr/>
                    <a:lstStyle/>
                    <a:p>
                      <a:pPr algn="ctr" fontAlgn="ctr"/>
                      <a:r>
                        <a:rPr lang="ja-JP" altLang="en-US" sz="1800" u="none" strike="noStrike" dirty="0">
                          <a:effectLst/>
                          <a:latin typeface="游ゴシック" panose="020B0400000000000000" pitchFamily="50" charset="-128"/>
                          <a:ea typeface="游ゴシック" panose="020B0400000000000000" pitchFamily="50" charset="-128"/>
                        </a:rPr>
                        <a:t>　</a:t>
                      </a:r>
                      <a:endParaRPr lang="ja-JP" altLang="en-US" sz="1800" b="1" i="0" u="none" strike="noStrike" dirty="0">
                        <a:solidFill>
                          <a:srgbClr val="000000"/>
                        </a:solidFill>
                        <a:effectLst/>
                        <a:latin typeface="游ゴシック" panose="020B0400000000000000" pitchFamily="50" charset="-128"/>
                        <a:ea typeface="游ゴシック" panose="020B0400000000000000" pitchFamily="50" charset="-128"/>
                      </a:endParaRPr>
                    </a:p>
                  </a:txBody>
                  <a:tcPr marL="9525" marR="9525" marT="9525" marB="0" anchor="ctr"/>
                </a:tc>
                <a:tc>
                  <a:txBody>
                    <a:bodyPr/>
                    <a:lstStyle/>
                    <a:p>
                      <a:pPr algn="ctr" fontAlgn="ctr"/>
                      <a:r>
                        <a:rPr lang="ja-JP" altLang="en-US" sz="1800" u="none" strike="noStrike" dirty="0">
                          <a:effectLst/>
                          <a:latin typeface="游ゴシック" panose="020B0400000000000000" pitchFamily="50" charset="-128"/>
                          <a:ea typeface="游ゴシック" panose="020B0400000000000000" pitchFamily="50" charset="-128"/>
                        </a:rPr>
                        <a:t>　</a:t>
                      </a:r>
                      <a:endParaRPr lang="ja-JP" altLang="en-US" sz="1800" b="1" i="0" u="none" strike="noStrike" dirty="0">
                        <a:solidFill>
                          <a:srgbClr val="000000"/>
                        </a:solidFill>
                        <a:effectLst/>
                        <a:latin typeface="游ゴシック" panose="020B0400000000000000" pitchFamily="50" charset="-128"/>
                        <a:ea typeface="游ゴシック" panose="020B0400000000000000" pitchFamily="50" charset="-128"/>
                      </a:endParaRPr>
                    </a:p>
                  </a:txBody>
                  <a:tcPr marL="9525" marR="9525" marT="9525" marB="0" anchor="ctr"/>
                </a:tc>
                <a:tc>
                  <a:txBody>
                    <a:bodyPr/>
                    <a:lstStyle/>
                    <a:p>
                      <a:pPr algn="ctr" fontAlgn="ctr"/>
                      <a:r>
                        <a:rPr lang="ja-JP" altLang="en-US" sz="1800" u="none" strike="noStrike" dirty="0">
                          <a:effectLst/>
                          <a:latin typeface="游ゴシック" panose="020B0400000000000000" pitchFamily="50" charset="-128"/>
                          <a:ea typeface="游ゴシック" panose="020B0400000000000000" pitchFamily="50" charset="-128"/>
                        </a:rPr>
                        <a:t>〇</a:t>
                      </a:r>
                      <a:endParaRPr lang="ja-JP" altLang="en-US" sz="1800" b="1" i="0" u="none" strike="noStrike" dirty="0">
                        <a:solidFill>
                          <a:srgbClr val="FF0000"/>
                        </a:solidFill>
                        <a:effectLst/>
                        <a:latin typeface="游ゴシック" panose="020B0400000000000000" pitchFamily="50" charset="-128"/>
                        <a:ea typeface="游ゴシック" panose="020B0400000000000000" pitchFamily="50" charset="-128"/>
                      </a:endParaRPr>
                    </a:p>
                  </a:txBody>
                  <a:tcPr marL="9525" marR="9525" marT="9525" marB="0" anchor="ctr"/>
                </a:tc>
                <a:extLst>
                  <a:ext uri="{0D108BD9-81ED-4DB2-BD59-A6C34878D82A}">
                    <a16:rowId xmlns:a16="http://schemas.microsoft.com/office/drawing/2014/main" val="1987647794"/>
                  </a:ext>
                </a:extLst>
              </a:tr>
              <a:tr h="305084">
                <a:tc>
                  <a:txBody>
                    <a:bodyPr/>
                    <a:lstStyle/>
                    <a:p>
                      <a:pPr algn="l" fontAlgn="ctr"/>
                      <a:r>
                        <a:rPr lang="ja-JP" altLang="en-US" sz="1400" b="0" i="0" u="none" strike="noStrike" dirty="0">
                          <a:solidFill>
                            <a:schemeClr val="tx1"/>
                          </a:solidFill>
                          <a:effectLst/>
                          <a:latin typeface="游ゴシック" panose="020B0400000000000000" pitchFamily="50" charset="-128"/>
                          <a:ea typeface="游ゴシック" panose="020B0400000000000000" pitchFamily="50" charset="-128"/>
                        </a:rPr>
                        <a:t>⑤</a:t>
                      </a:r>
                    </a:p>
                  </a:txBody>
                  <a:tcPr marL="9525" marR="9525" marT="9525" marB="0" anchor="ctr">
                    <a:noFill/>
                  </a:tcPr>
                </a:tc>
                <a:tc>
                  <a:txBody>
                    <a:bodyPr/>
                    <a:lstStyle/>
                    <a:p>
                      <a:pPr algn="l" fontAlgn="ctr"/>
                      <a:r>
                        <a:rPr lang="ja-JP" altLang="en-US" sz="1300" u="none" strike="noStrike" dirty="0">
                          <a:effectLst/>
                          <a:latin typeface="游ゴシック" panose="020B0400000000000000" pitchFamily="50" charset="-128"/>
                          <a:ea typeface="游ゴシック" panose="020B0400000000000000" pitchFamily="50" charset="-128"/>
                        </a:rPr>
                        <a:t>日常的な業務についてプリセプターや統括保健師等との振り返り面談がある</a:t>
                      </a:r>
                      <a:endParaRPr lang="ja-JP" altLang="en-US" sz="1300" b="0" i="0" u="none" strike="noStrike" dirty="0">
                        <a:solidFill>
                          <a:srgbClr val="000000"/>
                        </a:solidFill>
                        <a:effectLst/>
                        <a:latin typeface="游ゴシック" panose="020B0400000000000000" pitchFamily="50" charset="-128"/>
                        <a:ea typeface="游ゴシック" panose="020B0400000000000000" pitchFamily="50" charset="-128"/>
                      </a:endParaRPr>
                    </a:p>
                  </a:txBody>
                  <a:tcPr marL="9525" marR="9525" marT="9525" marB="0" anchor="ctr">
                    <a:noFill/>
                  </a:tcPr>
                </a:tc>
                <a:tc>
                  <a:txBody>
                    <a:bodyPr/>
                    <a:lstStyle/>
                    <a:p>
                      <a:pPr algn="ctr" fontAlgn="ctr"/>
                      <a:r>
                        <a:rPr lang="ja-JP" altLang="en-US" sz="1800" u="none" strike="noStrike" dirty="0">
                          <a:effectLst/>
                          <a:latin typeface="游ゴシック" panose="020B0400000000000000" pitchFamily="50" charset="-128"/>
                          <a:ea typeface="游ゴシック" panose="020B0400000000000000" pitchFamily="50" charset="-128"/>
                        </a:rPr>
                        <a:t>〇</a:t>
                      </a:r>
                      <a:endParaRPr lang="ja-JP" altLang="en-US" sz="1800" b="1" i="0" u="none" strike="noStrike" dirty="0">
                        <a:solidFill>
                          <a:srgbClr val="000000"/>
                        </a:solidFill>
                        <a:effectLst/>
                        <a:latin typeface="游ゴシック" panose="020B0400000000000000" pitchFamily="50" charset="-128"/>
                        <a:ea typeface="游ゴシック" panose="020B0400000000000000" pitchFamily="50" charset="-128"/>
                      </a:endParaRPr>
                    </a:p>
                  </a:txBody>
                  <a:tcPr marL="9525" marR="9525" marT="9525" marB="0" anchor="ctr">
                    <a:noFill/>
                  </a:tcPr>
                </a:tc>
                <a:tc>
                  <a:txBody>
                    <a:bodyPr/>
                    <a:lstStyle/>
                    <a:p>
                      <a:pPr algn="ctr" fontAlgn="ctr"/>
                      <a:r>
                        <a:rPr lang="ja-JP" altLang="en-US" sz="1800" u="none" strike="noStrike" dirty="0">
                          <a:effectLst/>
                          <a:latin typeface="游ゴシック" panose="020B0400000000000000" pitchFamily="50" charset="-128"/>
                          <a:ea typeface="游ゴシック" panose="020B0400000000000000" pitchFamily="50" charset="-128"/>
                        </a:rPr>
                        <a:t>　</a:t>
                      </a:r>
                      <a:endParaRPr lang="ja-JP" altLang="en-US" sz="1800" b="1" i="0" u="none" strike="noStrike" dirty="0">
                        <a:solidFill>
                          <a:srgbClr val="000000"/>
                        </a:solidFill>
                        <a:effectLst/>
                        <a:latin typeface="游ゴシック" panose="020B0400000000000000" pitchFamily="50" charset="-128"/>
                        <a:ea typeface="游ゴシック" panose="020B0400000000000000" pitchFamily="50" charset="-128"/>
                      </a:endParaRPr>
                    </a:p>
                  </a:txBody>
                  <a:tcPr marL="9525" marR="9525" marT="9525" marB="0" anchor="ctr">
                    <a:noFill/>
                  </a:tcPr>
                </a:tc>
                <a:tc>
                  <a:txBody>
                    <a:bodyPr/>
                    <a:lstStyle/>
                    <a:p>
                      <a:pPr algn="ctr" fontAlgn="ctr"/>
                      <a:r>
                        <a:rPr lang="ja-JP" altLang="en-US" sz="1800" u="none" strike="noStrike" dirty="0">
                          <a:effectLst/>
                          <a:latin typeface="游ゴシック" panose="020B0400000000000000" pitchFamily="50" charset="-128"/>
                          <a:ea typeface="游ゴシック" panose="020B0400000000000000" pitchFamily="50" charset="-128"/>
                        </a:rPr>
                        <a:t>　</a:t>
                      </a:r>
                      <a:endParaRPr lang="ja-JP" altLang="en-US" sz="1800" b="1" i="0" u="none" strike="noStrike" dirty="0">
                        <a:solidFill>
                          <a:srgbClr val="000000"/>
                        </a:solidFill>
                        <a:effectLst/>
                        <a:latin typeface="游ゴシック" panose="020B0400000000000000" pitchFamily="50" charset="-128"/>
                        <a:ea typeface="游ゴシック" panose="020B0400000000000000" pitchFamily="50" charset="-128"/>
                      </a:endParaRPr>
                    </a:p>
                  </a:txBody>
                  <a:tcPr marL="9525" marR="9525" marT="9525" marB="0" anchor="ctr">
                    <a:noFill/>
                  </a:tcPr>
                </a:tc>
                <a:tc>
                  <a:txBody>
                    <a:bodyPr/>
                    <a:lstStyle/>
                    <a:p>
                      <a:pPr algn="ctr" fontAlgn="ctr"/>
                      <a:r>
                        <a:rPr lang="ja-JP" altLang="en-US" sz="1800" u="none" strike="noStrike" dirty="0">
                          <a:effectLst/>
                          <a:latin typeface="游ゴシック" panose="020B0400000000000000" pitchFamily="50" charset="-128"/>
                          <a:ea typeface="游ゴシック" panose="020B0400000000000000" pitchFamily="50" charset="-128"/>
                        </a:rPr>
                        <a:t>　</a:t>
                      </a:r>
                      <a:endParaRPr lang="ja-JP" altLang="en-US" sz="1800" b="1" i="0" u="none" strike="noStrike" dirty="0">
                        <a:solidFill>
                          <a:srgbClr val="000000"/>
                        </a:solidFill>
                        <a:effectLst/>
                        <a:latin typeface="游ゴシック" panose="020B0400000000000000" pitchFamily="50" charset="-128"/>
                        <a:ea typeface="游ゴシック" panose="020B0400000000000000" pitchFamily="50" charset="-128"/>
                      </a:endParaRPr>
                    </a:p>
                  </a:txBody>
                  <a:tcPr marL="9525" marR="9525" marT="9525" marB="0" anchor="ctr">
                    <a:noFill/>
                  </a:tcPr>
                </a:tc>
                <a:tc>
                  <a:txBody>
                    <a:bodyPr/>
                    <a:lstStyle/>
                    <a:p>
                      <a:pPr algn="ctr" fontAlgn="ctr"/>
                      <a:r>
                        <a:rPr lang="ja-JP" altLang="en-US" sz="1800" u="none" strike="noStrike" dirty="0">
                          <a:effectLst/>
                          <a:latin typeface="游ゴシック" panose="020B0400000000000000" pitchFamily="50" charset="-128"/>
                          <a:ea typeface="游ゴシック" panose="020B0400000000000000" pitchFamily="50" charset="-128"/>
                        </a:rPr>
                        <a:t>　</a:t>
                      </a:r>
                      <a:endParaRPr lang="ja-JP" altLang="en-US" sz="1800" b="1" i="0" u="none" strike="noStrike" dirty="0">
                        <a:solidFill>
                          <a:srgbClr val="000000"/>
                        </a:solidFill>
                        <a:effectLst/>
                        <a:latin typeface="游ゴシック" panose="020B0400000000000000" pitchFamily="50" charset="-128"/>
                        <a:ea typeface="游ゴシック" panose="020B0400000000000000" pitchFamily="50" charset="-128"/>
                      </a:endParaRPr>
                    </a:p>
                  </a:txBody>
                  <a:tcPr marL="9525" marR="9525" marT="9525" marB="0" anchor="ctr">
                    <a:noFill/>
                  </a:tcPr>
                </a:tc>
                <a:tc>
                  <a:txBody>
                    <a:bodyPr/>
                    <a:lstStyle/>
                    <a:p>
                      <a:pPr algn="ctr" fontAlgn="ctr"/>
                      <a:r>
                        <a:rPr lang="ja-JP" altLang="en-US" sz="1800" u="none" strike="noStrike" dirty="0">
                          <a:effectLst/>
                          <a:latin typeface="游ゴシック" panose="020B0400000000000000" pitchFamily="50" charset="-128"/>
                          <a:ea typeface="游ゴシック" panose="020B0400000000000000" pitchFamily="50" charset="-128"/>
                        </a:rPr>
                        <a:t>　</a:t>
                      </a:r>
                      <a:endParaRPr lang="ja-JP" altLang="en-US" sz="1800" b="1" i="0" u="none" strike="noStrike" dirty="0">
                        <a:solidFill>
                          <a:srgbClr val="000000"/>
                        </a:solidFill>
                        <a:effectLst/>
                        <a:latin typeface="游ゴシック" panose="020B0400000000000000" pitchFamily="50" charset="-128"/>
                        <a:ea typeface="游ゴシック" panose="020B0400000000000000" pitchFamily="50" charset="-128"/>
                      </a:endParaRPr>
                    </a:p>
                  </a:txBody>
                  <a:tcPr marL="9525" marR="9525" marT="9525" marB="0" anchor="ctr">
                    <a:noFill/>
                  </a:tcPr>
                </a:tc>
                <a:extLst>
                  <a:ext uri="{0D108BD9-81ED-4DB2-BD59-A6C34878D82A}">
                    <a16:rowId xmlns:a16="http://schemas.microsoft.com/office/drawing/2014/main" val="248801625"/>
                  </a:ext>
                </a:extLst>
              </a:tr>
              <a:tr h="43335">
                <a:tc>
                  <a:txBody>
                    <a:bodyPr/>
                    <a:lstStyle/>
                    <a:p>
                      <a:pPr algn="l" fontAlgn="ctr"/>
                      <a:r>
                        <a:rPr lang="ja-JP" altLang="en-US" sz="1400" b="0" i="0" u="none" strike="noStrike" dirty="0">
                          <a:solidFill>
                            <a:schemeClr val="tx1"/>
                          </a:solidFill>
                          <a:effectLst/>
                          <a:latin typeface="游ゴシック" panose="020B0400000000000000" pitchFamily="50" charset="-128"/>
                          <a:ea typeface="游ゴシック" panose="020B0400000000000000" pitchFamily="50" charset="-128"/>
                        </a:rPr>
                        <a:t>⑥</a:t>
                      </a:r>
                    </a:p>
                  </a:txBody>
                  <a:tcPr marL="9525" marR="9525" marT="9525" marB="0" anchor="ctr"/>
                </a:tc>
                <a:tc>
                  <a:txBody>
                    <a:bodyPr/>
                    <a:lstStyle/>
                    <a:p>
                      <a:pPr algn="l" fontAlgn="ctr"/>
                      <a:r>
                        <a:rPr lang="ja-JP" altLang="en-US" sz="1300" u="none" strike="noStrike" dirty="0">
                          <a:effectLst/>
                          <a:latin typeface="游ゴシック" panose="020B0400000000000000" pitchFamily="50" charset="-128"/>
                          <a:ea typeface="游ゴシック" panose="020B0400000000000000" pitchFamily="50" charset="-128"/>
                        </a:rPr>
                        <a:t>業務経験や研修受講履歴等についてプリセプターと振り返りの面談がある</a:t>
                      </a:r>
                      <a:endParaRPr lang="ja-JP" altLang="en-US" sz="1300" b="0" i="0" u="none" strike="noStrike" dirty="0">
                        <a:solidFill>
                          <a:srgbClr val="000000"/>
                        </a:solidFill>
                        <a:effectLst/>
                        <a:latin typeface="游ゴシック" panose="020B0400000000000000" pitchFamily="50" charset="-128"/>
                        <a:ea typeface="游ゴシック" panose="020B0400000000000000" pitchFamily="50" charset="-128"/>
                      </a:endParaRPr>
                    </a:p>
                  </a:txBody>
                  <a:tcPr marL="9525" marR="9525" marT="9525" marB="0" anchor="ctr"/>
                </a:tc>
                <a:tc>
                  <a:txBody>
                    <a:bodyPr/>
                    <a:lstStyle/>
                    <a:p>
                      <a:pPr algn="ctr" fontAlgn="ctr"/>
                      <a:r>
                        <a:rPr lang="ja-JP" altLang="en-US" sz="1800" u="none" strike="noStrike" dirty="0">
                          <a:effectLst/>
                          <a:latin typeface="游ゴシック" panose="020B0400000000000000" pitchFamily="50" charset="-128"/>
                          <a:ea typeface="游ゴシック" panose="020B0400000000000000" pitchFamily="50" charset="-128"/>
                        </a:rPr>
                        <a:t>　</a:t>
                      </a:r>
                      <a:endParaRPr lang="ja-JP" altLang="en-US" sz="1800" b="1" i="0" u="none" strike="noStrike" dirty="0">
                        <a:solidFill>
                          <a:srgbClr val="000000"/>
                        </a:solidFill>
                        <a:effectLst/>
                        <a:latin typeface="游ゴシック" panose="020B0400000000000000" pitchFamily="50" charset="-128"/>
                        <a:ea typeface="游ゴシック" panose="020B0400000000000000" pitchFamily="50" charset="-128"/>
                      </a:endParaRPr>
                    </a:p>
                  </a:txBody>
                  <a:tcPr marL="9525" marR="9525" marT="9525" marB="0" anchor="ctr"/>
                </a:tc>
                <a:tc>
                  <a:txBody>
                    <a:bodyPr/>
                    <a:lstStyle/>
                    <a:p>
                      <a:pPr algn="ctr" fontAlgn="ctr"/>
                      <a:r>
                        <a:rPr lang="ja-JP" altLang="en-US" sz="1800" u="none" strike="noStrike" dirty="0">
                          <a:effectLst/>
                          <a:latin typeface="游ゴシック" panose="020B0400000000000000" pitchFamily="50" charset="-128"/>
                          <a:ea typeface="游ゴシック" panose="020B0400000000000000" pitchFamily="50" charset="-128"/>
                        </a:rPr>
                        <a:t>　</a:t>
                      </a:r>
                      <a:endParaRPr lang="ja-JP" altLang="en-US" sz="1800" b="1" i="0" u="none" strike="noStrike" dirty="0">
                        <a:solidFill>
                          <a:srgbClr val="000000"/>
                        </a:solidFill>
                        <a:effectLst/>
                        <a:latin typeface="游ゴシック" panose="020B0400000000000000" pitchFamily="50" charset="-128"/>
                        <a:ea typeface="游ゴシック" panose="020B0400000000000000" pitchFamily="50" charset="-128"/>
                      </a:endParaRPr>
                    </a:p>
                  </a:txBody>
                  <a:tcPr marL="9525" marR="9525" marT="9525" marB="0" anchor="ctr"/>
                </a:tc>
                <a:tc>
                  <a:txBody>
                    <a:bodyPr/>
                    <a:lstStyle/>
                    <a:p>
                      <a:pPr algn="ctr" fontAlgn="ctr"/>
                      <a:r>
                        <a:rPr lang="ja-JP" altLang="en-US" sz="1800" u="none" strike="noStrike" dirty="0">
                          <a:effectLst/>
                          <a:latin typeface="游ゴシック" panose="020B0400000000000000" pitchFamily="50" charset="-128"/>
                          <a:ea typeface="游ゴシック" panose="020B0400000000000000" pitchFamily="50" charset="-128"/>
                        </a:rPr>
                        <a:t>　</a:t>
                      </a:r>
                      <a:endParaRPr lang="ja-JP" altLang="en-US" sz="1800" b="1" i="0" u="none" strike="noStrike" dirty="0">
                        <a:solidFill>
                          <a:srgbClr val="000000"/>
                        </a:solidFill>
                        <a:effectLst/>
                        <a:latin typeface="游ゴシック" panose="020B0400000000000000" pitchFamily="50" charset="-128"/>
                        <a:ea typeface="游ゴシック" panose="020B0400000000000000" pitchFamily="50" charset="-128"/>
                      </a:endParaRPr>
                    </a:p>
                  </a:txBody>
                  <a:tcPr marL="9525" marR="9525" marT="9525" marB="0" anchor="ctr"/>
                </a:tc>
                <a:tc>
                  <a:txBody>
                    <a:bodyPr/>
                    <a:lstStyle/>
                    <a:p>
                      <a:pPr algn="ctr" fontAlgn="ctr"/>
                      <a:r>
                        <a:rPr lang="ja-JP" altLang="en-US" sz="1800" u="none" strike="noStrike" dirty="0">
                          <a:effectLst/>
                          <a:latin typeface="游ゴシック" panose="020B0400000000000000" pitchFamily="50" charset="-128"/>
                          <a:ea typeface="游ゴシック" panose="020B0400000000000000" pitchFamily="50" charset="-128"/>
                        </a:rPr>
                        <a:t>〇</a:t>
                      </a:r>
                      <a:endParaRPr lang="ja-JP" altLang="en-US" sz="1800" b="1" i="0" u="none" strike="noStrike" dirty="0">
                        <a:solidFill>
                          <a:srgbClr val="000000"/>
                        </a:solidFill>
                        <a:effectLst/>
                        <a:latin typeface="游ゴシック" panose="020B0400000000000000" pitchFamily="50" charset="-128"/>
                        <a:ea typeface="游ゴシック" panose="020B0400000000000000" pitchFamily="50" charset="-128"/>
                      </a:endParaRPr>
                    </a:p>
                  </a:txBody>
                  <a:tcPr marL="9525" marR="9525" marT="9525" marB="0" anchor="ctr"/>
                </a:tc>
                <a:tc>
                  <a:txBody>
                    <a:bodyPr/>
                    <a:lstStyle/>
                    <a:p>
                      <a:pPr algn="ctr" fontAlgn="ctr"/>
                      <a:r>
                        <a:rPr lang="ja-JP" altLang="en-US" sz="1800" u="none" strike="noStrike" dirty="0">
                          <a:effectLst/>
                          <a:latin typeface="游ゴシック" panose="020B0400000000000000" pitchFamily="50" charset="-128"/>
                          <a:ea typeface="游ゴシック" panose="020B0400000000000000" pitchFamily="50" charset="-128"/>
                        </a:rPr>
                        <a:t>　</a:t>
                      </a:r>
                      <a:endParaRPr lang="ja-JP" altLang="en-US" sz="1800" b="1" i="0" u="none" strike="noStrike" dirty="0">
                        <a:solidFill>
                          <a:srgbClr val="000000"/>
                        </a:solidFill>
                        <a:effectLst/>
                        <a:latin typeface="游ゴシック" panose="020B0400000000000000" pitchFamily="50" charset="-128"/>
                        <a:ea typeface="游ゴシック" panose="020B0400000000000000" pitchFamily="50" charset="-128"/>
                      </a:endParaRPr>
                    </a:p>
                  </a:txBody>
                  <a:tcPr marL="9525" marR="9525" marT="9525" marB="0" anchor="ctr"/>
                </a:tc>
                <a:tc>
                  <a:txBody>
                    <a:bodyPr/>
                    <a:lstStyle/>
                    <a:p>
                      <a:pPr algn="ctr" fontAlgn="ctr"/>
                      <a:r>
                        <a:rPr lang="ja-JP" altLang="en-US" sz="1800" u="none" strike="noStrike" dirty="0">
                          <a:effectLst/>
                          <a:latin typeface="游ゴシック" panose="020B0400000000000000" pitchFamily="50" charset="-128"/>
                          <a:ea typeface="游ゴシック" panose="020B0400000000000000" pitchFamily="50" charset="-128"/>
                        </a:rPr>
                        <a:t>　</a:t>
                      </a:r>
                      <a:endParaRPr lang="ja-JP" altLang="en-US" sz="1800" b="1" i="0" u="none" strike="noStrike" dirty="0">
                        <a:solidFill>
                          <a:srgbClr val="000000"/>
                        </a:solidFill>
                        <a:effectLst/>
                        <a:latin typeface="游ゴシック" panose="020B0400000000000000" pitchFamily="50" charset="-128"/>
                        <a:ea typeface="游ゴシック" panose="020B0400000000000000" pitchFamily="50" charset="-128"/>
                      </a:endParaRPr>
                    </a:p>
                  </a:txBody>
                  <a:tcPr marL="9525" marR="9525" marT="9525" marB="0" anchor="ctr"/>
                </a:tc>
                <a:extLst>
                  <a:ext uri="{0D108BD9-81ED-4DB2-BD59-A6C34878D82A}">
                    <a16:rowId xmlns:a16="http://schemas.microsoft.com/office/drawing/2014/main" val="3385237217"/>
                  </a:ext>
                </a:extLst>
              </a:tr>
              <a:tr h="0">
                <a:tc>
                  <a:txBody>
                    <a:bodyPr/>
                    <a:lstStyle/>
                    <a:p>
                      <a:pPr algn="l" fontAlgn="ctr"/>
                      <a:r>
                        <a:rPr lang="ja-JP" altLang="en-US" sz="1400" u="none" strike="noStrike" dirty="0">
                          <a:solidFill>
                            <a:schemeClr val="tx1"/>
                          </a:solidFill>
                          <a:effectLst/>
                          <a:latin typeface="游ゴシック" panose="020B0400000000000000" pitchFamily="50" charset="-128"/>
                          <a:ea typeface="游ゴシック" panose="020B0400000000000000" pitchFamily="50" charset="-128"/>
                        </a:rPr>
                        <a:t>⑦</a:t>
                      </a:r>
                      <a:endParaRPr lang="ja-JP" altLang="en-US" sz="1400" b="0" i="0" u="none" strike="noStrike" dirty="0">
                        <a:solidFill>
                          <a:schemeClr val="tx1"/>
                        </a:solidFill>
                        <a:effectLst/>
                        <a:latin typeface="游ゴシック" panose="020B0400000000000000" pitchFamily="50" charset="-128"/>
                        <a:ea typeface="游ゴシック" panose="020B0400000000000000" pitchFamily="50" charset="-128"/>
                      </a:endParaRPr>
                    </a:p>
                  </a:txBody>
                  <a:tcPr marL="9525" marR="9525" marT="9525" marB="0" anchor="ctr">
                    <a:noFill/>
                  </a:tcPr>
                </a:tc>
                <a:tc>
                  <a:txBody>
                    <a:bodyPr/>
                    <a:lstStyle/>
                    <a:p>
                      <a:pPr algn="l" fontAlgn="ctr"/>
                      <a:r>
                        <a:rPr lang="ja-JP" altLang="en-US" sz="1600" u="none" strike="noStrike" dirty="0">
                          <a:solidFill>
                            <a:srgbClr val="FF0000"/>
                          </a:solidFill>
                          <a:effectLst/>
                          <a:latin typeface="游ゴシック" panose="020B0400000000000000" pitchFamily="50" charset="-128"/>
                          <a:ea typeface="游ゴシック" panose="020B0400000000000000" pitchFamily="50" charset="-128"/>
                        </a:rPr>
                        <a:t>業務遂行上の必要な研修が受講しやすい</a:t>
                      </a:r>
                      <a:endParaRPr lang="ja-JP" altLang="en-US" sz="1600" b="0" i="0" u="none" strike="noStrike" dirty="0">
                        <a:solidFill>
                          <a:srgbClr val="FF0000"/>
                        </a:solidFill>
                        <a:effectLst/>
                        <a:latin typeface="游ゴシック" panose="020B0400000000000000" pitchFamily="50" charset="-128"/>
                        <a:ea typeface="游ゴシック" panose="020B0400000000000000" pitchFamily="50" charset="-128"/>
                      </a:endParaRPr>
                    </a:p>
                  </a:txBody>
                  <a:tcPr marL="9525" marR="9525" marT="9525" marB="0" anchor="ctr">
                    <a:noFill/>
                  </a:tcPr>
                </a:tc>
                <a:tc>
                  <a:txBody>
                    <a:bodyPr/>
                    <a:lstStyle/>
                    <a:p>
                      <a:pPr algn="ctr" fontAlgn="ctr"/>
                      <a:r>
                        <a:rPr lang="ja-JP" altLang="en-US" sz="1800" u="none" strike="noStrike" dirty="0">
                          <a:solidFill>
                            <a:srgbClr val="FF0000"/>
                          </a:solidFill>
                          <a:effectLst/>
                          <a:latin typeface="游ゴシック" panose="020B0400000000000000" pitchFamily="50" charset="-128"/>
                          <a:ea typeface="游ゴシック" panose="020B0400000000000000" pitchFamily="50" charset="-128"/>
                        </a:rPr>
                        <a:t>〇</a:t>
                      </a:r>
                      <a:endParaRPr lang="ja-JP" altLang="en-US" sz="1800" b="1" i="0" u="none" strike="noStrike" dirty="0">
                        <a:solidFill>
                          <a:srgbClr val="FF0000"/>
                        </a:solidFill>
                        <a:effectLst/>
                        <a:latin typeface="游ゴシック" panose="020B0400000000000000" pitchFamily="50" charset="-128"/>
                        <a:ea typeface="游ゴシック" panose="020B0400000000000000" pitchFamily="50" charset="-128"/>
                      </a:endParaRPr>
                    </a:p>
                  </a:txBody>
                  <a:tcPr marL="9525" marR="9525" marT="9525" marB="0" anchor="ctr">
                    <a:noFill/>
                  </a:tcPr>
                </a:tc>
                <a:tc>
                  <a:txBody>
                    <a:bodyPr/>
                    <a:lstStyle/>
                    <a:p>
                      <a:pPr algn="ctr" fontAlgn="ctr"/>
                      <a:r>
                        <a:rPr lang="ja-JP" altLang="en-US" sz="1800" u="none" strike="noStrike" dirty="0">
                          <a:solidFill>
                            <a:srgbClr val="FF0000"/>
                          </a:solidFill>
                          <a:effectLst/>
                          <a:latin typeface="游ゴシック" panose="020B0400000000000000" pitchFamily="50" charset="-128"/>
                          <a:ea typeface="游ゴシック" panose="020B0400000000000000" pitchFamily="50" charset="-128"/>
                        </a:rPr>
                        <a:t>〇</a:t>
                      </a:r>
                      <a:endParaRPr lang="ja-JP" altLang="en-US" sz="1800" b="1" i="0" u="none" strike="noStrike" dirty="0">
                        <a:solidFill>
                          <a:srgbClr val="FF0000"/>
                        </a:solidFill>
                        <a:effectLst/>
                        <a:latin typeface="游ゴシック" panose="020B0400000000000000" pitchFamily="50" charset="-128"/>
                        <a:ea typeface="游ゴシック" panose="020B0400000000000000" pitchFamily="50" charset="-128"/>
                      </a:endParaRPr>
                    </a:p>
                  </a:txBody>
                  <a:tcPr marL="9525" marR="9525" marT="9525" marB="0" anchor="ctr">
                    <a:noFill/>
                  </a:tcPr>
                </a:tc>
                <a:tc>
                  <a:txBody>
                    <a:bodyPr/>
                    <a:lstStyle/>
                    <a:p>
                      <a:pPr algn="ctr" fontAlgn="ctr"/>
                      <a:r>
                        <a:rPr lang="ja-JP" altLang="en-US" sz="1800" u="none" strike="noStrike" dirty="0">
                          <a:solidFill>
                            <a:srgbClr val="FF0000"/>
                          </a:solidFill>
                          <a:effectLst/>
                          <a:latin typeface="游ゴシック" panose="020B0400000000000000" pitchFamily="50" charset="-128"/>
                          <a:ea typeface="游ゴシック" panose="020B0400000000000000" pitchFamily="50" charset="-128"/>
                        </a:rPr>
                        <a:t>〇</a:t>
                      </a:r>
                      <a:endParaRPr lang="ja-JP" altLang="en-US" sz="1800" b="1" i="0" u="none" strike="noStrike" dirty="0">
                        <a:solidFill>
                          <a:srgbClr val="FF0000"/>
                        </a:solidFill>
                        <a:effectLst/>
                        <a:latin typeface="游ゴシック" panose="020B0400000000000000" pitchFamily="50" charset="-128"/>
                        <a:ea typeface="游ゴシック" panose="020B0400000000000000" pitchFamily="50" charset="-128"/>
                      </a:endParaRPr>
                    </a:p>
                  </a:txBody>
                  <a:tcPr marL="9525" marR="9525" marT="9525" marB="0" anchor="ctr">
                    <a:noFill/>
                  </a:tcPr>
                </a:tc>
                <a:tc>
                  <a:txBody>
                    <a:bodyPr/>
                    <a:lstStyle/>
                    <a:p>
                      <a:pPr algn="ctr" fontAlgn="ctr"/>
                      <a:r>
                        <a:rPr lang="ja-JP" altLang="en-US" sz="1800" u="none" strike="noStrike" dirty="0">
                          <a:solidFill>
                            <a:srgbClr val="FF0000"/>
                          </a:solidFill>
                          <a:effectLst/>
                          <a:latin typeface="游ゴシック" panose="020B0400000000000000" pitchFamily="50" charset="-128"/>
                          <a:ea typeface="游ゴシック" panose="020B0400000000000000" pitchFamily="50" charset="-128"/>
                        </a:rPr>
                        <a:t>〇</a:t>
                      </a:r>
                      <a:endParaRPr lang="ja-JP" altLang="en-US" sz="1800" b="1" i="0" u="none" strike="noStrike" dirty="0">
                        <a:solidFill>
                          <a:srgbClr val="FF0000"/>
                        </a:solidFill>
                        <a:effectLst/>
                        <a:latin typeface="游ゴシック" panose="020B0400000000000000" pitchFamily="50" charset="-128"/>
                        <a:ea typeface="游ゴシック" panose="020B0400000000000000" pitchFamily="50" charset="-128"/>
                      </a:endParaRPr>
                    </a:p>
                  </a:txBody>
                  <a:tcPr marL="9525" marR="9525" marT="9525" marB="0" anchor="ctr">
                    <a:noFill/>
                  </a:tcPr>
                </a:tc>
                <a:tc>
                  <a:txBody>
                    <a:bodyPr/>
                    <a:lstStyle/>
                    <a:p>
                      <a:pPr algn="ctr" fontAlgn="ctr"/>
                      <a:r>
                        <a:rPr lang="ja-JP" altLang="en-US" sz="1800" u="none" strike="noStrike" dirty="0">
                          <a:solidFill>
                            <a:srgbClr val="FF0000"/>
                          </a:solidFill>
                          <a:effectLst/>
                          <a:latin typeface="游ゴシック" panose="020B0400000000000000" pitchFamily="50" charset="-128"/>
                          <a:ea typeface="游ゴシック" panose="020B0400000000000000" pitchFamily="50" charset="-128"/>
                        </a:rPr>
                        <a:t>〇</a:t>
                      </a:r>
                      <a:endParaRPr lang="ja-JP" altLang="en-US" sz="1800" b="1" i="0" u="none" strike="noStrike" dirty="0">
                        <a:solidFill>
                          <a:srgbClr val="FF0000"/>
                        </a:solidFill>
                        <a:effectLst/>
                        <a:latin typeface="游ゴシック" panose="020B0400000000000000" pitchFamily="50" charset="-128"/>
                        <a:ea typeface="游ゴシック" panose="020B0400000000000000" pitchFamily="50" charset="-128"/>
                      </a:endParaRPr>
                    </a:p>
                  </a:txBody>
                  <a:tcPr marL="9525" marR="9525" marT="9525" marB="0" anchor="ctr">
                    <a:noFill/>
                  </a:tcPr>
                </a:tc>
                <a:tc>
                  <a:txBody>
                    <a:bodyPr/>
                    <a:lstStyle/>
                    <a:p>
                      <a:pPr algn="ctr" fontAlgn="ctr"/>
                      <a:r>
                        <a:rPr lang="ja-JP" altLang="en-US" sz="1800" u="none" strike="noStrike" dirty="0">
                          <a:solidFill>
                            <a:srgbClr val="FF0000"/>
                          </a:solidFill>
                          <a:effectLst/>
                          <a:latin typeface="游ゴシック" panose="020B0400000000000000" pitchFamily="50" charset="-128"/>
                          <a:ea typeface="游ゴシック" panose="020B0400000000000000" pitchFamily="50" charset="-128"/>
                        </a:rPr>
                        <a:t>〇</a:t>
                      </a:r>
                      <a:endParaRPr lang="ja-JP" altLang="en-US" sz="1800" b="1" i="0" u="none" strike="noStrike" dirty="0">
                        <a:solidFill>
                          <a:srgbClr val="FF0000"/>
                        </a:solidFill>
                        <a:effectLst/>
                        <a:latin typeface="游ゴシック" panose="020B0400000000000000" pitchFamily="50" charset="-128"/>
                        <a:ea typeface="游ゴシック" panose="020B0400000000000000" pitchFamily="50" charset="-128"/>
                      </a:endParaRPr>
                    </a:p>
                  </a:txBody>
                  <a:tcPr marL="9525" marR="9525" marT="9525" marB="0" anchor="ctr">
                    <a:noFill/>
                  </a:tcPr>
                </a:tc>
                <a:extLst>
                  <a:ext uri="{0D108BD9-81ED-4DB2-BD59-A6C34878D82A}">
                    <a16:rowId xmlns:a16="http://schemas.microsoft.com/office/drawing/2014/main" val="735717637"/>
                  </a:ext>
                </a:extLst>
              </a:tr>
              <a:tr h="268416">
                <a:tc gridSpan="2">
                  <a:txBody>
                    <a:bodyPr/>
                    <a:lstStyle/>
                    <a:p>
                      <a:pPr algn="l" fontAlgn="ctr"/>
                      <a:r>
                        <a:rPr lang="en-US" altLang="ja-JP" sz="1400" u="none" strike="noStrike" dirty="0">
                          <a:effectLst/>
                          <a:latin typeface="游ゴシック" panose="020B0400000000000000" pitchFamily="50" charset="-128"/>
                          <a:ea typeface="游ゴシック" panose="020B0400000000000000" pitchFamily="50" charset="-128"/>
                        </a:rPr>
                        <a:t>【</a:t>
                      </a:r>
                      <a:r>
                        <a:rPr lang="ja-JP" altLang="en-US" sz="1400" u="none" strike="noStrike" dirty="0">
                          <a:effectLst/>
                          <a:latin typeface="游ゴシック" panose="020B0400000000000000" pitchFamily="50" charset="-128"/>
                          <a:ea typeface="游ゴシック" panose="020B0400000000000000" pitchFamily="50" charset="-128"/>
                        </a:rPr>
                        <a:t>職場風土</a:t>
                      </a:r>
                      <a:r>
                        <a:rPr lang="en-US" altLang="ja-JP" sz="1400" u="none" strike="noStrike" dirty="0">
                          <a:effectLst/>
                          <a:latin typeface="游ゴシック" panose="020B0400000000000000" pitchFamily="50" charset="-128"/>
                          <a:ea typeface="游ゴシック" panose="020B0400000000000000" pitchFamily="50" charset="-128"/>
                        </a:rPr>
                        <a:t>】</a:t>
                      </a:r>
                      <a:endParaRPr lang="en-US" altLang="ja-JP" sz="1400" b="1" i="0" u="none" strike="noStrike" dirty="0">
                        <a:solidFill>
                          <a:srgbClr val="000000"/>
                        </a:solidFill>
                        <a:effectLst/>
                        <a:latin typeface="游ゴシック" panose="020B0400000000000000" pitchFamily="50" charset="-128"/>
                        <a:ea typeface="游ゴシック" panose="020B0400000000000000" pitchFamily="50" charset="-128"/>
                      </a:endParaRPr>
                    </a:p>
                  </a:txBody>
                  <a:tcPr marL="9525" marR="9525" marT="9525" marB="0" anchor="ctr">
                    <a:solidFill>
                      <a:schemeClr val="bg2">
                        <a:lumMod val="75000"/>
                      </a:schemeClr>
                    </a:solidFill>
                  </a:tcPr>
                </a:tc>
                <a:tc hMerge="1">
                  <a:txBody>
                    <a:bodyPr/>
                    <a:lstStyle/>
                    <a:p>
                      <a:endParaRPr kumimoji="1" lang="ja-JP" altLang="en-US"/>
                    </a:p>
                  </a:txBody>
                  <a:tcPr/>
                </a:tc>
                <a:tc>
                  <a:txBody>
                    <a:bodyPr/>
                    <a:lstStyle/>
                    <a:p>
                      <a:pPr algn="ctr" fontAlgn="ctr"/>
                      <a:r>
                        <a:rPr lang="ja-JP" altLang="en-US" sz="1400" u="none" strike="noStrike" dirty="0">
                          <a:effectLst/>
                          <a:latin typeface="游ゴシック" panose="020B0400000000000000" pitchFamily="50" charset="-128"/>
                          <a:ea typeface="游ゴシック" panose="020B0400000000000000" pitchFamily="50" charset="-128"/>
                        </a:rPr>
                        <a:t>大規模</a:t>
                      </a:r>
                      <a:endParaRPr lang="ja-JP" altLang="en-US" sz="1400" b="1" i="0" u="none" strike="noStrike" dirty="0">
                        <a:solidFill>
                          <a:srgbClr val="000000"/>
                        </a:solidFill>
                        <a:effectLst/>
                        <a:latin typeface="游ゴシック" panose="020B0400000000000000" pitchFamily="50" charset="-128"/>
                        <a:ea typeface="游ゴシック" panose="020B0400000000000000" pitchFamily="50" charset="-128"/>
                      </a:endParaRPr>
                    </a:p>
                  </a:txBody>
                  <a:tcPr marL="9525" marR="9525" marT="9525" marB="0" anchor="ctr">
                    <a:solidFill>
                      <a:schemeClr val="bg2">
                        <a:lumMod val="75000"/>
                      </a:schemeClr>
                    </a:solidFill>
                  </a:tcPr>
                </a:tc>
                <a:tc>
                  <a:txBody>
                    <a:bodyPr/>
                    <a:lstStyle/>
                    <a:p>
                      <a:pPr algn="ctr" fontAlgn="ctr"/>
                      <a:r>
                        <a:rPr lang="ja-JP" altLang="en-US" sz="1400" u="none" strike="noStrike" dirty="0">
                          <a:effectLst/>
                          <a:latin typeface="游ゴシック" panose="020B0400000000000000" pitchFamily="50" charset="-128"/>
                          <a:ea typeface="游ゴシック" panose="020B0400000000000000" pitchFamily="50" charset="-128"/>
                        </a:rPr>
                        <a:t>小規模</a:t>
                      </a:r>
                      <a:endParaRPr lang="ja-JP" altLang="en-US" sz="1400" b="1" i="0" u="none" strike="noStrike" dirty="0">
                        <a:solidFill>
                          <a:srgbClr val="000000"/>
                        </a:solidFill>
                        <a:effectLst/>
                        <a:latin typeface="游ゴシック" panose="020B0400000000000000" pitchFamily="50" charset="-128"/>
                        <a:ea typeface="游ゴシック" panose="020B0400000000000000" pitchFamily="50" charset="-128"/>
                      </a:endParaRPr>
                    </a:p>
                  </a:txBody>
                  <a:tcPr marL="9525" marR="9525" marT="9525" marB="0" anchor="ctr">
                    <a:solidFill>
                      <a:schemeClr val="bg2">
                        <a:lumMod val="75000"/>
                      </a:schemeClr>
                    </a:solidFill>
                  </a:tcPr>
                </a:tc>
                <a:tc>
                  <a:txBody>
                    <a:bodyPr/>
                    <a:lstStyle/>
                    <a:p>
                      <a:pPr algn="ctr" fontAlgn="ctr"/>
                      <a:r>
                        <a:rPr lang="en-US" altLang="ja-JP" sz="1400" u="none" strike="noStrike" dirty="0">
                          <a:effectLst/>
                          <a:latin typeface="游ゴシック" panose="020B0400000000000000" pitchFamily="50" charset="-128"/>
                          <a:ea typeface="游ゴシック" panose="020B0400000000000000" pitchFamily="50" charset="-128"/>
                        </a:rPr>
                        <a:t>20</a:t>
                      </a:r>
                      <a:r>
                        <a:rPr lang="ja-JP" altLang="en-US" sz="1400" u="none" strike="noStrike" dirty="0">
                          <a:effectLst/>
                          <a:latin typeface="游ゴシック" panose="020B0400000000000000" pitchFamily="50" charset="-128"/>
                          <a:ea typeface="游ゴシック" panose="020B0400000000000000" pitchFamily="50" charset="-128"/>
                        </a:rPr>
                        <a:t>代</a:t>
                      </a:r>
                      <a:endParaRPr lang="ja-JP" altLang="en-US" sz="1400" b="1" i="0" u="none" strike="noStrike" dirty="0">
                        <a:solidFill>
                          <a:srgbClr val="000000"/>
                        </a:solidFill>
                        <a:effectLst/>
                        <a:latin typeface="游ゴシック" panose="020B0400000000000000" pitchFamily="50" charset="-128"/>
                        <a:ea typeface="游ゴシック" panose="020B0400000000000000" pitchFamily="50" charset="-128"/>
                      </a:endParaRPr>
                    </a:p>
                  </a:txBody>
                  <a:tcPr marL="9525" marR="9525" marT="9525" marB="0" anchor="ctr">
                    <a:solidFill>
                      <a:schemeClr val="bg2">
                        <a:lumMod val="75000"/>
                      </a:schemeClr>
                    </a:solidFill>
                  </a:tcPr>
                </a:tc>
                <a:tc>
                  <a:txBody>
                    <a:bodyPr/>
                    <a:lstStyle/>
                    <a:p>
                      <a:pPr algn="ctr" fontAlgn="ctr"/>
                      <a:r>
                        <a:rPr lang="en-US" altLang="ja-JP" sz="1400" u="none" strike="noStrike" dirty="0">
                          <a:effectLst/>
                          <a:latin typeface="游ゴシック" panose="020B0400000000000000" pitchFamily="50" charset="-128"/>
                          <a:ea typeface="游ゴシック" panose="020B0400000000000000" pitchFamily="50" charset="-128"/>
                        </a:rPr>
                        <a:t>30</a:t>
                      </a:r>
                      <a:r>
                        <a:rPr lang="ja-JP" altLang="en-US" sz="1400" u="none" strike="noStrike" dirty="0">
                          <a:effectLst/>
                          <a:latin typeface="游ゴシック" panose="020B0400000000000000" pitchFamily="50" charset="-128"/>
                          <a:ea typeface="游ゴシック" panose="020B0400000000000000" pitchFamily="50" charset="-128"/>
                        </a:rPr>
                        <a:t>代</a:t>
                      </a:r>
                      <a:r>
                        <a:rPr lang="en-US" altLang="ja-JP" sz="1400" u="none" strike="noStrike" dirty="0">
                          <a:effectLst/>
                          <a:latin typeface="游ゴシック" panose="020B0400000000000000" pitchFamily="50" charset="-128"/>
                          <a:ea typeface="游ゴシック" panose="020B0400000000000000" pitchFamily="50" charset="-128"/>
                        </a:rPr>
                        <a:t>+</a:t>
                      </a:r>
                      <a:endParaRPr lang="en-US" altLang="ja-JP" sz="1400" b="1" i="0" u="none" strike="noStrike" dirty="0">
                        <a:solidFill>
                          <a:srgbClr val="000000"/>
                        </a:solidFill>
                        <a:effectLst/>
                        <a:latin typeface="游ゴシック" panose="020B0400000000000000" pitchFamily="50" charset="-128"/>
                        <a:ea typeface="游ゴシック" panose="020B0400000000000000" pitchFamily="50" charset="-128"/>
                      </a:endParaRPr>
                    </a:p>
                  </a:txBody>
                  <a:tcPr marL="9525" marR="9525" marT="9525" marB="0" anchor="ctr">
                    <a:solidFill>
                      <a:schemeClr val="bg2">
                        <a:lumMod val="75000"/>
                      </a:schemeClr>
                    </a:solidFill>
                  </a:tcPr>
                </a:tc>
                <a:tc>
                  <a:txBody>
                    <a:bodyPr/>
                    <a:lstStyle/>
                    <a:p>
                      <a:pPr algn="ctr" fontAlgn="ctr"/>
                      <a:r>
                        <a:rPr lang="ja-JP" altLang="en-US" sz="1400" u="none" strike="noStrike" dirty="0">
                          <a:effectLst/>
                          <a:latin typeface="游ゴシック" panose="020B0400000000000000" pitchFamily="50" charset="-128"/>
                          <a:ea typeface="游ゴシック" panose="020B0400000000000000" pitchFamily="50" charset="-128"/>
                        </a:rPr>
                        <a:t>職歴有</a:t>
                      </a:r>
                      <a:endParaRPr lang="ja-JP" altLang="en-US" sz="1400" b="1" i="0" u="none" strike="noStrike" dirty="0">
                        <a:solidFill>
                          <a:srgbClr val="000000"/>
                        </a:solidFill>
                        <a:effectLst/>
                        <a:latin typeface="游ゴシック" panose="020B0400000000000000" pitchFamily="50" charset="-128"/>
                        <a:ea typeface="游ゴシック" panose="020B0400000000000000" pitchFamily="50" charset="-128"/>
                      </a:endParaRPr>
                    </a:p>
                  </a:txBody>
                  <a:tcPr marL="9525" marR="9525" marT="9525" marB="0" anchor="ctr">
                    <a:solidFill>
                      <a:schemeClr val="bg2">
                        <a:lumMod val="75000"/>
                      </a:schemeClr>
                    </a:solidFill>
                  </a:tcPr>
                </a:tc>
                <a:tc>
                  <a:txBody>
                    <a:bodyPr/>
                    <a:lstStyle/>
                    <a:p>
                      <a:pPr algn="ctr" fontAlgn="ctr"/>
                      <a:r>
                        <a:rPr lang="ja-JP" altLang="en-US" sz="1400" u="none" strike="noStrike" dirty="0">
                          <a:effectLst/>
                          <a:latin typeface="游ゴシック" panose="020B0400000000000000" pitchFamily="50" charset="-128"/>
                          <a:ea typeface="游ゴシック" panose="020B0400000000000000" pitchFamily="50" charset="-128"/>
                        </a:rPr>
                        <a:t>職歴無</a:t>
                      </a:r>
                      <a:endParaRPr lang="ja-JP" altLang="en-US" sz="1400" b="1" i="0" u="none" strike="noStrike" dirty="0">
                        <a:solidFill>
                          <a:srgbClr val="000000"/>
                        </a:solidFill>
                        <a:effectLst/>
                        <a:latin typeface="游ゴシック" panose="020B0400000000000000" pitchFamily="50" charset="-128"/>
                        <a:ea typeface="游ゴシック" panose="020B0400000000000000" pitchFamily="50" charset="-128"/>
                      </a:endParaRPr>
                    </a:p>
                  </a:txBody>
                  <a:tcPr marL="9525" marR="9525" marT="9525" marB="0" anchor="ctr">
                    <a:solidFill>
                      <a:schemeClr val="bg2">
                        <a:lumMod val="75000"/>
                      </a:schemeClr>
                    </a:solidFill>
                  </a:tcPr>
                </a:tc>
                <a:extLst>
                  <a:ext uri="{0D108BD9-81ED-4DB2-BD59-A6C34878D82A}">
                    <a16:rowId xmlns:a16="http://schemas.microsoft.com/office/drawing/2014/main" val="1032292821"/>
                  </a:ext>
                </a:extLst>
              </a:tr>
              <a:tr h="110008">
                <a:tc>
                  <a:txBody>
                    <a:bodyPr/>
                    <a:lstStyle/>
                    <a:p>
                      <a:pPr algn="l" fontAlgn="ctr"/>
                      <a:r>
                        <a:rPr lang="ja-JP" altLang="en-US" sz="1400" u="none" strike="noStrike" dirty="0">
                          <a:solidFill>
                            <a:schemeClr val="tx1"/>
                          </a:solidFill>
                          <a:effectLst/>
                          <a:latin typeface="游ゴシック" panose="020B0400000000000000" pitchFamily="50" charset="-128"/>
                          <a:ea typeface="游ゴシック" panose="020B0400000000000000" pitchFamily="50" charset="-128"/>
                        </a:rPr>
                        <a:t>①</a:t>
                      </a:r>
                      <a:endParaRPr lang="ja-JP" altLang="en-US" sz="1400" b="0" i="0" u="none" strike="noStrike" dirty="0">
                        <a:solidFill>
                          <a:schemeClr val="tx1"/>
                        </a:solidFill>
                        <a:effectLst/>
                        <a:latin typeface="游ゴシック" panose="020B0400000000000000" pitchFamily="50" charset="-128"/>
                        <a:ea typeface="游ゴシック" panose="020B0400000000000000" pitchFamily="50" charset="-128"/>
                      </a:endParaRPr>
                    </a:p>
                  </a:txBody>
                  <a:tcPr marL="9525" marR="9525" marT="9525" marB="0" anchor="ctr">
                    <a:noFill/>
                  </a:tcPr>
                </a:tc>
                <a:tc>
                  <a:txBody>
                    <a:bodyPr/>
                    <a:lstStyle/>
                    <a:p>
                      <a:pPr algn="l" fontAlgn="ctr"/>
                      <a:r>
                        <a:rPr lang="ja-JP" altLang="en-US" sz="1600" u="none" strike="noStrike" dirty="0">
                          <a:solidFill>
                            <a:srgbClr val="FF0000"/>
                          </a:solidFill>
                          <a:effectLst/>
                          <a:latin typeface="游ゴシック" panose="020B0400000000000000" pitchFamily="50" charset="-128"/>
                          <a:ea typeface="游ゴシック" panose="020B0400000000000000" pitchFamily="50" charset="-128"/>
                        </a:rPr>
                        <a:t>些細な問題や疑問でも相談できる人がいる</a:t>
                      </a:r>
                      <a:endParaRPr lang="ja-JP" altLang="en-US" sz="1600" b="0" i="0" u="none" strike="noStrike" dirty="0">
                        <a:solidFill>
                          <a:srgbClr val="FF0000"/>
                        </a:solidFill>
                        <a:effectLst/>
                        <a:latin typeface="游ゴシック" panose="020B0400000000000000" pitchFamily="50" charset="-128"/>
                        <a:ea typeface="游ゴシック" panose="020B0400000000000000" pitchFamily="50" charset="-128"/>
                      </a:endParaRPr>
                    </a:p>
                  </a:txBody>
                  <a:tcPr marL="9525" marR="9525" marT="9525" marB="0" anchor="ctr">
                    <a:noFill/>
                  </a:tcPr>
                </a:tc>
                <a:tc>
                  <a:txBody>
                    <a:bodyPr/>
                    <a:lstStyle/>
                    <a:p>
                      <a:pPr algn="ctr" fontAlgn="ctr"/>
                      <a:r>
                        <a:rPr lang="ja-JP" altLang="en-US" sz="1800" u="none" strike="noStrike" dirty="0">
                          <a:solidFill>
                            <a:srgbClr val="FF0000"/>
                          </a:solidFill>
                          <a:effectLst/>
                          <a:latin typeface="游ゴシック" panose="020B0400000000000000" pitchFamily="50" charset="-128"/>
                          <a:ea typeface="游ゴシック" panose="020B0400000000000000" pitchFamily="50" charset="-128"/>
                        </a:rPr>
                        <a:t>〇</a:t>
                      </a:r>
                      <a:endParaRPr lang="ja-JP" altLang="en-US" sz="1800" b="1" i="0" u="none" strike="noStrike" dirty="0">
                        <a:solidFill>
                          <a:srgbClr val="FF0000"/>
                        </a:solidFill>
                        <a:effectLst/>
                        <a:latin typeface="游ゴシック" panose="020B0400000000000000" pitchFamily="50" charset="-128"/>
                        <a:ea typeface="游ゴシック" panose="020B0400000000000000" pitchFamily="50" charset="-128"/>
                      </a:endParaRPr>
                    </a:p>
                  </a:txBody>
                  <a:tcPr marL="9525" marR="9525" marT="9525" marB="0" anchor="ctr">
                    <a:noFill/>
                  </a:tcPr>
                </a:tc>
                <a:tc>
                  <a:txBody>
                    <a:bodyPr/>
                    <a:lstStyle/>
                    <a:p>
                      <a:pPr algn="ctr" fontAlgn="ctr"/>
                      <a:r>
                        <a:rPr lang="ja-JP" altLang="en-US" sz="1800" u="none" strike="noStrike" dirty="0">
                          <a:solidFill>
                            <a:srgbClr val="FF0000"/>
                          </a:solidFill>
                          <a:effectLst/>
                          <a:latin typeface="游ゴシック" panose="020B0400000000000000" pitchFamily="50" charset="-128"/>
                          <a:ea typeface="游ゴシック" panose="020B0400000000000000" pitchFamily="50" charset="-128"/>
                        </a:rPr>
                        <a:t>〇</a:t>
                      </a:r>
                      <a:endParaRPr lang="ja-JP" altLang="en-US" sz="1800" b="1" i="0" u="none" strike="noStrike" dirty="0">
                        <a:solidFill>
                          <a:srgbClr val="FF0000"/>
                        </a:solidFill>
                        <a:effectLst/>
                        <a:latin typeface="游ゴシック" panose="020B0400000000000000" pitchFamily="50" charset="-128"/>
                        <a:ea typeface="游ゴシック" panose="020B0400000000000000" pitchFamily="50" charset="-128"/>
                      </a:endParaRPr>
                    </a:p>
                  </a:txBody>
                  <a:tcPr marL="9525" marR="9525" marT="9525" marB="0" anchor="ctr">
                    <a:noFill/>
                  </a:tcPr>
                </a:tc>
                <a:tc>
                  <a:txBody>
                    <a:bodyPr/>
                    <a:lstStyle/>
                    <a:p>
                      <a:pPr algn="ctr" fontAlgn="ctr"/>
                      <a:r>
                        <a:rPr lang="ja-JP" altLang="en-US" sz="1800" u="none" strike="noStrike" dirty="0">
                          <a:solidFill>
                            <a:srgbClr val="FF0000"/>
                          </a:solidFill>
                          <a:effectLst/>
                          <a:latin typeface="游ゴシック" panose="020B0400000000000000" pitchFamily="50" charset="-128"/>
                          <a:ea typeface="游ゴシック" panose="020B0400000000000000" pitchFamily="50" charset="-128"/>
                        </a:rPr>
                        <a:t>〇</a:t>
                      </a:r>
                      <a:endParaRPr lang="ja-JP" altLang="en-US" sz="1800" b="1" i="0" u="none" strike="noStrike" dirty="0">
                        <a:solidFill>
                          <a:srgbClr val="FF0000"/>
                        </a:solidFill>
                        <a:effectLst/>
                        <a:latin typeface="游ゴシック" panose="020B0400000000000000" pitchFamily="50" charset="-128"/>
                        <a:ea typeface="游ゴシック" panose="020B0400000000000000" pitchFamily="50" charset="-128"/>
                      </a:endParaRPr>
                    </a:p>
                  </a:txBody>
                  <a:tcPr marL="9525" marR="9525" marT="9525" marB="0" anchor="ctr">
                    <a:noFill/>
                  </a:tcPr>
                </a:tc>
                <a:tc>
                  <a:txBody>
                    <a:bodyPr/>
                    <a:lstStyle/>
                    <a:p>
                      <a:pPr algn="ctr" fontAlgn="ctr"/>
                      <a:r>
                        <a:rPr lang="ja-JP" altLang="en-US" sz="1800" u="none" strike="noStrike" dirty="0">
                          <a:solidFill>
                            <a:srgbClr val="FF0000"/>
                          </a:solidFill>
                          <a:effectLst/>
                          <a:latin typeface="游ゴシック" panose="020B0400000000000000" pitchFamily="50" charset="-128"/>
                          <a:ea typeface="游ゴシック" panose="020B0400000000000000" pitchFamily="50" charset="-128"/>
                        </a:rPr>
                        <a:t>〇</a:t>
                      </a:r>
                      <a:endParaRPr lang="ja-JP" altLang="en-US" sz="1800" b="1" i="0" u="none" strike="noStrike" dirty="0">
                        <a:solidFill>
                          <a:srgbClr val="FF0000"/>
                        </a:solidFill>
                        <a:effectLst/>
                        <a:latin typeface="游ゴシック" panose="020B0400000000000000" pitchFamily="50" charset="-128"/>
                        <a:ea typeface="游ゴシック" panose="020B0400000000000000" pitchFamily="50" charset="-128"/>
                      </a:endParaRPr>
                    </a:p>
                  </a:txBody>
                  <a:tcPr marL="9525" marR="9525" marT="9525" marB="0" anchor="ctr">
                    <a:noFill/>
                  </a:tcPr>
                </a:tc>
                <a:tc>
                  <a:txBody>
                    <a:bodyPr/>
                    <a:lstStyle/>
                    <a:p>
                      <a:pPr algn="ctr" fontAlgn="ctr"/>
                      <a:r>
                        <a:rPr lang="ja-JP" altLang="en-US" sz="1800" u="none" strike="noStrike" dirty="0">
                          <a:solidFill>
                            <a:srgbClr val="FF0000"/>
                          </a:solidFill>
                          <a:effectLst/>
                          <a:latin typeface="游ゴシック" panose="020B0400000000000000" pitchFamily="50" charset="-128"/>
                          <a:ea typeface="游ゴシック" panose="020B0400000000000000" pitchFamily="50" charset="-128"/>
                        </a:rPr>
                        <a:t>〇</a:t>
                      </a:r>
                      <a:endParaRPr lang="ja-JP" altLang="en-US" sz="1800" b="1" i="0" u="none" strike="noStrike" dirty="0">
                        <a:solidFill>
                          <a:srgbClr val="FF0000"/>
                        </a:solidFill>
                        <a:effectLst/>
                        <a:latin typeface="游ゴシック" panose="020B0400000000000000" pitchFamily="50" charset="-128"/>
                        <a:ea typeface="游ゴシック" panose="020B0400000000000000" pitchFamily="50" charset="-128"/>
                      </a:endParaRPr>
                    </a:p>
                  </a:txBody>
                  <a:tcPr marL="9525" marR="9525" marT="9525" marB="0" anchor="ctr">
                    <a:noFill/>
                  </a:tcPr>
                </a:tc>
                <a:tc>
                  <a:txBody>
                    <a:bodyPr/>
                    <a:lstStyle/>
                    <a:p>
                      <a:pPr algn="ctr" fontAlgn="ctr"/>
                      <a:r>
                        <a:rPr lang="ja-JP" altLang="en-US" sz="1800" u="none" strike="noStrike" dirty="0">
                          <a:solidFill>
                            <a:srgbClr val="FF0000"/>
                          </a:solidFill>
                          <a:effectLst/>
                          <a:latin typeface="游ゴシック" panose="020B0400000000000000" pitchFamily="50" charset="-128"/>
                          <a:ea typeface="游ゴシック" panose="020B0400000000000000" pitchFamily="50" charset="-128"/>
                        </a:rPr>
                        <a:t>〇</a:t>
                      </a:r>
                      <a:endParaRPr lang="ja-JP" altLang="en-US" sz="1800" b="1" i="0" u="none" strike="noStrike" dirty="0">
                        <a:solidFill>
                          <a:srgbClr val="FF0000"/>
                        </a:solidFill>
                        <a:effectLst/>
                        <a:latin typeface="游ゴシック" panose="020B0400000000000000" pitchFamily="50" charset="-128"/>
                        <a:ea typeface="游ゴシック" panose="020B0400000000000000" pitchFamily="50" charset="-128"/>
                      </a:endParaRPr>
                    </a:p>
                  </a:txBody>
                  <a:tcPr marL="9525" marR="9525" marT="9525" marB="0" anchor="ctr">
                    <a:noFill/>
                  </a:tcPr>
                </a:tc>
                <a:extLst>
                  <a:ext uri="{0D108BD9-81ED-4DB2-BD59-A6C34878D82A}">
                    <a16:rowId xmlns:a16="http://schemas.microsoft.com/office/drawing/2014/main" val="2775372526"/>
                  </a:ext>
                </a:extLst>
              </a:tr>
              <a:tr h="104235">
                <a:tc>
                  <a:txBody>
                    <a:bodyPr/>
                    <a:lstStyle/>
                    <a:p>
                      <a:pPr algn="l" fontAlgn="ctr"/>
                      <a:r>
                        <a:rPr lang="ja-JP" altLang="en-US" sz="1400" u="none" strike="noStrike" dirty="0">
                          <a:solidFill>
                            <a:schemeClr val="tx1"/>
                          </a:solidFill>
                          <a:effectLst/>
                          <a:latin typeface="游ゴシック" panose="020B0400000000000000" pitchFamily="50" charset="-128"/>
                          <a:ea typeface="游ゴシック" panose="020B0400000000000000" pitchFamily="50" charset="-128"/>
                        </a:rPr>
                        <a:t>②</a:t>
                      </a:r>
                      <a:endParaRPr lang="ja-JP" altLang="en-US" sz="1400" b="0" i="0" u="none" strike="noStrike" dirty="0">
                        <a:solidFill>
                          <a:schemeClr val="tx1"/>
                        </a:solidFill>
                        <a:effectLst/>
                        <a:latin typeface="游ゴシック" panose="020B0400000000000000" pitchFamily="50" charset="-128"/>
                        <a:ea typeface="游ゴシック" panose="020B0400000000000000" pitchFamily="50" charset="-128"/>
                      </a:endParaRPr>
                    </a:p>
                  </a:txBody>
                  <a:tcPr marL="9525" marR="9525" marT="9525" marB="0" anchor="ctr"/>
                </a:tc>
                <a:tc>
                  <a:txBody>
                    <a:bodyPr/>
                    <a:lstStyle/>
                    <a:p>
                      <a:pPr algn="l" fontAlgn="ctr"/>
                      <a:r>
                        <a:rPr lang="ja-JP" altLang="en-US" sz="1600" u="none" strike="noStrike" dirty="0">
                          <a:solidFill>
                            <a:srgbClr val="FF0000"/>
                          </a:solidFill>
                          <a:effectLst/>
                          <a:latin typeface="游ゴシック" panose="020B0400000000000000" pitchFamily="50" charset="-128"/>
                          <a:ea typeface="游ゴシック" panose="020B0400000000000000" pitchFamily="50" charset="-128"/>
                        </a:rPr>
                        <a:t>先輩・上司と仕事以外での相談も出来る</a:t>
                      </a:r>
                      <a:endParaRPr lang="ja-JP" altLang="en-US" sz="1600" b="0" i="0" u="none" strike="noStrike" dirty="0">
                        <a:solidFill>
                          <a:srgbClr val="FF0000"/>
                        </a:solidFill>
                        <a:effectLst/>
                        <a:latin typeface="游ゴシック" panose="020B0400000000000000" pitchFamily="50" charset="-128"/>
                        <a:ea typeface="游ゴシック" panose="020B0400000000000000" pitchFamily="50" charset="-128"/>
                      </a:endParaRPr>
                    </a:p>
                  </a:txBody>
                  <a:tcPr marL="9525" marR="9525" marT="9525" marB="0" anchor="ctr"/>
                </a:tc>
                <a:tc>
                  <a:txBody>
                    <a:bodyPr/>
                    <a:lstStyle/>
                    <a:p>
                      <a:pPr algn="ctr" fontAlgn="ctr"/>
                      <a:r>
                        <a:rPr lang="ja-JP" altLang="en-US" sz="1800" u="none" strike="noStrike" dirty="0">
                          <a:solidFill>
                            <a:srgbClr val="FF0000"/>
                          </a:solidFill>
                          <a:effectLst/>
                          <a:latin typeface="游ゴシック" panose="020B0400000000000000" pitchFamily="50" charset="-128"/>
                          <a:ea typeface="游ゴシック" panose="020B0400000000000000" pitchFamily="50" charset="-128"/>
                        </a:rPr>
                        <a:t>〇</a:t>
                      </a:r>
                      <a:endParaRPr lang="ja-JP" altLang="en-US" sz="1800" b="1" i="0" u="none" strike="noStrike" dirty="0">
                        <a:solidFill>
                          <a:srgbClr val="FF0000"/>
                        </a:solidFill>
                        <a:effectLst/>
                        <a:latin typeface="游ゴシック" panose="020B0400000000000000" pitchFamily="50" charset="-128"/>
                        <a:ea typeface="游ゴシック" panose="020B0400000000000000" pitchFamily="50" charset="-128"/>
                      </a:endParaRPr>
                    </a:p>
                  </a:txBody>
                  <a:tcPr marL="9525" marR="9525" marT="9525" marB="0" anchor="ctr"/>
                </a:tc>
                <a:tc>
                  <a:txBody>
                    <a:bodyPr/>
                    <a:lstStyle/>
                    <a:p>
                      <a:pPr algn="ctr" fontAlgn="ctr"/>
                      <a:r>
                        <a:rPr lang="ja-JP" altLang="en-US" sz="1800" u="none" strike="noStrike" dirty="0">
                          <a:solidFill>
                            <a:srgbClr val="FF0000"/>
                          </a:solidFill>
                          <a:effectLst/>
                          <a:latin typeface="游ゴシック" panose="020B0400000000000000" pitchFamily="50" charset="-128"/>
                          <a:ea typeface="游ゴシック" panose="020B0400000000000000" pitchFamily="50" charset="-128"/>
                        </a:rPr>
                        <a:t>〇</a:t>
                      </a:r>
                      <a:endParaRPr lang="ja-JP" altLang="en-US" sz="1800" b="1" i="0" u="none" strike="noStrike" dirty="0">
                        <a:solidFill>
                          <a:srgbClr val="FF0000"/>
                        </a:solidFill>
                        <a:effectLst/>
                        <a:latin typeface="游ゴシック" panose="020B0400000000000000" pitchFamily="50" charset="-128"/>
                        <a:ea typeface="游ゴシック" panose="020B0400000000000000" pitchFamily="50" charset="-128"/>
                      </a:endParaRPr>
                    </a:p>
                  </a:txBody>
                  <a:tcPr marL="9525" marR="9525" marT="9525" marB="0" anchor="ctr"/>
                </a:tc>
                <a:tc>
                  <a:txBody>
                    <a:bodyPr/>
                    <a:lstStyle/>
                    <a:p>
                      <a:pPr algn="ctr" fontAlgn="ctr"/>
                      <a:r>
                        <a:rPr lang="ja-JP" altLang="en-US" sz="1800" u="none" strike="noStrike" dirty="0">
                          <a:solidFill>
                            <a:srgbClr val="FF0000"/>
                          </a:solidFill>
                          <a:effectLst/>
                          <a:latin typeface="游ゴシック" panose="020B0400000000000000" pitchFamily="50" charset="-128"/>
                          <a:ea typeface="游ゴシック" panose="020B0400000000000000" pitchFamily="50" charset="-128"/>
                        </a:rPr>
                        <a:t>〇</a:t>
                      </a:r>
                      <a:endParaRPr lang="ja-JP" altLang="en-US" sz="1800" b="1" i="0" u="none" strike="noStrike" dirty="0">
                        <a:solidFill>
                          <a:srgbClr val="FF0000"/>
                        </a:solidFill>
                        <a:effectLst/>
                        <a:latin typeface="游ゴシック" panose="020B0400000000000000" pitchFamily="50" charset="-128"/>
                        <a:ea typeface="游ゴシック" panose="020B0400000000000000" pitchFamily="50" charset="-128"/>
                      </a:endParaRPr>
                    </a:p>
                  </a:txBody>
                  <a:tcPr marL="9525" marR="9525" marT="9525" marB="0" anchor="ctr"/>
                </a:tc>
                <a:tc>
                  <a:txBody>
                    <a:bodyPr/>
                    <a:lstStyle/>
                    <a:p>
                      <a:pPr algn="ctr" fontAlgn="ctr"/>
                      <a:r>
                        <a:rPr lang="ja-JP" altLang="en-US" sz="1800" u="none" strike="noStrike" dirty="0">
                          <a:solidFill>
                            <a:srgbClr val="FF0000"/>
                          </a:solidFill>
                          <a:effectLst/>
                          <a:latin typeface="游ゴシック" panose="020B0400000000000000" pitchFamily="50" charset="-128"/>
                          <a:ea typeface="游ゴシック" panose="020B0400000000000000" pitchFamily="50" charset="-128"/>
                        </a:rPr>
                        <a:t>〇</a:t>
                      </a:r>
                      <a:endParaRPr lang="ja-JP" altLang="en-US" sz="1800" b="1" i="0" u="none" strike="noStrike" dirty="0">
                        <a:solidFill>
                          <a:srgbClr val="FF0000"/>
                        </a:solidFill>
                        <a:effectLst/>
                        <a:latin typeface="游ゴシック" panose="020B0400000000000000" pitchFamily="50" charset="-128"/>
                        <a:ea typeface="游ゴシック" panose="020B0400000000000000" pitchFamily="50" charset="-128"/>
                      </a:endParaRPr>
                    </a:p>
                  </a:txBody>
                  <a:tcPr marL="9525" marR="9525" marT="9525" marB="0" anchor="ctr"/>
                </a:tc>
                <a:tc>
                  <a:txBody>
                    <a:bodyPr/>
                    <a:lstStyle/>
                    <a:p>
                      <a:pPr algn="ctr" fontAlgn="ctr"/>
                      <a:r>
                        <a:rPr lang="ja-JP" altLang="en-US" sz="1800" u="none" strike="noStrike" dirty="0">
                          <a:solidFill>
                            <a:srgbClr val="FF0000"/>
                          </a:solidFill>
                          <a:effectLst/>
                          <a:latin typeface="游ゴシック" panose="020B0400000000000000" pitchFamily="50" charset="-128"/>
                          <a:ea typeface="游ゴシック" panose="020B0400000000000000" pitchFamily="50" charset="-128"/>
                        </a:rPr>
                        <a:t>〇</a:t>
                      </a:r>
                      <a:endParaRPr lang="ja-JP" altLang="en-US" sz="1800" b="1" i="0" u="none" strike="noStrike" dirty="0">
                        <a:solidFill>
                          <a:srgbClr val="FF0000"/>
                        </a:solidFill>
                        <a:effectLst/>
                        <a:latin typeface="游ゴシック" panose="020B0400000000000000" pitchFamily="50" charset="-128"/>
                        <a:ea typeface="游ゴシック" panose="020B0400000000000000" pitchFamily="50" charset="-128"/>
                      </a:endParaRPr>
                    </a:p>
                  </a:txBody>
                  <a:tcPr marL="9525" marR="9525" marT="9525" marB="0" anchor="ctr"/>
                </a:tc>
                <a:tc>
                  <a:txBody>
                    <a:bodyPr/>
                    <a:lstStyle/>
                    <a:p>
                      <a:pPr algn="ctr" fontAlgn="ctr"/>
                      <a:r>
                        <a:rPr lang="ja-JP" altLang="en-US" sz="1800" u="none" strike="noStrike" dirty="0">
                          <a:solidFill>
                            <a:srgbClr val="FF0000"/>
                          </a:solidFill>
                          <a:effectLst/>
                          <a:latin typeface="游ゴシック" panose="020B0400000000000000" pitchFamily="50" charset="-128"/>
                          <a:ea typeface="游ゴシック" panose="020B0400000000000000" pitchFamily="50" charset="-128"/>
                        </a:rPr>
                        <a:t>〇</a:t>
                      </a:r>
                      <a:endParaRPr lang="ja-JP" altLang="en-US" sz="1800" b="1" i="0" u="none" strike="noStrike" dirty="0">
                        <a:solidFill>
                          <a:srgbClr val="FF0000"/>
                        </a:solidFill>
                        <a:effectLst/>
                        <a:latin typeface="游ゴシック" panose="020B0400000000000000" pitchFamily="50" charset="-128"/>
                        <a:ea typeface="游ゴシック" panose="020B0400000000000000" pitchFamily="50" charset="-128"/>
                      </a:endParaRPr>
                    </a:p>
                  </a:txBody>
                  <a:tcPr marL="9525" marR="9525" marT="9525" marB="0" anchor="ctr"/>
                </a:tc>
                <a:extLst>
                  <a:ext uri="{0D108BD9-81ED-4DB2-BD59-A6C34878D82A}">
                    <a16:rowId xmlns:a16="http://schemas.microsoft.com/office/drawing/2014/main" val="1628607367"/>
                  </a:ext>
                </a:extLst>
              </a:tr>
              <a:tr h="180430">
                <a:tc>
                  <a:txBody>
                    <a:bodyPr/>
                    <a:lstStyle/>
                    <a:p>
                      <a:pPr algn="l" fontAlgn="ctr"/>
                      <a:r>
                        <a:rPr lang="ja-JP" altLang="en-US" sz="1400" b="0" i="0" u="none" strike="noStrike" dirty="0">
                          <a:solidFill>
                            <a:schemeClr val="tx1"/>
                          </a:solidFill>
                          <a:effectLst/>
                          <a:latin typeface="游ゴシック" panose="020B0400000000000000" pitchFamily="50" charset="-128"/>
                          <a:ea typeface="游ゴシック" panose="020B0400000000000000" pitchFamily="50" charset="-128"/>
                        </a:rPr>
                        <a:t>③</a:t>
                      </a:r>
                    </a:p>
                  </a:txBody>
                  <a:tcPr marL="9525" marR="9525" marT="9525" marB="0" anchor="ctr">
                    <a:noFill/>
                  </a:tcPr>
                </a:tc>
                <a:tc>
                  <a:txBody>
                    <a:bodyPr/>
                    <a:lstStyle/>
                    <a:p>
                      <a:pPr algn="l" fontAlgn="ctr"/>
                      <a:r>
                        <a:rPr lang="ja-JP" altLang="en-US" sz="1300" u="none" strike="noStrike" dirty="0">
                          <a:effectLst/>
                          <a:latin typeface="游ゴシック" panose="020B0400000000000000" pitchFamily="50" charset="-128"/>
                          <a:ea typeface="游ゴシック" panose="020B0400000000000000" pitchFamily="50" charset="-128"/>
                        </a:rPr>
                        <a:t>声かけ・挨拶をする習慣がある</a:t>
                      </a:r>
                      <a:endParaRPr lang="ja-JP" altLang="en-US" sz="1300" b="0" i="0" u="none" strike="noStrike" dirty="0">
                        <a:solidFill>
                          <a:srgbClr val="FF0000"/>
                        </a:solidFill>
                        <a:effectLst/>
                        <a:latin typeface="游ゴシック" panose="020B0400000000000000" pitchFamily="50" charset="-128"/>
                        <a:ea typeface="游ゴシック" panose="020B0400000000000000" pitchFamily="50" charset="-128"/>
                      </a:endParaRPr>
                    </a:p>
                  </a:txBody>
                  <a:tcPr marL="9525" marR="9525" marT="9525" marB="0" anchor="ctr">
                    <a:noFill/>
                  </a:tcPr>
                </a:tc>
                <a:tc>
                  <a:txBody>
                    <a:bodyPr/>
                    <a:lstStyle/>
                    <a:p>
                      <a:pPr algn="ctr" fontAlgn="ctr"/>
                      <a:r>
                        <a:rPr lang="ja-JP" altLang="en-US" sz="1800" u="none" strike="noStrike" dirty="0">
                          <a:effectLst/>
                          <a:latin typeface="游ゴシック" panose="020B0400000000000000" pitchFamily="50" charset="-128"/>
                          <a:ea typeface="游ゴシック" panose="020B0400000000000000" pitchFamily="50" charset="-128"/>
                        </a:rPr>
                        <a:t>　</a:t>
                      </a:r>
                      <a:endParaRPr lang="ja-JP" altLang="en-US" sz="1800" b="1" i="0" u="none" strike="noStrike" dirty="0">
                        <a:solidFill>
                          <a:srgbClr val="FF0000"/>
                        </a:solidFill>
                        <a:effectLst/>
                        <a:latin typeface="游ゴシック" panose="020B0400000000000000" pitchFamily="50" charset="-128"/>
                        <a:ea typeface="游ゴシック" panose="020B0400000000000000" pitchFamily="50" charset="-128"/>
                      </a:endParaRPr>
                    </a:p>
                  </a:txBody>
                  <a:tcPr marL="9525" marR="9525" marT="9525" marB="0" anchor="ctr">
                    <a:noFill/>
                  </a:tcPr>
                </a:tc>
                <a:tc>
                  <a:txBody>
                    <a:bodyPr/>
                    <a:lstStyle/>
                    <a:p>
                      <a:pPr algn="ctr" fontAlgn="ctr"/>
                      <a:r>
                        <a:rPr lang="ja-JP" altLang="en-US" sz="1800" u="none" strike="noStrike" dirty="0">
                          <a:effectLst/>
                          <a:latin typeface="游ゴシック" panose="020B0400000000000000" pitchFamily="50" charset="-128"/>
                          <a:ea typeface="游ゴシック" panose="020B0400000000000000" pitchFamily="50" charset="-128"/>
                        </a:rPr>
                        <a:t>〇</a:t>
                      </a:r>
                      <a:endParaRPr lang="ja-JP" altLang="en-US" sz="1800" b="1" i="0" u="none" strike="noStrike" dirty="0">
                        <a:solidFill>
                          <a:srgbClr val="FF0000"/>
                        </a:solidFill>
                        <a:effectLst/>
                        <a:latin typeface="游ゴシック" panose="020B0400000000000000" pitchFamily="50" charset="-128"/>
                        <a:ea typeface="游ゴシック" panose="020B0400000000000000" pitchFamily="50" charset="-128"/>
                      </a:endParaRPr>
                    </a:p>
                  </a:txBody>
                  <a:tcPr marL="9525" marR="9525" marT="9525" marB="0" anchor="ctr">
                    <a:noFill/>
                  </a:tcPr>
                </a:tc>
                <a:tc>
                  <a:txBody>
                    <a:bodyPr/>
                    <a:lstStyle/>
                    <a:p>
                      <a:pPr algn="ctr" fontAlgn="ctr"/>
                      <a:r>
                        <a:rPr lang="ja-JP" altLang="en-US" sz="1800" u="none" strike="noStrike" dirty="0">
                          <a:effectLst/>
                          <a:latin typeface="游ゴシック" panose="020B0400000000000000" pitchFamily="50" charset="-128"/>
                          <a:ea typeface="游ゴシック" panose="020B0400000000000000" pitchFamily="50" charset="-128"/>
                        </a:rPr>
                        <a:t>　</a:t>
                      </a:r>
                      <a:endParaRPr lang="ja-JP" altLang="en-US" sz="1800" b="1" i="0" u="none" strike="noStrike" dirty="0">
                        <a:solidFill>
                          <a:srgbClr val="FF0000"/>
                        </a:solidFill>
                        <a:effectLst/>
                        <a:latin typeface="游ゴシック" panose="020B0400000000000000" pitchFamily="50" charset="-128"/>
                        <a:ea typeface="游ゴシック" panose="020B0400000000000000" pitchFamily="50" charset="-128"/>
                      </a:endParaRPr>
                    </a:p>
                  </a:txBody>
                  <a:tcPr marL="9525" marR="9525" marT="9525" marB="0" anchor="ctr">
                    <a:noFill/>
                  </a:tcPr>
                </a:tc>
                <a:tc>
                  <a:txBody>
                    <a:bodyPr/>
                    <a:lstStyle/>
                    <a:p>
                      <a:pPr algn="ctr" fontAlgn="ctr"/>
                      <a:r>
                        <a:rPr lang="ja-JP" altLang="en-US" sz="1800" u="none" strike="noStrike" dirty="0">
                          <a:effectLst/>
                          <a:latin typeface="游ゴシック" panose="020B0400000000000000" pitchFamily="50" charset="-128"/>
                          <a:ea typeface="游ゴシック" panose="020B0400000000000000" pitchFamily="50" charset="-128"/>
                        </a:rPr>
                        <a:t>　</a:t>
                      </a:r>
                      <a:endParaRPr lang="ja-JP" altLang="en-US" sz="1800" b="1" i="0" u="none" strike="noStrike" dirty="0">
                        <a:solidFill>
                          <a:srgbClr val="FF0000"/>
                        </a:solidFill>
                        <a:effectLst/>
                        <a:latin typeface="游ゴシック" panose="020B0400000000000000" pitchFamily="50" charset="-128"/>
                        <a:ea typeface="游ゴシック" panose="020B0400000000000000" pitchFamily="50" charset="-128"/>
                      </a:endParaRPr>
                    </a:p>
                  </a:txBody>
                  <a:tcPr marL="9525" marR="9525" marT="9525" marB="0" anchor="ctr">
                    <a:noFill/>
                  </a:tcPr>
                </a:tc>
                <a:tc>
                  <a:txBody>
                    <a:bodyPr/>
                    <a:lstStyle/>
                    <a:p>
                      <a:pPr algn="ctr" fontAlgn="ctr"/>
                      <a:r>
                        <a:rPr lang="ja-JP" altLang="en-US" sz="1800" u="none" strike="noStrike" dirty="0">
                          <a:effectLst/>
                          <a:latin typeface="游ゴシック" panose="020B0400000000000000" pitchFamily="50" charset="-128"/>
                          <a:ea typeface="游ゴシック" panose="020B0400000000000000" pitchFamily="50" charset="-128"/>
                        </a:rPr>
                        <a:t>　</a:t>
                      </a:r>
                      <a:endParaRPr lang="ja-JP" altLang="en-US" sz="1800" b="1" i="0" u="none" strike="noStrike" dirty="0">
                        <a:solidFill>
                          <a:srgbClr val="FF0000"/>
                        </a:solidFill>
                        <a:effectLst/>
                        <a:latin typeface="游ゴシック" panose="020B0400000000000000" pitchFamily="50" charset="-128"/>
                        <a:ea typeface="游ゴシック" panose="020B0400000000000000" pitchFamily="50" charset="-128"/>
                      </a:endParaRPr>
                    </a:p>
                  </a:txBody>
                  <a:tcPr marL="9525" marR="9525" marT="9525" marB="0" anchor="ctr">
                    <a:noFill/>
                  </a:tcPr>
                </a:tc>
                <a:tc>
                  <a:txBody>
                    <a:bodyPr/>
                    <a:lstStyle/>
                    <a:p>
                      <a:pPr algn="ctr" fontAlgn="ctr"/>
                      <a:r>
                        <a:rPr lang="ja-JP" altLang="en-US" sz="1800" u="none" strike="noStrike" dirty="0">
                          <a:effectLst/>
                          <a:latin typeface="游ゴシック" panose="020B0400000000000000" pitchFamily="50" charset="-128"/>
                          <a:ea typeface="游ゴシック" panose="020B0400000000000000" pitchFamily="50" charset="-128"/>
                        </a:rPr>
                        <a:t>〇</a:t>
                      </a:r>
                      <a:endParaRPr lang="ja-JP" altLang="en-US" sz="1800" b="1" i="0" u="none" strike="noStrike" dirty="0">
                        <a:solidFill>
                          <a:srgbClr val="FF0000"/>
                        </a:solidFill>
                        <a:effectLst/>
                        <a:latin typeface="游ゴシック" panose="020B0400000000000000" pitchFamily="50" charset="-128"/>
                        <a:ea typeface="游ゴシック" panose="020B0400000000000000" pitchFamily="50" charset="-128"/>
                      </a:endParaRPr>
                    </a:p>
                  </a:txBody>
                  <a:tcPr marL="9525" marR="9525" marT="9525" marB="0" anchor="ctr">
                    <a:noFill/>
                  </a:tcPr>
                </a:tc>
                <a:extLst>
                  <a:ext uri="{0D108BD9-81ED-4DB2-BD59-A6C34878D82A}">
                    <a16:rowId xmlns:a16="http://schemas.microsoft.com/office/drawing/2014/main" val="537360187"/>
                  </a:ext>
                </a:extLst>
              </a:tr>
              <a:tr h="200046">
                <a:tc>
                  <a:txBody>
                    <a:bodyPr/>
                    <a:lstStyle/>
                    <a:p>
                      <a:pPr algn="l" fontAlgn="ctr"/>
                      <a:r>
                        <a:rPr lang="ja-JP" altLang="en-US" sz="1400" b="0" i="0" u="none" strike="noStrike" dirty="0">
                          <a:solidFill>
                            <a:schemeClr val="tx1"/>
                          </a:solidFill>
                          <a:effectLst/>
                          <a:latin typeface="游ゴシック" panose="020B0400000000000000" pitchFamily="50" charset="-128"/>
                          <a:ea typeface="游ゴシック" panose="020B0400000000000000" pitchFamily="50" charset="-128"/>
                        </a:rPr>
                        <a:t>④</a:t>
                      </a:r>
                    </a:p>
                  </a:txBody>
                  <a:tcPr marL="9525" marR="9525" marT="9525" marB="0" anchor="ctr"/>
                </a:tc>
                <a:tc>
                  <a:txBody>
                    <a:bodyPr/>
                    <a:lstStyle/>
                    <a:p>
                      <a:pPr algn="l" fontAlgn="ctr"/>
                      <a:r>
                        <a:rPr lang="ja-JP" altLang="en-US" sz="1300" u="none" strike="noStrike" dirty="0">
                          <a:effectLst/>
                          <a:latin typeface="游ゴシック" panose="020B0400000000000000" pitchFamily="50" charset="-128"/>
                          <a:ea typeface="游ゴシック" panose="020B0400000000000000" pitchFamily="50" charset="-128"/>
                        </a:rPr>
                        <a:t>勤務時間外に保健師同士で仕事以外の会話が気軽に出来る</a:t>
                      </a:r>
                      <a:endParaRPr lang="ja-JP" altLang="en-US" sz="1300" b="0" i="0" u="none" strike="noStrike" dirty="0">
                        <a:solidFill>
                          <a:srgbClr val="FF0000"/>
                        </a:solidFill>
                        <a:effectLst/>
                        <a:latin typeface="游ゴシック" panose="020B0400000000000000" pitchFamily="50" charset="-128"/>
                        <a:ea typeface="游ゴシック" panose="020B0400000000000000" pitchFamily="50" charset="-128"/>
                      </a:endParaRPr>
                    </a:p>
                  </a:txBody>
                  <a:tcPr marL="9525" marR="9525" marT="9525" marB="0" anchor="ctr"/>
                </a:tc>
                <a:tc>
                  <a:txBody>
                    <a:bodyPr/>
                    <a:lstStyle/>
                    <a:p>
                      <a:pPr algn="ctr" fontAlgn="ctr"/>
                      <a:r>
                        <a:rPr lang="ja-JP" altLang="en-US" sz="1800" u="none" strike="noStrike" dirty="0">
                          <a:effectLst/>
                          <a:latin typeface="游ゴシック" panose="020B0400000000000000" pitchFamily="50" charset="-128"/>
                          <a:ea typeface="游ゴシック" panose="020B0400000000000000" pitchFamily="50" charset="-128"/>
                        </a:rPr>
                        <a:t>　</a:t>
                      </a:r>
                      <a:endParaRPr lang="ja-JP" altLang="en-US" sz="1800" b="1" i="0" u="none" strike="noStrike" dirty="0">
                        <a:solidFill>
                          <a:srgbClr val="FF0000"/>
                        </a:solidFill>
                        <a:effectLst/>
                        <a:latin typeface="游ゴシック" panose="020B0400000000000000" pitchFamily="50" charset="-128"/>
                        <a:ea typeface="游ゴシック" panose="020B0400000000000000" pitchFamily="50" charset="-128"/>
                      </a:endParaRPr>
                    </a:p>
                  </a:txBody>
                  <a:tcPr marL="9525" marR="9525" marT="9525" marB="0" anchor="ctr"/>
                </a:tc>
                <a:tc>
                  <a:txBody>
                    <a:bodyPr/>
                    <a:lstStyle/>
                    <a:p>
                      <a:pPr algn="ctr" fontAlgn="ctr"/>
                      <a:r>
                        <a:rPr lang="ja-JP" altLang="en-US" sz="1800" u="none" strike="noStrike" dirty="0">
                          <a:effectLst/>
                          <a:latin typeface="游ゴシック" panose="020B0400000000000000" pitchFamily="50" charset="-128"/>
                          <a:ea typeface="游ゴシック" panose="020B0400000000000000" pitchFamily="50" charset="-128"/>
                        </a:rPr>
                        <a:t>〇</a:t>
                      </a:r>
                      <a:endParaRPr lang="ja-JP" altLang="en-US" sz="1800" b="1" i="0" u="none" strike="noStrike" dirty="0">
                        <a:solidFill>
                          <a:srgbClr val="FF0000"/>
                        </a:solidFill>
                        <a:effectLst/>
                        <a:latin typeface="游ゴシック" panose="020B0400000000000000" pitchFamily="50" charset="-128"/>
                        <a:ea typeface="游ゴシック" panose="020B0400000000000000" pitchFamily="50" charset="-128"/>
                      </a:endParaRPr>
                    </a:p>
                  </a:txBody>
                  <a:tcPr marL="9525" marR="9525" marT="9525" marB="0" anchor="ctr"/>
                </a:tc>
                <a:tc>
                  <a:txBody>
                    <a:bodyPr/>
                    <a:lstStyle/>
                    <a:p>
                      <a:pPr algn="ctr" fontAlgn="ctr"/>
                      <a:r>
                        <a:rPr lang="ja-JP" altLang="en-US" sz="1800" u="none" strike="noStrike" dirty="0">
                          <a:effectLst/>
                          <a:latin typeface="游ゴシック" panose="020B0400000000000000" pitchFamily="50" charset="-128"/>
                          <a:ea typeface="游ゴシック" panose="020B0400000000000000" pitchFamily="50" charset="-128"/>
                        </a:rPr>
                        <a:t>　</a:t>
                      </a:r>
                      <a:endParaRPr lang="ja-JP" altLang="en-US" sz="1800" b="1" i="0" u="none" strike="noStrike" dirty="0">
                        <a:solidFill>
                          <a:srgbClr val="FF0000"/>
                        </a:solidFill>
                        <a:effectLst/>
                        <a:latin typeface="游ゴシック" panose="020B0400000000000000" pitchFamily="50" charset="-128"/>
                        <a:ea typeface="游ゴシック" panose="020B0400000000000000" pitchFamily="50" charset="-128"/>
                      </a:endParaRPr>
                    </a:p>
                  </a:txBody>
                  <a:tcPr marL="9525" marR="9525" marT="9525" marB="0" anchor="ctr"/>
                </a:tc>
                <a:tc>
                  <a:txBody>
                    <a:bodyPr/>
                    <a:lstStyle/>
                    <a:p>
                      <a:pPr algn="ctr" fontAlgn="ctr"/>
                      <a:r>
                        <a:rPr lang="ja-JP" altLang="en-US" sz="1800" u="none" strike="noStrike" dirty="0">
                          <a:effectLst/>
                          <a:latin typeface="游ゴシック" panose="020B0400000000000000" pitchFamily="50" charset="-128"/>
                          <a:ea typeface="游ゴシック" panose="020B0400000000000000" pitchFamily="50" charset="-128"/>
                        </a:rPr>
                        <a:t>　</a:t>
                      </a:r>
                      <a:endParaRPr lang="ja-JP" altLang="en-US" sz="1800" b="1" i="0" u="none" strike="noStrike" dirty="0">
                        <a:solidFill>
                          <a:srgbClr val="FF0000"/>
                        </a:solidFill>
                        <a:effectLst/>
                        <a:latin typeface="游ゴシック" panose="020B0400000000000000" pitchFamily="50" charset="-128"/>
                        <a:ea typeface="游ゴシック" panose="020B0400000000000000" pitchFamily="50" charset="-128"/>
                      </a:endParaRPr>
                    </a:p>
                  </a:txBody>
                  <a:tcPr marL="9525" marR="9525" marT="9525" marB="0" anchor="ctr"/>
                </a:tc>
                <a:tc>
                  <a:txBody>
                    <a:bodyPr/>
                    <a:lstStyle/>
                    <a:p>
                      <a:pPr algn="ctr" fontAlgn="ctr"/>
                      <a:r>
                        <a:rPr lang="ja-JP" altLang="en-US" sz="1800" u="none" strike="noStrike" dirty="0">
                          <a:effectLst/>
                          <a:latin typeface="游ゴシック" panose="020B0400000000000000" pitchFamily="50" charset="-128"/>
                          <a:ea typeface="游ゴシック" panose="020B0400000000000000" pitchFamily="50" charset="-128"/>
                        </a:rPr>
                        <a:t>　</a:t>
                      </a:r>
                      <a:endParaRPr lang="ja-JP" altLang="en-US" sz="1800" b="1" i="0" u="none" strike="noStrike" dirty="0">
                        <a:solidFill>
                          <a:srgbClr val="FF0000"/>
                        </a:solidFill>
                        <a:effectLst/>
                        <a:latin typeface="游ゴシック" panose="020B0400000000000000" pitchFamily="50" charset="-128"/>
                        <a:ea typeface="游ゴシック" panose="020B0400000000000000" pitchFamily="50" charset="-128"/>
                      </a:endParaRPr>
                    </a:p>
                  </a:txBody>
                  <a:tcPr marL="9525" marR="9525" marT="9525" marB="0" anchor="ctr"/>
                </a:tc>
                <a:tc>
                  <a:txBody>
                    <a:bodyPr/>
                    <a:lstStyle/>
                    <a:p>
                      <a:pPr algn="ctr" fontAlgn="ctr"/>
                      <a:r>
                        <a:rPr lang="ja-JP" altLang="en-US" sz="1800" u="none" strike="noStrike" dirty="0">
                          <a:effectLst/>
                          <a:latin typeface="游ゴシック" panose="020B0400000000000000" pitchFamily="50" charset="-128"/>
                          <a:ea typeface="游ゴシック" panose="020B0400000000000000" pitchFamily="50" charset="-128"/>
                        </a:rPr>
                        <a:t>　</a:t>
                      </a:r>
                      <a:endParaRPr lang="ja-JP" altLang="en-US" sz="1800" b="1" i="0" u="none" strike="noStrike" dirty="0">
                        <a:solidFill>
                          <a:srgbClr val="FF0000"/>
                        </a:solidFill>
                        <a:effectLst/>
                        <a:latin typeface="游ゴシック" panose="020B0400000000000000" pitchFamily="50" charset="-128"/>
                        <a:ea typeface="游ゴシック" panose="020B0400000000000000" pitchFamily="50" charset="-128"/>
                      </a:endParaRPr>
                    </a:p>
                  </a:txBody>
                  <a:tcPr marL="9525" marR="9525" marT="9525" marB="0" anchor="ctr"/>
                </a:tc>
                <a:extLst>
                  <a:ext uri="{0D108BD9-81ED-4DB2-BD59-A6C34878D82A}">
                    <a16:rowId xmlns:a16="http://schemas.microsoft.com/office/drawing/2014/main" val="3223623039"/>
                  </a:ext>
                </a:extLst>
              </a:tr>
              <a:tr h="204233">
                <a:tc>
                  <a:txBody>
                    <a:bodyPr/>
                    <a:lstStyle/>
                    <a:p>
                      <a:pPr algn="l" fontAlgn="ctr"/>
                      <a:r>
                        <a:rPr lang="ja-JP" altLang="en-US" sz="1400" b="0" i="0" u="none" strike="noStrike" dirty="0">
                          <a:solidFill>
                            <a:schemeClr val="tx1"/>
                          </a:solidFill>
                          <a:effectLst/>
                          <a:latin typeface="游ゴシック" panose="020B0400000000000000" pitchFamily="50" charset="-128"/>
                          <a:ea typeface="游ゴシック" panose="020B0400000000000000" pitchFamily="50" charset="-128"/>
                        </a:rPr>
                        <a:t>⑤</a:t>
                      </a:r>
                    </a:p>
                  </a:txBody>
                  <a:tcPr marL="9525" marR="9525" marT="9525" marB="0" anchor="ctr">
                    <a:noFill/>
                  </a:tcPr>
                </a:tc>
                <a:tc>
                  <a:txBody>
                    <a:bodyPr/>
                    <a:lstStyle/>
                    <a:p>
                      <a:pPr algn="l" fontAlgn="ctr"/>
                      <a:r>
                        <a:rPr lang="ja-JP" altLang="en-US" sz="1300" u="none" strike="noStrike" dirty="0">
                          <a:effectLst/>
                          <a:latin typeface="游ゴシック" panose="020B0400000000000000" pitchFamily="50" charset="-128"/>
                          <a:ea typeface="游ゴシック" panose="020B0400000000000000" pitchFamily="50" charset="-128"/>
                        </a:rPr>
                        <a:t>業務について今後の見通しや段取りについて説明・共有している</a:t>
                      </a:r>
                      <a:endParaRPr lang="ja-JP" altLang="en-US" sz="1300" b="0" i="0" u="none" strike="noStrike" dirty="0">
                        <a:solidFill>
                          <a:srgbClr val="FF0000"/>
                        </a:solidFill>
                        <a:effectLst/>
                        <a:latin typeface="游ゴシック" panose="020B0400000000000000" pitchFamily="50" charset="-128"/>
                        <a:ea typeface="游ゴシック" panose="020B0400000000000000" pitchFamily="50" charset="-128"/>
                      </a:endParaRPr>
                    </a:p>
                  </a:txBody>
                  <a:tcPr marL="9525" marR="9525" marT="9525" marB="0" anchor="ctr">
                    <a:noFill/>
                  </a:tcPr>
                </a:tc>
                <a:tc>
                  <a:txBody>
                    <a:bodyPr/>
                    <a:lstStyle/>
                    <a:p>
                      <a:pPr algn="ctr" fontAlgn="ctr"/>
                      <a:r>
                        <a:rPr lang="ja-JP" altLang="en-US" sz="1800" u="none" strike="noStrike" dirty="0">
                          <a:effectLst/>
                          <a:latin typeface="游ゴシック" panose="020B0400000000000000" pitchFamily="50" charset="-128"/>
                          <a:ea typeface="游ゴシック" panose="020B0400000000000000" pitchFamily="50" charset="-128"/>
                        </a:rPr>
                        <a:t>　</a:t>
                      </a:r>
                      <a:endParaRPr lang="ja-JP" altLang="en-US" sz="1800" b="1" i="0" u="none" strike="noStrike" dirty="0">
                        <a:solidFill>
                          <a:srgbClr val="FF0000"/>
                        </a:solidFill>
                        <a:effectLst/>
                        <a:latin typeface="游ゴシック" panose="020B0400000000000000" pitchFamily="50" charset="-128"/>
                        <a:ea typeface="游ゴシック" panose="020B0400000000000000" pitchFamily="50" charset="-128"/>
                      </a:endParaRPr>
                    </a:p>
                  </a:txBody>
                  <a:tcPr marL="9525" marR="9525" marT="9525" marB="0" anchor="ctr">
                    <a:noFill/>
                  </a:tcPr>
                </a:tc>
                <a:tc>
                  <a:txBody>
                    <a:bodyPr/>
                    <a:lstStyle/>
                    <a:p>
                      <a:pPr algn="ctr" fontAlgn="ctr"/>
                      <a:r>
                        <a:rPr lang="ja-JP" altLang="en-US" sz="1800" u="none" strike="noStrike" dirty="0">
                          <a:effectLst/>
                          <a:latin typeface="游ゴシック" panose="020B0400000000000000" pitchFamily="50" charset="-128"/>
                          <a:ea typeface="游ゴシック" panose="020B0400000000000000" pitchFamily="50" charset="-128"/>
                        </a:rPr>
                        <a:t>〇</a:t>
                      </a:r>
                      <a:endParaRPr lang="ja-JP" altLang="en-US" sz="1800" b="1" i="0" u="none" strike="noStrike" dirty="0">
                        <a:solidFill>
                          <a:srgbClr val="FF0000"/>
                        </a:solidFill>
                        <a:effectLst/>
                        <a:latin typeface="游ゴシック" panose="020B0400000000000000" pitchFamily="50" charset="-128"/>
                        <a:ea typeface="游ゴシック" panose="020B0400000000000000" pitchFamily="50" charset="-128"/>
                      </a:endParaRPr>
                    </a:p>
                  </a:txBody>
                  <a:tcPr marL="9525" marR="9525" marT="9525" marB="0" anchor="ctr">
                    <a:noFill/>
                  </a:tcPr>
                </a:tc>
                <a:tc>
                  <a:txBody>
                    <a:bodyPr/>
                    <a:lstStyle/>
                    <a:p>
                      <a:pPr algn="ctr" fontAlgn="ctr"/>
                      <a:r>
                        <a:rPr lang="ja-JP" altLang="en-US" sz="1800" u="none" strike="noStrike" dirty="0">
                          <a:effectLst/>
                          <a:latin typeface="游ゴシック" panose="020B0400000000000000" pitchFamily="50" charset="-128"/>
                          <a:ea typeface="游ゴシック" panose="020B0400000000000000" pitchFamily="50" charset="-128"/>
                        </a:rPr>
                        <a:t>〇</a:t>
                      </a:r>
                      <a:endParaRPr lang="ja-JP" altLang="en-US" sz="1800" b="1" i="0" u="none" strike="noStrike" dirty="0">
                        <a:solidFill>
                          <a:srgbClr val="FF0000"/>
                        </a:solidFill>
                        <a:effectLst/>
                        <a:latin typeface="游ゴシック" panose="020B0400000000000000" pitchFamily="50" charset="-128"/>
                        <a:ea typeface="游ゴシック" panose="020B0400000000000000" pitchFamily="50" charset="-128"/>
                      </a:endParaRPr>
                    </a:p>
                  </a:txBody>
                  <a:tcPr marL="9525" marR="9525" marT="9525" marB="0" anchor="ctr">
                    <a:noFill/>
                  </a:tcPr>
                </a:tc>
                <a:tc>
                  <a:txBody>
                    <a:bodyPr/>
                    <a:lstStyle/>
                    <a:p>
                      <a:pPr algn="ctr" fontAlgn="t"/>
                      <a:r>
                        <a:rPr lang="ja-JP" altLang="en-US" sz="1800" u="none" strike="noStrike" dirty="0">
                          <a:effectLst/>
                          <a:latin typeface="游ゴシック" panose="020B0400000000000000" pitchFamily="50" charset="-128"/>
                          <a:ea typeface="游ゴシック" panose="020B0400000000000000" pitchFamily="50" charset="-128"/>
                        </a:rPr>
                        <a:t>　</a:t>
                      </a:r>
                      <a:endParaRPr lang="ja-JP" altLang="en-US" sz="1800" b="1" i="0" u="none" strike="noStrike" dirty="0">
                        <a:solidFill>
                          <a:srgbClr val="FF0000"/>
                        </a:solidFill>
                        <a:effectLst/>
                        <a:latin typeface="游ゴシック" panose="020B0400000000000000" pitchFamily="50" charset="-128"/>
                        <a:ea typeface="游ゴシック" panose="020B0400000000000000" pitchFamily="50" charset="-128"/>
                      </a:endParaRPr>
                    </a:p>
                  </a:txBody>
                  <a:tcPr marL="9525" marR="9525" marT="9525" marB="0">
                    <a:noFill/>
                  </a:tcPr>
                </a:tc>
                <a:tc>
                  <a:txBody>
                    <a:bodyPr/>
                    <a:lstStyle/>
                    <a:p>
                      <a:pPr algn="ctr" fontAlgn="ctr"/>
                      <a:r>
                        <a:rPr lang="ja-JP" altLang="en-US" sz="1800" u="none" strike="noStrike" dirty="0">
                          <a:effectLst/>
                          <a:latin typeface="游ゴシック" panose="020B0400000000000000" pitchFamily="50" charset="-128"/>
                          <a:ea typeface="游ゴシック" panose="020B0400000000000000" pitchFamily="50" charset="-128"/>
                        </a:rPr>
                        <a:t>〇</a:t>
                      </a:r>
                      <a:endParaRPr lang="ja-JP" altLang="en-US" sz="1800" b="1" i="0" u="none" strike="noStrike" dirty="0">
                        <a:solidFill>
                          <a:srgbClr val="FF0000"/>
                        </a:solidFill>
                        <a:effectLst/>
                        <a:latin typeface="游ゴシック" panose="020B0400000000000000" pitchFamily="50" charset="-128"/>
                        <a:ea typeface="游ゴシック" panose="020B0400000000000000" pitchFamily="50" charset="-128"/>
                      </a:endParaRPr>
                    </a:p>
                  </a:txBody>
                  <a:tcPr marL="9525" marR="9525" marT="9525" marB="0" anchor="ctr">
                    <a:noFill/>
                  </a:tcPr>
                </a:tc>
                <a:tc>
                  <a:txBody>
                    <a:bodyPr/>
                    <a:lstStyle/>
                    <a:p>
                      <a:pPr algn="ctr" fontAlgn="ctr"/>
                      <a:r>
                        <a:rPr lang="ja-JP" altLang="en-US" sz="1800" u="none" strike="noStrike" dirty="0">
                          <a:effectLst/>
                          <a:latin typeface="游ゴシック" panose="020B0400000000000000" pitchFamily="50" charset="-128"/>
                          <a:ea typeface="游ゴシック" panose="020B0400000000000000" pitchFamily="50" charset="-128"/>
                        </a:rPr>
                        <a:t>　</a:t>
                      </a:r>
                      <a:endParaRPr lang="ja-JP" altLang="en-US" sz="1800" b="1" i="0" u="none" strike="noStrike" dirty="0">
                        <a:solidFill>
                          <a:srgbClr val="FF0000"/>
                        </a:solidFill>
                        <a:effectLst/>
                        <a:latin typeface="游ゴシック" panose="020B0400000000000000" pitchFamily="50" charset="-128"/>
                        <a:ea typeface="游ゴシック" panose="020B0400000000000000" pitchFamily="50" charset="-128"/>
                      </a:endParaRPr>
                    </a:p>
                  </a:txBody>
                  <a:tcPr marL="9525" marR="9525" marT="9525" marB="0" anchor="ctr">
                    <a:noFill/>
                  </a:tcPr>
                </a:tc>
                <a:extLst>
                  <a:ext uri="{0D108BD9-81ED-4DB2-BD59-A6C34878D82A}">
                    <a16:rowId xmlns:a16="http://schemas.microsoft.com/office/drawing/2014/main" val="887798018"/>
                  </a:ext>
                </a:extLst>
              </a:tr>
              <a:tr h="48975">
                <a:tc>
                  <a:txBody>
                    <a:bodyPr/>
                    <a:lstStyle/>
                    <a:p>
                      <a:pPr algn="l" fontAlgn="ctr"/>
                      <a:r>
                        <a:rPr lang="ja-JP" altLang="en-US" sz="1400" b="0" i="0" u="none" strike="noStrike" dirty="0">
                          <a:solidFill>
                            <a:schemeClr val="tx1"/>
                          </a:solidFill>
                          <a:effectLst/>
                          <a:latin typeface="游ゴシック" panose="020B0400000000000000" pitchFamily="50" charset="-128"/>
                          <a:ea typeface="游ゴシック" panose="020B0400000000000000" pitchFamily="50" charset="-128"/>
                        </a:rPr>
                        <a:t>⑥</a:t>
                      </a:r>
                    </a:p>
                  </a:txBody>
                  <a:tcPr marL="9525" marR="9525" marT="9525" marB="0" anchor="ctr"/>
                </a:tc>
                <a:tc>
                  <a:txBody>
                    <a:bodyPr/>
                    <a:lstStyle/>
                    <a:p>
                      <a:pPr algn="l" fontAlgn="ctr"/>
                      <a:r>
                        <a:rPr lang="ja-JP" altLang="en-US" sz="1300" u="none" strike="noStrike" dirty="0">
                          <a:effectLst/>
                          <a:latin typeface="游ゴシック" panose="020B0400000000000000" pitchFamily="50" charset="-128"/>
                          <a:ea typeface="游ゴシック" panose="020B0400000000000000" pitchFamily="50" charset="-128"/>
                        </a:rPr>
                        <a:t>保健師業務の意義・理由について丁寧に説明している</a:t>
                      </a:r>
                      <a:endParaRPr lang="ja-JP" altLang="en-US" sz="1300" b="0" i="0" u="none" strike="noStrike" dirty="0">
                        <a:solidFill>
                          <a:srgbClr val="FF0000"/>
                        </a:solidFill>
                        <a:effectLst/>
                        <a:latin typeface="游ゴシック" panose="020B0400000000000000" pitchFamily="50" charset="-128"/>
                        <a:ea typeface="游ゴシック" panose="020B0400000000000000" pitchFamily="50" charset="-128"/>
                      </a:endParaRPr>
                    </a:p>
                  </a:txBody>
                  <a:tcPr marL="9525" marR="9525" marT="9525" marB="0" anchor="ctr"/>
                </a:tc>
                <a:tc>
                  <a:txBody>
                    <a:bodyPr/>
                    <a:lstStyle/>
                    <a:p>
                      <a:pPr algn="ctr" fontAlgn="ctr"/>
                      <a:r>
                        <a:rPr lang="ja-JP" altLang="en-US" sz="1800" u="none" strike="noStrike" dirty="0">
                          <a:effectLst/>
                          <a:latin typeface="游ゴシック" panose="020B0400000000000000" pitchFamily="50" charset="-128"/>
                          <a:ea typeface="游ゴシック" panose="020B0400000000000000" pitchFamily="50" charset="-128"/>
                        </a:rPr>
                        <a:t>　</a:t>
                      </a:r>
                      <a:endParaRPr lang="ja-JP" altLang="en-US" sz="1800" b="1" i="0" u="none" strike="noStrike" dirty="0">
                        <a:solidFill>
                          <a:srgbClr val="FF0000"/>
                        </a:solidFill>
                        <a:effectLst/>
                        <a:latin typeface="游ゴシック" panose="020B0400000000000000" pitchFamily="50" charset="-128"/>
                        <a:ea typeface="游ゴシック" panose="020B0400000000000000" pitchFamily="50" charset="-128"/>
                      </a:endParaRPr>
                    </a:p>
                  </a:txBody>
                  <a:tcPr marL="9525" marR="9525" marT="9525" marB="0" anchor="ctr"/>
                </a:tc>
                <a:tc>
                  <a:txBody>
                    <a:bodyPr/>
                    <a:lstStyle/>
                    <a:p>
                      <a:pPr algn="ctr" fontAlgn="ctr"/>
                      <a:r>
                        <a:rPr lang="ja-JP" altLang="en-US" sz="1800" u="none" strike="noStrike" dirty="0">
                          <a:effectLst/>
                          <a:latin typeface="游ゴシック" panose="020B0400000000000000" pitchFamily="50" charset="-128"/>
                          <a:ea typeface="游ゴシック" panose="020B0400000000000000" pitchFamily="50" charset="-128"/>
                        </a:rPr>
                        <a:t>〇</a:t>
                      </a:r>
                      <a:endParaRPr lang="ja-JP" altLang="en-US" sz="1800" b="1" i="0" u="none" strike="noStrike" dirty="0">
                        <a:solidFill>
                          <a:srgbClr val="FF0000"/>
                        </a:solidFill>
                        <a:effectLst/>
                        <a:latin typeface="游ゴシック" panose="020B0400000000000000" pitchFamily="50" charset="-128"/>
                        <a:ea typeface="游ゴシック" panose="020B0400000000000000" pitchFamily="50" charset="-128"/>
                      </a:endParaRPr>
                    </a:p>
                  </a:txBody>
                  <a:tcPr marL="9525" marR="9525" marT="9525" marB="0" anchor="ctr"/>
                </a:tc>
                <a:tc>
                  <a:txBody>
                    <a:bodyPr/>
                    <a:lstStyle/>
                    <a:p>
                      <a:pPr algn="ctr" fontAlgn="ctr"/>
                      <a:r>
                        <a:rPr lang="ja-JP" altLang="en-US" sz="1800" u="none" strike="noStrike" dirty="0">
                          <a:effectLst/>
                          <a:latin typeface="游ゴシック" panose="020B0400000000000000" pitchFamily="50" charset="-128"/>
                          <a:ea typeface="游ゴシック" panose="020B0400000000000000" pitchFamily="50" charset="-128"/>
                        </a:rPr>
                        <a:t>〇</a:t>
                      </a:r>
                      <a:endParaRPr lang="ja-JP" altLang="en-US" sz="1800" b="1" i="0" u="none" strike="noStrike" dirty="0">
                        <a:solidFill>
                          <a:srgbClr val="FF0000"/>
                        </a:solidFill>
                        <a:effectLst/>
                        <a:latin typeface="游ゴシック" panose="020B0400000000000000" pitchFamily="50" charset="-128"/>
                        <a:ea typeface="游ゴシック" panose="020B0400000000000000" pitchFamily="50" charset="-128"/>
                      </a:endParaRPr>
                    </a:p>
                  </a:txBody>
                  <a:tcPr marL="9525" marR="9525" marT="9525" marB="0" anchor="ctr"/>
                </a:tc>
                <a:tc>
                  <a:txBody>
                    <a:bodyPr/>
                    <a:lstStyle/>
                    <a:p>
                      <a:pPr algn="ctr" fontAlgn="ctr"/>
                      <a:r>
                        <a:rPr lang="ja-JP" altLang="en-US" sz="1800" u="none" strike="noStrike" dirty="0">
                          <a:effectLst/>
                          <a:latin typeface="游ゴシック" panose="020B0400000000000000" pitchFamily="50" charset="-128"/>
                          <a:ea typeface="游ゴシック" panose="020B0400000000000000" pitchFamily="50" charset="-128"/>
                        </a:rPr>
                        <a:t>〇</a:t>
                      </a:r>
                      <a:endParaRPr lang="ja-JP" altLang="en-US" sz="1800" b="1" i="0" u="none" strike="noStrike" dirty="0">
                        <a:solidFill>
                          <a:srgbClr val="FF0000"/>
                        </a:solidFill>
                        <a:effectLst/>
                        <a:latin typeface="游ゴシック" panose="020B0400000000000000" pitchFamily="50" charset="-128"/>
                        <a:ea typeface="游ゴシック" panose="020B0400000000000000" pitchFamily="50" charset="-128"/>
                      </a:endParaRPr>
                    </a:p>
                  </a:txBody>
                  <a:tcPr marL="9525" marR="9525" marT="9525" marB="0" anchor="ctr"/>
                </a:tc>
                <a:tc>
                  <a:txBody>
                    <a:bodyPr/>
                    <a:lstStyle/>
                    <a:p>
                      <a:pPr algn="ctr" fontAlgn="ctr"/>
                      <a:r>
                        <a:rPr lang="ja-JP" altLang="en-US" sz="1800" u="none" strike="noStrike" dirty="0">
                          <a:effectLst/>
                          <a:latin typeface="游ゴシック" panose="020B0400000000000000" pitchFamily="50" charset="-128"/>
                          <a:ea typeface="游ゴシック" panose="020B0400000000000000" pitchFamily="50" charset="-128"/>
                        </a:rPr>
                        <a:t>　</a:t>
                      </a:r>
                      <a:endParaRPr lang="ja-JP" altLang="en-US" sz="1800" b="1" i="0" u="none" strike="noStrike" dirty="0">
                        <a:solidFill>
                          <a:srgbClr val="FF0000"/>
                        </a:solidFill>
                        <a:effectLst/>
                        <a:latin typeface="游ゴシック" panose="020B0400000000000000" pitchFamily="50" charset="-128"/>
                        <a:ea typeface="游ゴシック" panose="020B0400000000000000" pitchFamily="50" charset="-128"/>
                      </a:endParaRPr>
                    </a:p>
                  </a:txBody>
                  <a:tcPr marL="9525" marR="9525" marT="9525" marB="0" anchor="ctr"/>
                </a:tc>
                <a:tc>
                  <a:txBody>
                    <a:bodyPr/>
                    <a:lstStyle/>
                    <a:p>
                      <a:pPr algn="ctr" fontAlgn="ctr"/>
                      <a:r>
                        <a:rPr lang="ja-JP" altLang="en-US" sz="1800" u="none" strike="noStrike" dirty="0">
                          <a:effectLst/>
                          <a:latin typeface="游ゴシック" panose="020B0400000000000000" pitchFamily="50" charset="-128"/>
                          <a:ea typeface="游ゴシック" panose="020B0400000000000000" pitchFamily="50" charset="-128"/>
                        </a:rPr>
                        <a:t>〇</a:t>
                      </a:r>
                      <a:endParaRPr lang="ja-JP" altLang="en-US" sz="1800" b="1" i="0" u="none" strike="noStrike" dirty="0">
                        <a:solidFill>
                          <a:srgbClr val="FF0000"/>
                        </a:solidFill>
                        <a:effectLst/>
                        <a:latin typeface="游ゴシック" panose="020B0400000000000000" pitchFamily="50" charset="-128"/>
                        <a:ea typeface="游ゴシック" panose="020B0400000000000000" pitchFamily="50" charset="-128"/>
                      </a:endParaRPr>
                    </a:p>
                  </a:txBody>
                  <a:tcPr marL="9525" marR="9525" marT="9525" marB="0" anchor="ctr"/>
                </a:tc>
                <a:extLst>
                  <a:ext uri="{0D108BD9-81ED-4DB2-BD59-A6C34878D82A}">
                    <a16:rowId xmlns:a16="http://schemas.microsoft.com/office/drawing/2014/main" val="716621240"/>
                  </a:ext>
                </a:extLst>
              </a:tr>
              <a:tr h="284615">
                <a:tc>
                  <a:txBody>
                    <a:bodyPr/>
                    <a:lstStyle/>
                    <a:p>
                      <a:pPr algn="l" fontAlgn="ctr"/>
                      <a:r>
                        <a:rPr lang="ja-JP" altLang="en-US" sz="1400" b="0" i="0" u="none" strike="noStrike" dirty="0">
                          <a:solidFill>
                            <a:schemeClr val="tx1"/>
                          </a:solidFill>
                          <a:effectLst/>
                          <a:latin typeface="游ゴシック" panose="020B0400000000000000" pitchFamily="50" charset="-128"/>
                          <a:ea typeface="游ゴシック" panose="020B0400000000000000" pitchFamily="50" charset="-128"/>
                        </a:rPr>
                        <a:t>⑦</a:t>
                      </a:r>
                    </a:p>
                  </a:txBody>
                  <a:tcPr marL="9525" marR="9525" marT="9525" marB="0" anchor="ctr"/>
                </a:tc>
                <a:tc>
                  <a:txBody>
                    <a:bodyPr/>
                    <a:lstStyle/>
                    <a:p>
                      <a:pPr algn="l" fontAlgn="ctr"/>
                      <a:r>
                        <a:rPr lang="ja-JP" altLang="en-US" sz="1300" u="none" strike="noStrike" dirty="0">
                          <a:effectLst/>
                          <a:latin typeface="游ゴシック" panose="020B0400000000000000" pitchFamily="50" charset="-128"/>
                          <a:ea typeface="游ゴシック" panose="020B0400000000000000" pitchFamily="50" charset="-128"/>
                        </a:rPr>
                        <a:t>業務で出した成果についてお互い評価・承認する習慣がある</a:t>
                      </a:r>
                      <a:endParaRPr lang="ja-JP" altLang="en-US" sz="1300" b="0" i="0" u="none" strike="noStrike" dirty="0">
                        <a:solidFill>
                          <a:srgbClr val="FF0000"/>
                        </a:solidFill>
                        <a:effectLst/>
                        <a:latin typeface="游ゴシック" panose="020B0400000000000000" pitchFamily="50" charset="-128"/>
                        <a:ea typeface="游ゴシック" panose="020B0400000000000000" pitchFamily="50" charset="-128"/>
                      </a:endParaRPr>
                    </a:p>
                  </a:txBody>
                  <a:tcPr marL="9525" marR="9525" marT="9525" marB="0" anchor="ctr">
                    <a:noFill/>
                  </a:tcPr>
                </a:tc>
                <a:tc>
                  <a:txBody>
                    <a:bodyPr/>
                    <a:lstStyle/>
                    <a:p>
                      <a:pPr algn="ctr" fontAlgn="ctr"/>
                      <a:r>
                        <a:rPr lang="ja-JP" altLang="en-US" sz="1800" u="none" strike="noStrike" dirty="0">
                          <a:effectLst/>
                          <a:latin typeface="游ゴシック" panose="020B0400000000000000" pitchFamily="50" charset="-128"/>
                          <a:ea typeface="游ゴシック" panose="020B0400000000000000" pitchFamily="50" charset="-128"/>
                        </a:rPr>
                        <a:t>〇</a:t>
                      </a:r>
                      <a:endParaRPr lang="ja-JP" altLang="en-US" sz="1800" b="1" i="0" u="none" strike="noStrike" dirty="0">
                        <a:solidFill>
                          <a:srgbClr val="FF0000"/>
                        </a:solidFill>
                        <a:effectLst/>
                        <a:latin typeface="游ゴシック" panose="020B0400000000000000" pitchFamily="50" charset="-128"/>
                        <a:ea typeface="游ゴシック" panose="020B0400000000000000" pitchFamily="50" charset="-128"/>
                      </a:endParaRPr>
                    </a:p>
                  </a:txBody>
                  <a:tcPr marL="9525" marR="9525" marT="9525" marB="0" anchor="ctr">
                    <a:noFill/>
                  </a:tcPr>
                </a:tc>
                <a:tc>
                  <a:txBody>
                    <a:bodyPr/>
                    <a:lstStyle/>
                    <a:p>
                      <a:pPr algn="ctr" fontAlgn="ctr"/>
                      <a:r>
                        <a:rPr lang="ja-JP" altLang="en-US" sz="1800" u="none" strike="noStrike" dirty="0">
                          <a:effectLst/>
                          <a:latin typeface="游ゴシック" panose="020B0400000000000000" pitchFamily="50" charset="-128"/>
                          <a:ea typeface="游ゴシック" panose="020B0400000000000000" pitchFamily="50" charset="-128"/>
                        </a:rPr>
                        <a:t>　</a:t>
                      </a:r>
                      <a:endParaRPr lang="ja-JP" altLang="en-US" sz="1800" b="1" i="0" u="none" strike="noStrike" dirty="0">
                        <a:solidFill>
                          <a:srgbClr val="FF0000"/>
                        </a:solidFill>
                        <a:effectLst/>
                        <a:latin typeface="游ゴシック" panose="020B0400000000000000" pitchFamily="50" charset="-128"/>
                        <a:ea typeface="游ゴシック" panose="020B0400000000000000" pitchFamily="50" charset="-128"/>
                      </a:endParaRPr>
                    </a:p>
                  </a:txBody>
                  <a:tcPr marL="9525" marR="9525" marT="9525" marB="0" anchor="ctr">
                    <a:noFill/>
                  </a:tcPr>
                </a:tc>
                <a:tc>
                  <a:txBody>
                    <a:bodyPr/>
                    <a:lstStyle/>
                    <a:p>
                      <a:pPr algn="ctr" fontAlgn="ctr"/>
                      <a:r>
                        <a:rPr lang="ja-JP" altLang="en-US" sz="1800" u="none" strike="noStrike" dirty="0">
                          <a:effectLst/>
                          <a:latin typeface="游ゴシック" panose="020B0400000000000000" pitchFamily="50" charset="-128"/>
                          <a:ea typeface="游ゴシック" panose="020B0400000000000000" pitchFamily="50" charset="-128"/>
                        </a:rPr>
                        <a:t>　</a:t>
                      </a:r>
                      <a:endParaRPr lang="ja-JP" altLang="en-US" sz="1800" b="1" i="0" u="none" strike="noStrike" dirty="0">
                        <a:solidFill>
                          <a:srgbClr val="FF0000"/>
                        </a:solidFill>
                        <a:effectLst/>
                        <a:latin typeface="游ゴシック" panose="020B0400000000000000" pitchFamily="50" charset="-128"/>
                        <a:ea typeface="游ゴシック" panose="020B0400000000000000" pitchFamily="50" charset="-128"/>
                      </a:endParaRPr>
                    </a:p>
                  </a:txBody>
                  <a:tcPr marL="9525" marR="9525" marT="9525" marB="0" anchor="ctr">
                    <a:noFill/>
                  </a:tcPr>
                </a:tc>
                <a:tc>
                  <a:txBody>
                    <a:bodyPr/>
                    <a:lstStyle/>
                    <a:p>
                      <a:pPr algn="ctr" fontAlgn="ctr"/>
                      <a:r>
                        <a:rPr lang="ja-JP" altLang="en-US" sz="1800" u="none" strike="noStrike" dirty="0">
                          <a:effectLst/>
                          <a:latin typeface="游ゴシック" panose="020B0400000000000000" pitchFamily="50" charset="-128"/>
                          <a:ea typeface="游ゴシック" panose="020B0400000000000000" pitchFamily="50" charset="-128"/>
                        </a:rPr>
                        <a:t>〇</a:t>
                      </a:r>
                      <a:endParaRPr lang="ja-JP" altLang="en-US" sz="1800" b="1" i="0" u="none" strike="noStrike" dirty="0">
                        <a:solidFill>
                          <a:srgbClr val="FF0000"/>
                        </a:solidFill>
                        <a:effectLst/>
                        <a:latin typeface="游ゴシック" panose="020B0400000000000000" pitchFamily="50" charset="-128"/>
                        <a:ea typeface="游ゴシック" panose="020B0400000000000000" pitchFamily="50" charset="-128"/>
                      </a:endParaRPr>
                    </a:p>
                  </a:txBody>
                  <a:tcPr marL="9525" marR="9525" marT="9525" marB="0" anchor="ctr">
                    <a:noFill/>
                  </a:tcPr>
                </a:tc>
                <a:tc>
                  <a:txBody>
                    <a:bodyPr/>
                    <a:lstStyle/>
                    <a:p>
                      <a:pPr algn="ctr" fontAlgn="ctr"/>
                      <a:r>
                        <a:rPr lang="ja-JP" altLang="en-US" sz="1800" u="none" strike="noStrike" dirty="0">
                          <a:effectLst/>
                          <a:latin typeface="游ゴシック" panose="020B0400000000000000" pitchFamily="50" charset="-128"/>
                          <a:ea typeface="游ゴシック" panose="020B0400000000000000" pitchFamily="50" charset="-128"/>
                        </a:rPr>
                        <a:t>〇</a:t>
                      </a:r>
                      <a:endParaRPr lang="ja-JP" altLang="en-US" sz="1800" b="1" i="0" u="none" strike="noStrike" dirty="0">
                        <a:solidFill>
                          <a:srgbClr val="FF0000"/>
                        </a:solidFill>
                        <a:effectLst/>
                        <a:latin typeface="游ゴシック" panose="020B0400000000000000" pitchFamily="50" charset="-128"/>
                        <a:ea typeface="游ゴシック" panose="020B0400000000000000" pitchFamily="50" charset="-128"/>
                      </a:endParaRPr>
                    </a:p>
                  </a:txBody>
                  <a:tcPr marL="9525" marR="9525" marT="9525" marB="0" anchor="ctr">
                    <a:noFill/>
                  </a:tcPr>
                </a:tc>
                <a:tc>
                  <a:txBody>
                    <a:bodyPr/>
                    <a:lstStyle/>
                    <a:p>
                      <a:pPr algn="ctr" fontAlgn="ctr"/>
                      <a:r>
                        <a:rPr lang="ja-JP" altLang="en-US" sz="1800" u="none" strike="noStrike" dirty="0">
                          <a:effectLst/>
                          <a:latin typeface="游ゴシック" panose="020B0400000000000000" pitchFamily="50" charset="-128"/>
                          <a:ea typeface="游ゴシック" panose="020B0400000000000000" pitchFamily="50" charset="-128"/>
                        </a:rPr>
                        <a:t>　</a:t>
                      </a:r>
                      <a:endParaRPr lang="ja-JP" altLang="en-US" sz="1800" b="1" i="0" u="none" strike="noStrike" dirty="0">
                        <a:solidFill>
                          <a:srgbClr val="FF0000"/>
                        </a:solidFill>
                        <a:effectLst/>
                        <a:latin typeface="游ゴシック" panose="020B0400000000000000" pitchFamily="50" charset="-128"/>
                        <a:ea typeface="游ゴシック" panose="020B0400000000000000" pitchFamily="50" charset="-128"/>
                      </a:endParaRPr>
                    </a:p>
                  </a:txBody>
                  <a:tcPr marL="9525" marR="9525" marT="9525" marB="0" anchor="ctr">
                    <a:noFill/>
                  </a:tcPr>
                </a:tc>
                <a:extLst>
                  <a:ext uri="{0D108BD9-81ED-4DB2-BD59-A6C34878D82A}">
                    <a16:rowId xmlns:a16="http://schemas.microsoft.com/office/drawing/2014/main" val="1130827253"/>
                  </a:ext>
                </a:extLst>
              </a:tr>
              <a:tr h="383709">
                <a:tc>
                  <a:txBody>
                    <a:bodyPr/>
                    <a:lstStyle/>
                    <a:p>
                      <a:pPr algn="l" fontAlgn="ctr"/>
                      <a:r>
                        <a:rPr lang="ja-JP" altLang="en-US" sz="1400" b="0" i="0" u="none" strike="noStrike" dirty="0">
                          <a:solidFill>
                            <a:schemeClr val="tx1"/>
                          </a:solidFill>
                          <a:effectLst/>
                          <a:latin typeface="游ゴシック" panose="020B0400000000000000" pitchFamily="50" charset="-128"/>
                          <a:ea typeface="游ゴシック" panose="020B0400000000000000" pitchFamily="50" charset="-128"/>
                        </a:rPr>
                        <a:t>⑧</a:t>
                      </a:r>
                    </a:p>
                  </a:txBody>
                  <a:tcPr marL="9525" marR="9525" marT="9525" marB="0" anchor="ctr"/>
                </a:tc>
                <a:tc>
                  <a:txBody>
                    <a:bodyPr/>
                    <a:lstStyle/>
                    <a:p>
                      <a:pPr algn="l" fontAlgn="ctr"/>
                      <a:r>
                        <a:rPr lang="ja-JP" altLang="en-US" sz="1300" u="none" strike="noStrike" dirty="0">
                          <a:effectLst/>
                          <a:latin typeface="游ゴシック" panose="020B0400000000000000" pitchFamily="50" charset="-128"/>
                          <a:ea typeface="游ゴシック" panose="020B0400000000000000" pitchFamily="50" charset="-128"/>
                        </a:rPr>
                        <a:t>保健師能力が高まることに対する評価・承認する習慣がある</a:t>
                      </a:r>
                      <a:endParaRPr lang="ja-JP" altLang="en-US" sz="1300" b="0" i="0" u="none" strike="noStrike" dirty="0">
                        <a:solidFill>
                          <a:srgbClr val="FF0000"/>
                        </a:solidFill>
                        <a:effectLst/>
                        <a:latin typeface="游ゴシック" panose="020B0400000000000000" pitchFamily="50" charset="-128"/>
                        <a:ea typeface="游ゴシック" panose="020B0400000000000000" pitchFamily="50" charset="-128"/>
                      </a:endParaRPr>
                    </a:p>
                  </a:txBody>
                  <a:tcPr marL="9525" marR="9525" marT="9525" marB="0" anchor="ctr"/>
                </a:tc>
                <a:tc>
                  <a:txBody>
                    <a:bodyPr/>
                    <a:lstStyle/>
                    <a:p>
                      <a:pPr algn="ctr" fontAlgn="ctr"/>
                      <a:r>
                        <a:rPr lang="ja-JP" altLang="en-US" sz="1800" u="none" strike="noStrike" dirty="0">
                          <a:effectLst/>
                          <a:latin typeface="游ゴシック" panose="020B0400000000000000" pitchFamily="50" charset="-128"/>
                          <a:ea typeface="游ゴシック" panose="020B0400000000000000" pitchFamily="50" charset="-128"/>
                        </a:rPr>
                        <a:t>　</a:t>
                      </a:r>
                      <a:endParaRPr lang="ja-JP" altLang="en-US" sz="1800" b="1" i="0" u="none" strike="noStrike" dirty="0">
                        <a:solidFill>
                          <a:srgbClr val="FF0000"/>
                        </a:solidFill>
                        <a:effectLst/>
                        <a:latin typeface="游ゴシック" panose="020B0400000000000000" pitchFamily="50" charset="-128"/>
                        <a:ea typeface="游ゴシック" panose="020B0400000000000000" pitchFamily="50" charset="-128"/>
                      </a:endParaRPr>
                    </a:p>
                  </a:txBody>
                  <a:tcPr marL="9525" marR="9525" marT="9525" marB="0" anchor="ctr"/>
                </a:tc>
                <a:tc>
                  <a:txBody>
                    <a:bodyPr/>
                    <a:lstStyle/>
                    <a:p>
                      <a:pPr algn="ctr" fontAlgn="ctr"/>
                      <a:r>
                        <a:rPr lang="ja-JP" altLang="en-US" sz="1800" u="none" strike="noStrike" dirty="0">
                          <a:effectLst/>
                          <a:latin typeface="游ゴシック" panose="020B0400000000000000" pitchFamily="50" charset="-128"/>
                          <a:ea typeface="游ゴシック" panose="020B0400000000000000" pitchFamily="50" charset="-128"/>
                        </a:rPr>
                        <a:t>〇</a:t>
                      </a:r>
                      <a:endParaRPr lang="ja-JP" altLang="en-US" sz="1800" b="1" i="0" u="none" strike="noStrike" dirty="0">
                        <a:solidFill>
                          <a:srgbClr val="FF0000"/>
                        </a:solidFill>
                        <a:effectLst/>
                        <a:latin typeface="游ゴシック" panose="020B0400000000000000" pitchFamily="50" charset="-128"/>
                        <a:ea typeface="游ゴシック" panose="020B0400000000000000" pitchFamily="50" charset="-128"/>
                      </a:endParaRPr>
                    </a:p>
                  </a:txBody>
                  <a:tcPr marL="9525" marR="9525" marT="9525" marB="0" anchor="ctr"/>
                </a:tc>
                <a:tc>
                  <a:txBody>
                    <a:bodyPr/>
                    <a:lstStyle/>
                    <a:p>
                      <a:pPr algn="ctr" fontAlgn="ctr"/>
                      <a:r>
                        <a:rPr lang="ja-JP" altLang="en-US" sz="1800" u="none" strike="noStrike" dirty="0">
                          <a:effectLst/>
                          <a:latin typeface="游ゴシック" panose="020B0400000000000000" pitchFamily="50" charset="-128"/>
                          <a:ea typeface="游ゴシック" panose="020B0400000000000000" pitchFamily="50" charset="-128"/>
                        </a:rPr>
                        <a:t>〇</a:t>
                      </a:r>
                      <a:endParaRPr lang="ja-JP" altLang="en-US" sz="1800" b="1" i="0" u="none" strike="noStrike" dirty="0">
                        <a:solidFill>
                          <a:srgbClr val="FF0000"/>
                        </a:solidFill>
                        <a:effectLst/>
                        <a:latin typeface="游ゴシック" panose="020B0400000000000000" pitchFamily="50" charset="-128"/>
                        <a:ea typeface="游ゴシック" panose="020B0400000000000000" pitchFamily="50" charset="-128"/>
                      </a:endParaRPr>
                    </a:p>
                  </a:txBody>
                  <a:tcPr marL="9525" marR="9525" marT="9525" marB="0" anchor="ctr"/>
                </a:tc>
                <a:tc>
                  <a:txBody>
                    <a:bodyPr/>
                    <a:lstStyle/>
                    <a:p>
                      <a:pPr algn="ctr" fontAlgn="ctr"/>
                      <a:r>
                        <a:rPr lang="ja-JP" altLang="en-US" sz="1800" u="none" strike="noStrike" dirty="0">
                          <a:effectLst/>
                          <a:latin typeface="游ゴシック" panose="020B0400000000000000" pitchFamily="50" charset="-128"/>
                          <a:ea typeface="游ゴシック" panose="020B0400000000000000" pitchFamily="50" charset="-128"/>
                        </a:rPr>
                        <a:t>　</a:t>
                      </a:r>
                      <a:endParaRPr lang="ja-JP" altLang="en-US" sz="1800" b="1" i="0" u="none" strike="noStrike" dirty="0">
                        <a:solidFill>
                          <a:srgbClr val="FF0000"/>
                        </a:solidFill>
                        <a:effectLst/>
                        <a:latin typeface="游ゴシック" panose="020B0400000000000000" pitchFamily="50" charset="-128"/>
                        <a:ea typeface="游ゴシック" panose="020B0400000000000000" pitchFamily="50" charset="-128"/>
                      </a:endParaRPr>
                    </a:p>
                  </a:txBody>
                  <a:tcPr marL="9525" marR="9525" marT="9525" marB="0" anchor="ctr"/>
                </a:tc>
                <a:tc>
                  <a:txBody>
                    <a:bodyPr/>
                    <a:lstStyle/>
                    <a:p>
                      <a:pPr algn="ctr" fontAlgn="ctr"/>
                      <a:r>
                        <a:rPr lang="ja-JP" altLang="en-US" sz="1800" u="none" strike="noStrike" dirty="0">
                          <a:effectLst/>
                          <a:latin typeface="游ゴシック" panose="020B0400000000000000" pitchFamily="50" charset="-128"/>
                          <a:ea typeface="游ゴシック" panose="020B0400000000000000" pitchFamily="50" charset="-128"/>
                        </a:rPr>
                        <a:t>〇</a:t>
                      </a:r>
                      <a:endParaRPr lang="ja-JP" altLang="en-US" sz="1800" b="1" i="0" u="none" strike="noStrike" dirty="0">
                        <a:solidFill>
                          <a:srgbClr val="FF0000"/>
                        </a:solidFill>
                        <a:effectLst/>
                        <a:latin typeface="游ゴシック" panose="020B0400000000000000" pitchFamily="50" charset="-128"/>
                        <a:ea typeface="游ゴシック" panose="020B0400000000000000" pitchFamily="50" charset="-128"/>
                      </a:endParaRPr>
                    </a:p>
                  </a:txBody>
                  <a:tcPr marL="9525" marR="9525" marT="9525" marB="0" anchor="ctr"/>
                </a:tc>
                <a:tc>
                  <a:txBody>
                    <a:bodyPr/>
                    <a:lstStyle/>
                    <a:p>
                      <a:pPr algn="ctr" fontAlgn="ctr"/>
                      <a:r>
                        <a:rPr lang="ja-JP" altLang="en-US" sz="1800" u="none" strike="noStrike" dirty="0">
                          <a:effectLst/>
                          <a:latin typeface="游ゴシック" panose="020B0400000000000000" pitchFamily="50" charset="-128"/>
                          <a:ea typeface="游ゴシック" panose="020B0400000000000000" pitchFamily="50" charset="-128"/>
                        </a:rPr>
                        <a:t>〇</a:t>
                      </a:r>
                      <a:endParaRPr lang="ja-JP" altLang="en-US" sz="1800" b="1" i="0" u="none" strike="noStrike" dirty="0">
                        <a:solidFill>
                          <a:srgbClr val="FF0000"/>
                        </a:solidFill>
                        <a:effectLst/>
                        <a:latin typeface="游ゴシック" panose="020B0400000000000000" pitchFamily="50" charset="-128"/>
                        <a:ea typeface="游ゴシック" panose="020B0400000000000000" pitchFamily="50" charset="-128"/>
                      </a:endParaRPr>
                    </a:p>
                  </a:txBody>
                  <a:tcPr marL="9525" marR="9525" marT="9525" marB="0" anchor="ctr"/>
                </a:tc>
                <a:extLst>
                  <a:ext uri="{0D108BD9-81ED-4DB2-BD59-A6C34878D82A}">
                    <a16:rowId xmlns:a16="http://schemas.microsoft.com/office/drawing/2014/main" val="4022114438"/>
                  </a:ext>
                </a:extLst>
              </a:tr>
            </a:tbl>
          </a:graphicData>
        </a:graphic>
      </p:graphicFrame>
      <p:sp>
        <p:nvSpPr>
          <p:cNvPr id="4" name="スライド番号プレースホルダー 2">
            <a:extLst>
              <a:ext uri="{FF2B5EF4-FFF2-40B4-BE49-F238E27FC236}">
                <a16:creationId xmlns:a16="http://schemas.microsoft.com/office/drawing/2014/main" id="{D54E90DB-3809-4DF2-8C06-DFEC969286B5}"/>
              </a:ext>
            </a:extLst>
          </p:cNvPr>
          <p:cNvSpPr txBox="1">
            <a:spLocks/>
          </p:cNvSpPr>
          <p:nvPr/>
        </p:nvSpPr>
        <p:spPr>
          <a:xfrm>
            <a:off x="7093131" y="6492876"/>
            <a:ext cx="2057400" cy="365125"/>
          </a:xfrm>
          <a:prstGeom prst="rect">
            <a:avLst/>
          </a:prstGeom>
        </p:spPr>
        <p:txBody>
          <a:bodyPr vert="horz" lIns="91440" tIns="45720" rIns="91440" bIns="45720" rtlCol="0" anchor="ctr"/>
          <a:lstStyle>
            <a:defPPr>
              <a:defRPr lang="en-US"/>
            </a:defPPr>
            <a:lvl1pPr marL="0" algn="r" defTabSz="457200" rtl="0" eaLnBrk="1" latinLnBrk="0" hangingPunct="1">
              <a:defRPr sz="1200" kern="1200">
                <a:solidFill>
                  <a:schemeClr val="tx1">
                    <a:tint val="75000"/>
                  </a:schemeClr>
                </a:solidFill>
                <a:latin typeface="游ゴシック" panose="020B0400000000000000" pitchFamily="50" charset="-128"/>
                <a:ea typeface="游ゴシック" panose="020B0400000000000000" pitchFamily="50" charset="-128"/>
                <a:cs typeface="+mn-cs"/>
              </a:defRPr>
            </a:lvl1pPr>
            <a:lvl2pPr marL="457200" algn="l" defTabSz="457200" rtl="0" eaLnBrk="1" latinLnBrk="0" hangingPunct="1">
              <a:defRPr sz="1800" kern="1200">
                <a:solidFill>
                  <a:schemeClr val="tx1"/>
                </a:solidFill>
                <a:latin typeface="+mn-lt"/>
                <a:ea typeface="+mn-ea"/>
                <a:cs typeface="+mn-cs"/>
              </a:defRPr>
            </a:lvl2pPr>
            <a:lvl3pPr marL="914400" algn="l" defTabSz="457200" rtl="0" eaLnBrk="1" latinLnBrk="0" hangingPunct="1">
              <a:defRPr sz="1800" kern="1200">
                <a:solidFill>
                  <a:schemeClr val="tx1"/>
                </a:solidFill>
                <a:latin typeface="+mn-lt"/>
                <a:ea typeface="+mn-ea"/>
                <a:cs typeface="+mn-cs"/>
              </a:defRPr>
            </a:lvl3pPr>
            <a:lvl4pPr marL="1371600" algn="l" defTabSz="457200" rtl="0" eaLnBrk="1" latinLnBrk="0" hangingPunct="1">
              <a:defRPr sz="1800" kern="1200">
                <a:solidFill>
                  <a:schemeClr val="tx1"/>
                </a:solidFill>
                <a:latin typeface="+mn-lt"/>
                <a:ea typeface="+mn-ea"/>
                <a:cs typeface="+mn-cs"/>
              </a:defRPr>
            </a:lvl4pPr>
            <a:lvl5pPr marL="1828800" algn="l" defTabSz="457200" rtl="0" eaLnBrk="1" latinLnBrk="0" hangingPunct="1">
              <a:defRPr sz="1800" kern="1200">
                <a:solidFill>
                  <a:schemeClr val="tx1"/>
                </a:solidFill>
                <a:latin typeface="+mn-lt"/>
                <a:ea typeface="+mn-ea"/>
                <a:cs typeface="+mn-cs"/>
              </a:defRPr>
            </a:lvl5pPr>
            <a:lvl6pPr marL="2286000" algn="l" defTabSz="457200" rtl="0" eaLnBrk="1" latinLnBrk="0" hangingPunct="1">
              <a:defRPr sz="1800" kern="1200">
                <a:solidFill>
                  <a:schemeClr val="tx1"/>
                </a:solidFill>
                <a:latin typeface="+mn-lt"/>
                <a:ea typeface="+mn-ea"/>
                <a:cs typeface="+mn-cs"/>
              </a:defRPr>
            </a:lvl6pPr>
            <a:lvl7pPr marL="2743200" algn="l" defTabSz="457200" rtl="0" eaLnBrk="1" latinLnBrk="0" hangingPunct="1">
              <a:defRPr sz="1800" kern="1200">
                <a:solidFill>
                  <a:schemeClr val="tx1"/>
                </a:solidFill>
                <a:latin typeface="+mn-lt"/>
                <a:ea typeface="+mn-ea"/>
                <a:cs typeface="+mn-cs"/>
              </a:defRPr>
            </a:lvl7pPr>
            <a:lvl8pPr marL="3200400" algn="l" defTabSz="457200" rtl="0" eaLnBrk="1" latinLnBrk="0" hangingPunct="1">
              <a:defRPr sz="1800" kern="1200">
                <a:solidFill>
                  <a:schemeClr val="tx1"/>
                </a:solidFill>
                <a:latin typeface="+mn-lt"/>
                <a:ea typeface="+mn-ea"/>
                <a:cs typeface="+mn-cs"/>
              </a:defRPr>
            </a:lvl8pPr>
            <a:lvl9pPr marL="3657600" algn="l" defTabSz="457200" rtl="0" eaLnBrk="1" latinLnBrk="0" hangingPunct="1">
              <a:defRPr sz="1800" kern="1200">
                <a:solidFill>
                  <a:schemeClr val="tx1"/>
                </a:solidFill>
                <a:latin typeface="+mn-lt"/>
                <a:ea typeface="+mn-ea"/>
                <a:cs typeface="+mn-cs"/>
              </a:defRPr>
            </a:lvl9pPr>
          </a:lstStyle>
          <a:p>
            <a:fld id="{48F63A3B-78C7-47BE-AE5E-E10140E04643}" type="slidenum">
              <a:rPr lang="en-US" sz="1600">
                <a:latin typeface="HG丸ｺﾞｼｯｸM-PRO" panose="020F0600000000000000" pitchFamily="50" charset="-128"/>
                <a:ea typeface="HG丸ｺﾞｼｯｸM-PRO" panose="020F0600000000000000" pitchFamily="50" charset="-128"/>
              </a:rPr>
              <a:pPr/>
              <a:t>8</a:t>
            </a:fld>
            <a:endParaRPr lang="en-US" sz="1600" dirty="0">
              <a:latin typeface="HG丸ｺﾞｼｯｸM-PRO" panose="020F0600000000000000" pitchFamily="50" charset="-128"/>
              <a:ea typeface="HG丸ｺﾞｼｯｸM-PRO" panose="020F0600000000000000" pitchFamily="50" charset="-128"/>
            </a:endParaRPr>
          </a:p>
        </p:txBody>
      </p:sp>
      <p:sp>
        <p:nvSpPr>
          <p:cNvPr id="6" name="テキスト ボックス 5">
            <a:extLst>
              <a:ext uri="{FF2B5EF4-FFF2-40B4-BE49-F238E27FC236}">
                <a16:creationId xmlns:a16="http://schemas.microsoft.com/office/drawing/2014/main" id="{66C7E516-6B2E-DD5E-7E47-6B8BAEF89663}"/>
              </a:ext>
            </a:extLst>
          </p:cNvPr>
          <p:cNvSpPr txBox="1"/>
          <p:nvPr/>
        </p:nvSpPr>
        <p:spPr>
          <a:xfrm>
            <a:off x="323527" y="135284"/>
            <a:ext cx="8496945" cy="1053347"/>
          </a:xfrm>
          <a:prstGeom prst="rect">
            <a:avLst/>
          </a:prstGeom>
          <a:solidFill>
            <a:srgbClr val="CCECFF"/>
          </a:solidFill>
          <a:ln w="22225">
            <a:solidFill>
              <a:srgbClr val="0070C0"/>
            </a:solidFill>
          </a:ln>
        </p:spPr>
        <p:txBody>
          <a:bodyPr wrap="square" tIns="144000" anchor="ctr" anchorCtr="0">
            <a:spAutoFit/>
          </a:bodyPr>
          <a:lstStyle/>
          <a:p>
            <a:pPr indent="69850" algn="ctr"/>
            <a:r>
              <a:rPr lang="en-US" altLang="ja-JP" sz="2400" b="1" kern="100" dirty="0">
                <a:solidFill>
                  <a:srgbClr val="0000FF"/>
                </a:solidFill>
                <a:latin typeface="メイリオ" panose="020B0604030504040204" pitchFamily="50" charset="-128"/>
                <a:ea typeface="メイリオ" panose="020B0604030504040204" pitchFamily="50" charset="-128"/>
                <a:cs typeface="Times New Roman" panose="02020603050405020304" pitchFamily="18" charset="0"/>
              </a:rPr>
              <a:t>【</a:t>
            </a:r>
            <a:r>
              <a:rPr lang="ja-JP" altLang="en-US" sz="2400" b="1" kern="100" dirty="0">
                <a:solidFill>
                  <a:srgbClr val="0000FF"/>
                </a:solidFill>
                <a:latin typeface="メイリオ" panose="020B0604030504040204" pitchFamily="50" charset="-128"/>
                <a:ea typeface="メイリオ" panose="020B0604030504040204" pitchFamily="50" charset="-128"/>
                <a:cs typeface="Times New Roman" panose="02020603050405020304" pitchFamily="18" charset="0"/>
              </a:rPr>
              <a:t>結果５</a:t>
            </a:r>
            <a:r>
              <a:rPr lang="en-US" altLang="ja-JP" sz="2400" b="1" kern="100" dirty="0">
                <a:solidFill>
                  <a:srgbClr val="0000FF"/>
                </a:solidFill>
                <a:latin typeface="メイリオ" panose="020B0604030504040204" pitchFamily="50" charset="-128"/>
                <a:ea typeface="メイリオ" panose="020B0604030504040204" pitchFamily="50" charset="-128"/>
                <a:cs typeface="Times New Roman" panose="02020603050405020304" pitchFamily="18" charset="0"/>
              </a:rPr>
              <a:t>】</a:t>
            </a:r>
          </a:p>
          <a:p>
            <a:pPr indent="69850" algn="ctr"/>
            <a:r>
              <a:rPr lang="ja-JP" altLang="en-US" sz="2400" b="1" kern="100" dirty="0">
                <a:solidFill>
                  <a:srgbClr val="0000FF"/>
                </a:solidFill>
                <a:latin typeface="メイリオ" panose="020B0604030504040204" pitchFamily="50" charset="-128"/>
                <a:ea typeface="メイリオ" panose="020B0604030504040204" pitchFamily="50" charset="-128"/>
                <a:cs typeface="Times New Roman" panose="02020603050405020304" pitchFamily="18" charset="0"/>
              </a:rPr>
              <a:t>総合的な満足度をアウトカムとした影響要因</a:t>
            </a:r>
            <a:endParaRPr lang="en-US" altLang="ja-JP" sz="2400" b="1" kern="100" dirty="0">
              <a:solidFill>
                <a:srgbClr val="0000FF"/>
              </a:solidFill>
              <a:latin typeface="メイリオ" panose="020B0604030504040204" pitchFamily="50" charset="-128"/>
              <a:ea typeface="メイリオ" panose="020B0604030504040204" pitchFamily="50" charset="-128"/>
              <a:cs typeface="Times New Roman" panose="02020603050405020304" pitchFamily="18" charset="0"/>
            </a:endParaRPr>
          </a:p>
          <a:p>
            <a:pPr indent="69850" algn="ctr"/>
            <a:endParaRPr lang="en-US" altLang="ja-JP" sz="800" b="1" kern="100" dirty="0">
              <a:solidFill>
                <a:srgbClr val="0000FF"/>
              </a:solidFill>
              <a:effectLst/>
              <a:latin typeface="メイリオ" panose="020B0604030504040204" pitchFamily="50" charset="-128"/>
              <a:ea typeface="メイリオ" panose="020B0604030504040204" pitchFamily="50" charset="-128"/>
              <a:cs typeface="Times New Roman" panose="02020603050405020304" pitchFamily="18" charset="0"/>
            </a:endParaRPr>
          </a:p>
        </p:txBody>
      </p:sp>
      <p:sp>
        <p:nvSpPr>
          <p:cNvPr id="7" name="テキスト ボックス 6">
            <a:extLst>
              <a:ext uri="{FF2B5EF4-FFF2-40B4-BE49-F238E27FC236}">
                <a16:creationId xmlns:a16="http://schemas.microsoft.com/office/drawing/2014/main" id="{192D447D-FD55-0036-18C8-39F6BCD658A7}"/>
              </a:ext>
            </a:extLst>
          </p:cNvPr>
          <p:cNvSpPr txBox="1"/>
          <p:nvPr/>
        </p:nvSpPr>
        <p:spPr>
          <a:xfrm>
            <a:off x="7356939" y="911585"/>
            <a:ext cx="1529784" cy="307777"/>
          </a:xfrm>
          <a:prstGeom prst="rect">
            <a:avLst/>
          </a:prstGeom>
          <a:noFill/>
        </p:spPr>
        <p:txBody>
          <a:bodyPr wrap="square">
            <a:spAutoFit/>
          </a:bodyPr>
          <a:lstStyle/>
          <a:p>
            <a:pPr algn="ctr"/>
            <a:r>
              <a:rPr lang="ja-JP" altLang="en-US" sz="1400" dirty="0">
                <a:effectLst/>
                <a:ea typeface="ＭＳ Ｐ明朝" panose="02020600040205080304" pitchFamily="18" charset="-128"/>
                <a:cs typeface="Times New Roman" panose="02020603050405020304" pitchFamily="18" charset="0"/>
              </a:rPr>
              <a:t>重回帰分析</a:t>
            </a:r>
            <a:r>
              <a:rPr lang="ja-JP" altLang="ja-JP" sz="1400" dirty="0">
                <a:effectLst/>
                <a:ea typeface="ＭＳ Ｐ明朝" panose="02020600040205080304" pitchFamily="18" charset="-128"/>
                <a:cs typeface="Times New Roman" panose="02020603050405020304" pitchFamily="18" charset="0"/>
              </a:rPr>
              <a:t>結果</a:t>
            </a:r>
            <a:endParaRPr lang="ja-JP" altLang="en-US" sz="1400" dirty="0"/>
          </a:p>
        </p:txBody>
      </p:sp>
      <p:sp>
        <p:nvSpPr>
          <p:cNvPr id="10" name="コンテンツ プレースホルダー 2">
            <a:extLst>
              <a:ext uri="{FF2B5EF4-FFF2-40B4-BE49-F238E27FC236}">
                <a16:creationId xmlns:a16="http://schemas.microsoft.com/office/drawing/2014/main" id="{4274AD7D-CC8B-4A2C-9957-20E5F7C1E10F}"/>
              </a:ext>
            </a:extLst>
          </p:cNvPr>
          <p:cNvSpPr txBox="1">
            <a:spLocks/>
          </p:cNvSpPr>
          <p:nvPr/>
        </p:nvSpPr>
        <p:spPr>
          <a:xfrm>
            <a:off x="2776822" y="1197159"/>
            <a:ext cx="3590352" cy="279557"/>
          </a:xfrm>
          <a:prstGeom prst="rect">
            <a:avLst/>
          </a:prstGeom>
        </p:spPr>
        <p:txBody>
          <a:bodyPr vert="horz" lIns="91440" tIns="45720" rIns="91440" bIns="45720" rtlCol="0">
            <a:noAutofit/>
          </a:bodyPr>
          <a:lstStyle>
            <a:lvl1pPr marL="228594" indent="-228594" algn="l" defTabSz="914378" rtl="0" eaLnBrk="1" latinLnBrk="0" hangingPunct="1">
              <a:lnSpc>
                <a:spcPct val="90000"/>
              </a:lnSpc>
              <a:spcBef>
                <a:spcPts val="1000"/>
              </a:spcBef>
              <a:buFont typeface="Arial" panose="020B0604020202020204" pitchFamily="34" charset="0"/>
              <a:buChar char="•"/>
              <a:defRPr kumimoji="1" sz="3200" kern="1200">
                <a:solidFill>
                  <a:schemeClr val="tx1"/>
                </a:solidFill>
                <a:latin typeface="游ゴシック" panose="020B0400000000000000" pitchFamily="50" charset="-128"/>
                <a:ea typeface="游ゴシック" panose="020B0400000000000000" pitchFamily="50" charset="-128"/>
                <a:cs typeface="+mn-cs"/>
              </a:defRPr>
            </a:lvl1pPr>
            <a:lvl2pPr marL="685783" indent="-228594" algn="l" defTabSz="914378" rtl="0" eaLnBrk="1" latinLnBrk="0" hangingPunct="1">
              <a:lnSpc>
                <a:spcPct val="90000"/>
              </a:lnSpc>
              <a:spcBef>
                <a:spcPts val="500"/>
              </a:spcBef>
              <a:buFont typeface="Arial" panose="020B0604020202020204" pitchFamily="34" charset="0"/>
              <a:buChar char="•"/>
              <a:defRPr kumimoji="1" sz="3200" kern="1200">
                <a:solidFill>
                  <a:schemeClr val="tx1"/>
                </a:solidFill>
                <a:latin typeface="游ゴシック" panose="020B0400000000000000" pitchFamily="50" charset="-128"/>
                <a:ea typeface="游ゴシック" panose="020B0400000000000000" pitchFamily="50" charset="-128"/>
                <a:cs typeface="+mn-cs"/>
              </a:defRPr>
            </a:lvl2pPr>
            <a:lvl3pPr marL="1142972" indent="-228594" algn="l" defTabSz="914378" rtl="0" eaLnBrk="1" latinLnBrk="0" hangingPunct="1">
              <a:lnSpc>
                <a:spcPct val="90000"/>
              </a:lnSpc>
              <a:spcBef>
                <a:spcPts val="500"/>
              </a:spcBef>
              <a:buFont typeface="Arial" panose="020B0604020202020204" pitchFamily="34" charset="0"/>
              <a:buChar char="•"/>
              <a:defRPr kumimoji="1" sz="3200" kern="1200">
                <a:solidFill>
                  <a:schemeClr val="tx1"/>
                </a:solidFill>
                <a:latin typeface="游ゴシック" panose="020B0400000000000000" pitchFamily="50" charset="-128"/>
                <a:ea typeface="游ゴシック" panose="020B0400000000000000" pitchFamily="50" charset="-128"/>
                <a:cs typeface="+mn-cs"/>
              </a:defRPr>
            </a:lvl3pPr>
            <a:lvl4pPr marL="1600160" indent="-228594" algn="l" defTabSz="914378" rtl="0" eaLnBrk="1" latinLnBrk="0" hangingPunct="1">
              <a:lnSpc>
                <a:spcPct val="90000"/>
              </a:lnSpc>
              <a:spcBef>
                <a:spcPts val="500"/>
              </a:spcBef>
              <a:buFont typeface="Arial" panose="020B0604020202020204" pitchFamily="34" charset="0"/>
              <a:buChar char="•"/>
              <a:defRPr kumimoji="1" sz="3200" kern="1200">
                <a:solidFill>
                  <a:schemeClr val="tx1"/>
                </a:solidFill>
                <a:latin typeface="游ゴシック" panose="020B0400000000000000" pitchFamily="50" charset="-128"/>
                <a:ea typeface="游ゴシック" panose="020B0400000000000000" pitchFamily="50" charset="-128"/>
                <a:cs typeface="+mn-cs"/>
              </a:defRPr>
            </a:lvl4pPr>
            <a:lvl5pPr marL="2057348" indent="-228594" algn="l" defTabSz="914378" rtl="0" eaLnBrk="1" latinLnBrk="0" hangingPunct="1">
              <a:lnSpc>
                <a:spcPct val="90000"/>
              </a:lnSpc>
              <a:spcBef>
                <a:spcPts val="500"/>
              </a:spcBef>
              <a:buFont typeface="Arial" panose="020B0604020202020204" pitchFamily="34" charset="0"/>
              <a:buChar char="•"/>
              <a:defRPr kumimoji="1" sz="3200" kern="1200">
                <a:solidFill>
                  <a:schemeClr val="tx1"/>
                </a:solidFill>
                <a:latin typeface="游ゴシック" panose="020B0400000000000000" pitchFamily="50" charset="-128"/>
                <a:ea typeface="游ゴシック" panose="020B0400000000000000" pitchFamily="50" charset="-128"/>
                <a:cs typeface="+mn-cs"/>
              </a:defRPr>
            </a:lvl5pPr>
            <a:lvl6pPr marL="2514537" indent="-228594" algn="l" defTabSz="914378" rtl="0" eaLnBrk="1" latinLnBrk="0" hangingPunct="1">
              <a:lnSpc>
                <a:spcPct val="90000"/>
              </a:lnSpc>
              <a:spcBef>
                <a:spcPts val="500"/>
              </a:spcBef>
              <a:buFont typeface="Arial" panose="020B0604020202020204" pitchFamily="34" charset="0"/>
              <a:buChar char="•"/>
              <a:defRPr kumimoji="1" sz="1800" kern="1200">
                <a:solidFill>
                  <a:schemeClr val="tx1"/>
                </a:solidFill>
                <a:latin typeface="+mn-lt"/>
                <a:ea typeface="+mn-ea"/>
                <a:cs typeface="+mn-cs"/>
              </a:defRPr>
            </a:lvl6pPr>
            <a:lvl7pPr marL="2971726" indent="-228594" algn="l" defTabSz="914378" rtl="0" eaLnBrk="1" latinLnBrk="0" hangingPunct="1">
              <a:lnSpc>
                <a:spcPct val="90000"/>
              </a:lnSpc>
              <a:spcBef>
                <a:spcPts val="500"/>
              </a:spcBef>
              <a:buFont typeface="Arial" panose="020B0604020202020204" pitchFamily="34" charset="0"/>
              <a:buChar char="•"/>
              <a:defRPr kumimoji="1" sz="1800" kern="1200">
                <a:solidFill>
                  <a:schemeClr val="tx1"/>
                </a:solidFill>
                <a:latin typeface="+mn-lt"/>
                <a:ea typeface="+mn-ea"/>
                <a:cs typeface="+mn-cs"/>
              </a:defRPr>
            </a:lvl7pPr>
            <a:lvl8pPr marL="3428915" indent="-228594" algn="l" defTabSz="914378" rtl="0" eaLnBrk="1" latinLnBrk="0" hangingPunct="1">
              <a:lnSpc>
                <a:spcPct val="90000"/>
              </a:lnSpc>
              <a:spcBef>
                <a:spcPts val="500"/>
              </a:spcBef>
              <a:buFont typeface="Arial" panose="020B0604020202020204" pitchFamily="34" charset="0"/>
              <a:buChar char="•"/>
              <a:defRPr kumimoji="1" sz="1800" kern="1200">
                <a:solidFill>
                  <a:schemeClr val="tx1"/>
                </a:solidFill>
                <a:latin typeface="+mn-lt"/>
                <a:ea typeface="+mn-ea"/>
                <a:cs typeface="+mn-cs"/>
              </a:defRPr>
            </a:lvl8pPr>
            <a:lvl9pPr marL="3886103" indent="-228594" algn="l" defTabSz="914378" rtl="0" eaLnBrk="1" latinLnBrk="0" hangingPunct="1">
              <a:lnSpc>
                <a:spcPct val="90000"/>
              </a:lnSpc>
              <a:spcBef>
                <a:spcPts val="500"/>
              </a:spcBef>
              <a:buFont typeface="Arial" panose="020B0604020202020204" pitchFamily="34" charset="0"/>
              <a:buChar char="•"/>
              <a:defRPr kumimoji="1" sz="1800" kern="1200">
                <a:solidFill>
                  <a:schemeClr val="tx1"/>
                </a:solidFill>
                <a:latin typeface="+mn-lt"/>
                <a:ea typeface="+mn-ea"/>
                <a:cs typeface="+mn-cs"/>
              </a:defRPr>
            </a:lvl9pPr>
          </a:lstStyle>
          <a:p>
            <a:pPr marL="0" indent="0">
              <a:lnSpc>
                <a:spcPct val="100000"/>
              </a:lnSpc>
              <a:buFont typeface="Arial" panose="020B0604020202020204" pitchFamily="34" charset="0"/>
              <a:buNone/>
            </a:pPr>
            <a:r>
              <a:rPr lang="ja-JP" altLang="en-US" sz="1400" dirty="0">
                <a:latin typeface="メイリオ" panose="020B0604030504040204" pitchFamily="50" charset="-128"/>
                <a:ea typeface="メイリオ" panose="020B0604030504040204" pitchFamily="50" charset="-128"/>
              </a:rPr>
              <a:t>　（自治体ベースのデータを用いて分析）</a:t>
            </a:r>
            <a:endParaRPr lang="en-US" altLang="ja-JP" sz="1400" dirty="0">
              <a:latin typeface="メイリオ" panose="020B0604030504040204" pitchFamily="50" charset="-128"/>
              <a:ea typeface="メイリオ" panose="020B0604030504040204" pitchFamily="50" charset="-128"/>
            </a:endParaRPr>
          </a:p>
        </p:txBody>
      </p:sp>
    </p:spTree>
    <p:extLst>
      <p:ext uri="{BB962C8B-B14F-4D97-AF65-F5344CB8AC3E}">
        <p14:creationId xmlns:p14="http://schemas.microsoft.com/office/powerpoint/2010/main" val="155252785"/>
      </p:ext>
    </p:extLst>
  </p:cSld>
  <p:clrMapOvr>
    <a:masterClrMapping/>
  </p:clrMapOvr>
</p:sld>
</file>

<file path=ppt/slides/slide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graphicFrame>
        <p:nvGraphicFramePr>
          <p:cNvPr id="8" name="グラフ 7"/>
          <p:cNvGraphicFramePr>
            <a:graphicFrameLocks/>
          </p:cNvGraphicFramePr>
          <p:nvPr>
            <p:extLst>
              <p:ext uri="{D42A27DB-BD31-4B8C-83A1-F6EECF244321}">
                <p14:modId xmlns:p14="http://schemas.microsoft.com/office/powerpoint/2010/main" val="1377518176"/>
              </p:ext>
            </p:extLst>
          </p:nvPr>
        </p:nvGraphicFramePr>
        <p:xfrm>
          <a:off x="325406" y="1692166"/>
          <a:ext cx="8680047" cy="5024785"/>
        </p:xfrm>
        <a:graphic>
          <a:graphicData uri="http://schemas.openxmlformats.org/drawingml/2006/chart">
            <c:chart xmlns:c="http://schemas.openxmlformats.org/drawingml/2006/chart" xmlns:r="http://schemas.openxmlformats.org/officeDocument/2006/relationships" r:id="rId3"/>
          </a:graphicData>
        </a:graphic>
      </p:graphicFrame>
      <p:sp>
        <p:nvSpPr>
          <p:cNvPr id="12" name="スライド番号プレースホルダー 2">
            <a:extLst>
              <a:ext uri="{FF2B5EF4-FFF2-40B4-BE49-F238E27FC236}">
                <a16:creationId xmlns:a16="http://schemas.microsoft.com/office/drawing/2014/main" id="{C8B75908-9E8C-4C77-AE33-A4A4A6478686}"/>
              </a:ext>
            </a:extLst>
          </p:cNvPr>
          <p:cNvSpPr txBox="1">
            <a:spLocks/>
          </p:cNvSpPr>
          <p:nvPr/>
        </p:nvSpPr>
        <p:spPr>
          <a:xfrm>
            <a:off x="7093131" y="6492876"/>
            <a:ext cx="2057400" cy="365125"/>
          </a:xfrm>
          <a:prstGeom prst="rect">
            <a:avLst/>
          </a:prstGeom>
        </p:spPr>
        <p:txBody>
          <a:bodyPr vert="horz" lIns="91440" tIns="45720" rIns="91440" bIns="45720" rtlCol="0" anchor="ctr"/>
          <a:lstStyle>
            <a:defPPr>
              <a:defRPr lang="en-US"/>
            </a:defPPr>
            <a:lvl1pPr marL="0" algn="r" defTabSz="457200" rtl="0" eaLnBrk="1" latinLnBrk="0" hangingPunct="1">
              <a:defRPr sz="1200" kern="1200">
                <a:solidFill>
                  <a:schemeClr val="tx1">
                    <a:tint val="75000"/>
                  </a:schemeClr>
                </a:solidFill>
                <a:latin typeface="游ゴシック" panose="020B0400000000000000" pitchFamily="50" charset="-128"/>
                <a:ea typeface="游ゴシック" panose="020B0400000000000000" pitchFamily="50" charset="-128"/>
                <a:cs typeface="+mn-cs"/>
              </a:defRPr>
            </a:lvl1pPr>
            <a:lvl2pPr marL="457200" algn="l" defTabSz="457200" rtl="0" eaLnBrk="1" latinLnBrk="0" hangingPunct="1">
              <a:defRPr sz="1800" kern="1200">
                <a:solidFill>
                  <a:schemeClr val="tx1"/>
                </a:solidFill>
                <a:latin typeface="+mn-lt"/>
                <a:ea typeface="+mn-ea"/>
                <a:cs typeface="+mn-cs"/>
              </a:defRPr>
            </a:lvl2pPr>
            <a:lvl3pPr marL="914400" algn="l" defTabSz="457200" rtl="0" eaLnBrk="1" latinLnBrk="0" hangingPunct="1">
              <a:defRPr sz="1800" kern="1200">
                <a:solidFill>
                  <a:schemeClr val="tx1"/>
                </a:solidFill>
                <a:latin typeface="+mn-lt"/>
                <a:ea typeface="+mn-ea"/>
                <a:cs typeface="+mn-cs"/>
              </a:defRPr>
            </a:lvl3pPr>
            <a:lvl4pPr marL="1371600" algn="l" defTabSz="457200" rtl="0" eaLnBrk="1" latinLnBrk="0" hangingPunct="1">
              <a:defRPr sz="1800" kern="1200">
                <a:solidFill>
                  <a:schemeClr val="tx1"/>
                </a:solidFill>
                <a:latin typeface="+mn-lt"/>
                <a:ea typeface="+mn-ea"/>
                <a:cs typeface="+mn-cs"/>
              </a:defRPr>
            </a:lvl4pPr>
            <a:lvl5pPr marL="1828800" algn="l" defTabSz="457200" rtl="0" eaLnBrk="1" latinLnBrk="0" hangingPunct="1">
              <a:defRPr sz="1800" kern="1200">
                <a:solidFill>
                  <a:schemeClr val="tx1"/>
                </a:solidFill>
                <a:latin typeface="+mn-lt"/>
                <a:ea typeface="+mn-ea"/>
                <a:cs typeface="+mn-cs"/>
              </a:defRPr>
            </a:lvl5pPr>
            <a:lvl6pPr marL="2286000" algn="l" defTabSz="457200" rtl="0" eaLnBrk="1" latinLnBrk="0" hangingPunct="1">
              <a:defRPr sz="1800" kern="1200">
                <a:solidFill>
                  <a:schemeClr val="tx1"/>
                </a:solidFill>
                <a:latin typeface="+mn-lt"/>
                <a:ea typeface="+mn-ea"/>
                <a:cs typeface="+mn-cs"/>
              </a:defRPr>
            </a:lvl6pPr>
            <a:lvl7pPr marL="2743200" algn="l" defTabSz="457200" rtl="0" eaLnBrk="1" latinLnBrk="0" hangingPunct="1">
              <a:defRPr sz="1800" kern="1200">
                <a:solidFill>
                  <a:schemeClr val="tx1"/>
                </a:solidFill>
                <a:latin typeface="+mn-lt"/>
                <a:ea typeface="+mn-ea"/>
                <a:cs typeface="+mn-cs"/>
              </a:defRPr>
            </a:lvl7pPr>
            <a:lvl8pPr marL="3200400" algn="l" defTabSz="457200" rtl="0" eaLnBrk="1" latinLnBrk="0" hangingPunct="1">
              <a:defRPr sz="1800" kern="1200">
                <a:solidFill>
                  <a:schemeClr val="tx1"/>
                </a:solidFill>
                <a:latin typeface="+mn-lt"/>
                <a:ea typeface="+mn-ea"/>
                <a:cs typeface="+mn-cs"/>
              </a:defRPr>
            </a:lvl8pPr>
            <a:lvl9pPr marL="3657600" algn="l" defTabSz="457200" rtl="0" eaLnBrk="1" latinLnBrk="0" hangingPunct="1">
              <a:defRPr sz="1800" kern="1200">
                <a:solidFill>
                  <a:schemeClr val="tx1"/>
                </a:solidFill>
                <a:latin typeface="+mn-lt"/>
                <a:ea typeface="+mn-ea"/>
                <a:cs typeface="+mn-cs"/>
              </a:defRPr>
            </a:lvl9pPr>
          </a:lstStyle>
          <a:p>
            <a:fld id="{48F63A3B-78C7-47BE-AE5E-E10140E04643}" type="slidenum">
              <a:rPr lang="en-US" sz="1600">
                <a:latin typeface="HG丸ｺﾞｼｯｸM-PRO" panose="020F0600000000000000" pitchFamily="50" charset="-128"/>
                <a:ea typeface="HG丸ｺﾞｼｯｸM-PRO" panose="020F0600000000000000" pitchFamily="50" charset="-128"/>
              </a:rPr>
              <a:pPr/>
              <a:t>9</a:t>
            </a:fld>
            <a:endParaRPr lang="en-US" sz="1600" dirty="0">
              <a:latin typeface="HG丸ｺﾞｼｯｸM-PRO" panose="020F0600000000000000" pitchFamily="50" charset="-128"/>
              <a:ea typeface="HG丸ｺﾞｼｯｸM-PRO" panose="020F0600000000000000" pitchFamily="50" charset="-128"/>
            </a:endParaRPr>
          </a:p>
        </p:txBody>
      </p:sp>
      <p:sp>
        <p:nvSpPr>
          <p:cNvPr id="3" name="テキスト ボックス 2">
            <a:extLst>
              <a:ext uri="{FF2B5EF4-FFF2-40B4-BE49-F238E27FC236}">
                <a16:creationId xmlns:a16="http://schemas.microsoft.com/office/drawing/2014/main" id="{9BF60A33-6926-549C-5DDA-6AF9D999DDB3}"/>
              </a:ext>
            </a:extLst>
          </p:cNvPr>
          <p:cNvSpPr txBox="1"/>
          <p:nvPr/>
        </p:nvSpPr>
        <p:spPr>
          <a:xfrm>
            <a:off x="324998" y="161358"/>
            <a:ext cx="8494003" cy="1053347"/>
          </a:xfrm>
          <a:prstGeom prst="rect">
            <a:avLst/>
          </a:prstGeom>
          <a:solidFill>
            <a:srgbClr val="CCECFF"/>
          </a:solidFill>
          <a:ln w="22225">
            <a:solidFill>
              <a:srgbClr val="0070C0"/>
            </a:solidFill>
          </a:ln>
        </p:spPr>
        <p:txBody>
          <a:bodyPr wrap="square" tIns="144000" anchor="ctr" anchorCtr="0">
            <a:spAutoFit/>
          </a:bodyPr>
          <a:lstStyle/>
          <a:p>
            <a:pPr indent="69850" algn="ctr"/>
            <a:r>
              <a:rPr lang="en-US" altLang="ja-JP" sz="2400" b="1" kern="100" dirty="0">
                <a:solidFill>
                  <a:srgbClr val="0000FF"/>
                </a:solidFill>
                <a:latin typeface="メイリオ" panose="020B0604030504040204" pitchFamily="50" charset="-128"/>
                <a:ea typeface="メイリオ" panose="020B0604030504040204" pitchFamily="50" charset="-128"/>
                <a:cs typeface="Times New Roman" panose="02020603050405020304" pitchFamily="18" charset="0"/>
              </a:rPr>
              <a:t>【</a:t>
            </a:r>
            <a:r>
              <a:rPr lang="ja-JP" altLang="en-US" sz="2400" b="1" kern="100" dirty="0">
                <a:solidFill>
                  <a:srgbClr val="0000FF"/>
                </a:solidFill>
                <a:latin typeface="メイリオ" panose="020B0604030504040204" pitchFamily="50" charset="-128"/>
                <a:ea typeface="メイリオ" panose="020B0604030504040204" pitchFamily="50" charset="-128"/>
                <a:cs typeface="Times New Roman" panose="02020603050405020304" pitchFamily="18" charset="0"/>
              </a:rPr>
              <a:t>結果６</a:t>
            </a:r>
            <a:r>
              <a:rPr lang="en-US" altLang="ja-JP" sz="2400" b="1" kern="100" dirty="0">
                <a:solidFill>
                  <a:srgbClr val="0000FF"/>
                </a:solidFill>
                <a:latin typeface="メイリオ" panose="020B0604030504040204" pitchFamily="50" charset="-128"/>
                <a:ea typeface="メイリオ" panose="020B0604030504040204" pitchFamily="50" charset="-128"/>
                <a:cs typeface="Times New Roman" panose="02020603050405020304" pitchFamily="18" charset="0"/>
              </a:rPr>
              <a:t>-</a:t>
            </a:r>
            <a:r>
              <a:rPr lang="ja-JP" altLang="en-US" sz="2400" b="1" kern="100" dirty="0">
                <a:solidFill>
                  <a:srgbClr val="0000FF"/>
                </a:solidFill>
                <a:latin typeface="メイリオ" panose="020B0604030504040204" pitchFamily="50" charset="-128"/>
                <a:ea typeface="メイリオ" panose="020B0604030504040204" pitchFamily="50" charset="-128"/>
                <a:cs typeface="Times New Roman" panose="02020603050405020304" pitchFamily="18" charset="0"/>
              </a:rPr>
              <a:t>１</a:t>
            </a:r>
            <a:r>
              <a:rPr lang="en-US" altLang="ja-JP" sz="2400" b="1" kern="100" dirty="0">
                <a:solidFill>
                  <a:srgbClr val="0000FF"/>
                </a:solidFill>
                <a:latin typeface="メイリオ" panose="020B0604030504040204" pitchFamily="50" charset="-128"/>
                <a:ea typeface="メイリオ" panose="020B0604030504040204" pitchFamily="50" charset="-128"/>
                <a:cs typeface="Times New Roman" panose="02020603050405020304" pitchFamily="18" charset="0"/>
              </a:rPr>
              <a:t>】</a:t>
            </a:r>
          </a:p>
          <a:p>
            <a:pPr indent="69850" algn="ctr"/>
            <a:r>
              <a:rPr lang="ja-JP" altLang="en-US" sz="2400" b="1" kern="100" dirty="0">
                <a:solidFill>
                  <a:srgbClr val="0000FF"/>
                </a:solidFill>
                <a:latin typeface="メイリオ" panose="020B0604030504040204" pitchFamily="50" charset="-128"/>
                <a:ea typeface="メイリオ" panose="020B0604030504040204" pitchFamily="50" charset="-128"/>
                <a:cs typeface="Times New Roman" panose="02020603050405020304" pitchFamily="18" charset="0"/>
              </a:rPr>
              <a:t>総合的な満足度と人材育成構築状況との関連</a:t>
            </a:r>
            <a:endParaRPr lang="en-US" altLang="ja-JP" sz="2400" b="1" kern="100" dirty="0">
              <a:solidFill>
                <a:srgbClr val="0000FF"/>
              </a:solidFill>
              <a:latin typeface="メイリオ" panose="020B0604030504040204" pitchFamily="50" charset="-128"/>
              <a:ea typeface="メイリオ" panose="020B0604030504040204" pitchFamily="50" charset="-128"/>
              <a:cs typeface="Times New Roman" panose="02020603050405020304" pitchFamily="18" charset="0"/>
            </a:endParaRPr>
          </a:p>
          <a:p>
            <a:pPr indent="69850" algn="l"/>
            <a:endParaRPr lang="en-US" altLang="ja-JP" sz="800" b="1" kern="100" dirty="0">
              <a:solidFill>
                <a:srgbClr val="0000FF"/>
              </a:solidFill>
              <a:effectLst/>
              <a:latin typeface="メイリオ" panose="020B0604030504040204" pitchFamily="50" charset="-128"/>
              <a:ea typeface="メイリオ" panose="020B0604030504040204" pitchFamily="50" charset="-128"/>
              <a:cs typeface="Times New Roman" panose="02020603050405020304" pitchFamily="18" charset="0"/>
            </a:endParaRPr>
          </a:p>
        </p:txBody>
      </p:sp>
      <p:sp>
        <p:nvSpPr>
          <p:cNvPr id="9" name="テキスト ボックス 8">
            <a:extLst>
              <a:ext uri="{FF2B5EF4-FFF2-40B4-BE49-F238E27FC236}">
                <a16:creationId xmlns:a16="http://schemas.microsoft.com/office/drawing/2014/main" id="{45B106D1-1961-1404-6ECF-0A2AF54024D1}"/>
              </a:ext>
            </a:extLst>
          </p:cNvPr>
          <p:cNvSpPr txBox="1"/>
          <p:nvPr/>
        </p:nvSpPr>
        <p:spPr>
          <a:xfrm>
            <a:off x="7126608" y="905358"/>
            <a:ext cx="1878845" cy="307777"/>
          </a:xfrm>
          <a:prstGeom prst="rect">
            <a:avLst/>
          </a:prstGeom>
          <a:noFill/>
        </p:spPr>
        <p:txBody>
          <a:bodyPr wrap="square">
            <a:spAutoFit/>
          </a:bodyPr>
          <a:lstStyle/>
          <a:p>
            <a:pPr algn="ctr"/>
            <a:r>
              <a:rPr kumimoji="1" lang="ja-JP" altLang="en-US" sz="1400" dirty="0"/>
              <a:t>カイ二乗検定結果</a:t>
            </a:r>
            <a:endParaRPr lang="ja-JP" altLang="en-US" sz="1400" dirty="0"/>
          </a:p>
        </p:txBody>
      </p:sp>
      <p:sp>
        <p:nvSpPr>
          <p:cNvPr id="11" name="コンテンツ プレースホルダー 2">
            <a:extLst>
              <a:ext uri="{FF2B5EF4-FFF2-40B4-BE49-F238E27FC236}">
                <a16:creationId xmlns:a16="http://schemas.microsoft.com/office/drawing/2014/main" id="{4A6187B7-BBED-4EAB-90A4-AA042AB7F1BD}"/>
              </a:ext>
            </a:extLst>
          </p:cNvPr>
          <p:cNvSpPr txBox="1">
            <a:spLocks/>
          </p:cNvSpPr>
          <p:nvPr/>
        </p:nvSpPr>
        <p:spPr>
          <a:xfrm>
            <a:off x="432778" y="1213135"/>
            <a:ext cx="8494002" cy="307777"/>
          </a:xfrm>
          <a:prstGeom prst="rect">
            <a:avLst/>
          </a:prstGeom>
        </p:spPr>
        <p:txBody>
          <a:bodyPr vert="horz" lIns="91440" tIns="45720" rIns="91440" bIns="45720" rtlCol="0">
            <a:noAutofit/>
          </a:bodyPr>
          <a:lstStyle>
            <a:lvl1pPr marL="228594" indent="-228594" algn="l" defTabSz="914378" rtl="0" eaLnBrk="1" latinLnBrk="0" hangingPunct="1">
              <a:lnSpc>
                <a:spcPct val="90000"/>
              </a:lnSpc>
              <a:spcBef>
                <a:spcPts val="1000"/>
              </a:spcBef>
              <a:buFont typeface="Arial" panose="020B0604020202020204" pitchFamily="34" charset="0"/>
              <a:buChar char="•"/>
              <a:defRPr kumimoji="1" sz="3200" kern="1200">
                <a:solidFill>
                  <a:schemeClr val="tx1"/>
                </a:solidFill>
                <a:latin typeface="游ゴシック" panose="020B0400000000000000" pitchFamily="50" charset="-128"/>
                <a:ea typeface="游ゴシック" panose="020B0400000000000000" pitchFamily="50" charset="-128"/>
                <a:cs typeface="+mn-cs"/>
              </a:defRPr>
            </a:lvl1pPr>
            <a:lvl2pPr marL="685783" indent="-228594" algn="l" defTabSz="914378" rtl="0" eaLnBrk="1" latinLnBrk="0" hangingPunct="1">
              <a:lnSpc>
                <a:spcPct val="90000"/>
              </a:lnSpc>
              <a:spcBef>
                <a:spcPts val="500"/>
              </a:spcBef>
              <a:buFont typeface="Arial" panose="020B0604020202020204" pitchFamily="34" charset="0"/>
              <a:buChar char="•"/>
              <a:defRPr kumimoji="1" sz="3200" kern="1200">
                <a:solidFill>
                  <a:schemeClr val="tx1"/>
                </a:solidFill>
                <a:latin typeface="游ゴシック" panose="020B0400000000000000" pitchFamily="50" charset="-128"/>
                <a:ea typeface="游ゴシック" panose="020B0400000000000000" pitchFamily="50" charset="-128"/>
                <a:cs typeface="+mn-cs"/>
              </a:defRPr>
            </a:lvl2pPr>
            <a:lvl3pPr marL="1142972" indent="-228594" algn="l" defTabSz="914378" rtl="0" eaLnBrk="1" latinLnBrk="0" hangingPunct="1">
              <a:lnSpc>
                <a:spcPct val="90000"/>
              </a:lnSpc>
              <a:spcBef>
                <a:spcPts val="500"/>
              </a:spcBef>
              <a:buFont typeface="Arial" panose="020B0604020202020204" pitchFamily="34" charset="0"/>
              <a:buChar char="•"/>
              <a:defRPr kumimoji="1" sz="3200" kern="1200">
                <a:solidFill>
                  <a:schemeClr val="tx1"/>
                </a:solidFill>
                <a:latin typeface="游ゴシック" panose="020B0400000000000000" pitchFamily="50" charset="-128"/>
                <a:ea typeface="游ゴシック" panose="020B0400000000000000" pitchFamily="50" charset="-128"/>
                <a:cs typeface="+mn-cs"/>
              </a:defRPr>
            </a:lvl3pPr>
            <a:lvl4pPr marL="1600160" indent="-228594" algn="l" defTabSz="914378" rtl="0" eaLnBrk="1" latinLnBrk="0" hangingPunct="1">
              <a:lnSpc>
                <a:spcPct val="90000"/>
              </a:lnSpc>
              <a:spcBef>
                <a:spcPts val="500"/>
              </a:spcBef>
              <a:buFont typeface="Arial" panose="020B0604020202020204" pitchFamily="34" charset="0"/>
              <a:buChar char="•"/>
              <a:defRPr kumimoji="1" sz="3200" kern="1200">
                <a:solidFill>
                  <a:schemeClr val="tx1"/>
                </a:solidFill>
                <a:latin typeface="游ゴシック" panose="020B0400000000000000" pitchFamily="50" charset="-128"/>
                <a:ea typeface="游ゴシック" panose="020B0400000000000000" pitchFamily="50" charset="-128"/>
                <a:cs typeface="+mn-cs"/>
              </a:defRPr>
            </a:lvl4pPr>
            <a:lvl5pPr marL="2057348" indent="-228594" algn="l" defTabSz="914378" rtl="0" eaLnBrk="1" latinLnBrk="0" hangingPunct="1">
              <a:lnSpc>
                <a:spcPct val="90000"/>
              </a:lnSpc>
              <a:spcBef>
                <a:spcPts val="500"/>
              </a:spcBef>
              <a:buFont typeface="Arial" panose="020B0604020202020204" pitchFamily="34" charset="0"/>
              <a:buChar char="•"/>
              <a:defRPr kumimoji="1" sz="3200" kern="1200">
                <a:solidFill>
                  <a:schemeClr val="tx1"/>
                </a:solidFill>
                <a:latin typeface="游ゴシック" panose="020B0400000000000000" pitchFamily="50" charset="-128"/>
                <a:ea typeface="游ゴシック" panose="020B0400000000000000" pitchFamily="50" charset="-128"/>
                <a:cs typeface="+mn-cs"/>
              </a:defRPr>
            </a:lvl5pPr>
            <a:lvl6pPr marL="2514537" indent="-228594" algn="l" defTabSz="914378" rtl="0" eaLnBrk="1" latinLnBrk="0" hangingPunct="1">
              <a:lnSpc>
                <a:spcPct val="90000"/>
              </a:lnSpc>
              <a:spcBef>
                <a:spcPts val="500"/>
              </a:spcBef>
              <a:buFont typeface="Arial" panose="020B0604020202020204" pitchFamily="34" charset="0"/>
              <a:buChar char="•"/>
              <a:defRPr kumimoji="1" sz="1800" kern="1200">
                <a:solidFill>
                  <a:schemeClr val="tx1"/>
                </a:solidFill>
                <a:latin typeface="+mn-lt"/>
                <a:ea typeface="+mn-ea"/>
                <a:cs typeface="+mn-cs"/>
              </a:defRPr>
            </a:lvl6pPr>
            <a:lvl7pPr marL="2971726" indent="-228594" algn="l" defTabSz="914378" rtl="0" eaLnBrk="1" latinLnBrk="0" hangingPunct="1">
              <a:lnSpc>
                <a:spcPct val="90000"/>
              </a:lnSpc>
              <a:spcBef>
                <a:spcPts val="500"/>
              </a:spcBef>
              <a:buFont typeface="Arial" panose="020B0604020202020204" pitchFamily="34" charset="0"/>
              <a:buChar char="•"/>
              <a:defRPr kumimoji="1" sz="1800" kern="1200">
                <a:solidFill>
                  <a:schemeClr val="tx1"/>
                </a:solidFill>
                <a:latin typeface="+mn-lt"/>
                <a:ea typeface="+mn-ea"/>
                <a:cs typeface="+mn-cs"/>
              </a:defRPr>
            </a:lvl7pPr>
            <a:lvl8pPr marL="3428915" indent="-228594" algn="l" defTabSz="914378" rtl="0" eaLnBrk="1" latinLnBrk="0" hangingPunct="1">
              <a:lnSpc>
                <a:spcPct val="90000"/>
              </a:lnSpc>
              <a:spcBef>
                <a:spcPts val="500"/>
              </a:spcBef>
              <a:buFont typeface="Arial" panose="020B0604020202020204" pitchFamily="34" charset="0"/>
              <a:buChar char="•"/>
              <a:defRPr kumimoji="1" sz="1800" kern="1200">
                <a:solidFill>
                  <a:schemeClr val="tx1"/>
                </a:solidFill>
                <a:latin typeface="+mn-lt"/>
                <a:ea typeface="+mn-ea"/>
                <a:cs typeface="+mn-cs"/>
              </a:defRPr>
            </a:lvl8pPr>
            <a:lvl9pPr marL="3886103" indent="-228594" algn="l" defTabSz="914378" rtl="0" eaLnBrk="1" latinLnBrk="0" hangingPunct="1">
              <a:lnSpc>
                <a:spcPct val="90000"/>
              </a:lnSpc>
              <a:spcBef>
                <a:spcPts val="500"/>
              </a:spcBef>
              <a:buFont typeface="Arial" panose="020B0604020202020204" pitchFamily="34" charset="0"/>
              <a:buChar char="•"/>
              <a:defRPr kumimoji="1" sz="1800" kern="1200">
                <a:solidFill>
                  <a:schemeClr val="tx1"/>
                </a:solidFill>
                <a:latin typeface="+mn-lt"/>
                <a:ea typeface="+mn-ea"/>
                <a:cs typeface="+mn-cs"/>
              </a:defRPr>
            </a:lvl9pPr>
          </a:lstStyle>
          <a:p>
            <a:pPr marL="0" indent="0">
              <a:lnSpc>
                <a:spcPct val="100000"/>
              </a:lnSpc>
              <a:buFont typeface="Arial" panose="020B0604020202020204" pitchFamily="34" charset="0"/>
              <a:buNone/>
            </a:pPr>
            <a:r>
              <a:rPr lang="ja-JP" altLang="en-US" sz="1400" dirty="0">
                <a:latin typeface="メイリオ" panose="020B0604030504040204" pitchFamily="50" charset="-128"/>
                <a:ea typeface="メイリオ" panose="020B0604030504040204" pitchFamily="50" charset="-128"/>
              </a:rPr>
              <a:t>（新規採用保健師、統括保健師、人事部門担当者の３者の回答データを連結した</a:t>
            </a:r>
            <a:r>
              <a:rPr lang="en-US" altLang="ja-JP" sz="1400" dirty="0">
                <a:latin typeface="メイリオ" panose="020B0604030504040204" pitchFamily="50" charset="-128"/>
                <a:ea typeface="メイリオ" panose="020B0604030504040204" pitchFamily="50" charset="-128"/>
              </a:rPr>
              <a:t>779</a:t>
            </a:r>
            <a:r>
              <a:rPr lang="ja-JP" altLang="en-US" sz="1400" dirty="0">
                <a:latin typeface="メイリオ" panose="020B0604030504040204" pitchFamily="50" charset="-128"/>
                <a:ea typeface="メイリオ" panose="020B0604030504040204" pitchFamily="50" charset="-128"/>
              </a:rPr>
              <a:t>（大規模自治体</a:t>
            </a:r>
            <a:r>
              <a:rPr lang="en-US" altLang="ja-JP" sz="1400" dirty="0">
                <a:latin typeface="メイリオ" panose="020B0604030504040204" pitchFamily="50" charset="-128"/>
                <a:ea typeface="メイリオ" panose="020B0604030504040204" pitchFamily="50" charset="-128"/>
              </a:rPr>
              <a:t>289</a:t>
            </a:r>
            <a:r>
              <a:rPr lang="ja-JP" altLang="en-US" sz="1400" dirty="0">
                <a:latin typeface="メイリオ" panose="020B0604030504040204" pitchFamily="50" charset="-128"/>
                <a:ea typeface="メイリオ" panose="020B0604030504040204" pitchFamily="50" charset="-128"/>
              </a:rPr>
              <a:t>、小規模自治体</a:t>
            </a:r>
            <a:r>
              <a:rPr lang="en-US" altLang="ja-JP" sz="1400" dirty="0">
                <a:latin typeface="メイリオ" panose="020B0604030504040204" pitchFamily="50" charset="-128"/>
                <a:ea typeface="メイリオ" panose="020B0604030504040204" pitchFamily="50" charset="-128"/>
              </a:rPr>
              <a:t>490</a:t>
            </a:r>
            <a:r>
              <a:rPr lang="ja-JP" altLang="en-US" sz="1400" dirty="0">
                <a:latin typeface="メイリオ" panose="020B0604030504040204" pitchFamily="50" charset="-128"/>
                <a:ea typeface="メイリオ" panose="020B0604030504040204" pitchFamily="50" charset="-128"/>
              </a:rPr>
              <a:t>）の新規採用保健師の回答を分析）</a:t>
            </a:r>
            <a:endParaRPr lang="en-US" altLang="ja-JP" sz="1400" dirty="0">
              <a:latin typeface="メイリオ" panose="020B0604030504040204" pitchFamily="50" charset="-128"/>
              <a:ea typeface="メイリオ" panose="020B0604030504040204" pitchFamily="50" charset="-128"/>
            </a:endParaRPr>
          </a:p>
        </p:txBody>
      </p:sp>
      <p:sp>
        <p:nvSpPr>
          <p:cNvPr id="13" name="正方形/長方形 12">
            <a:extLst>
              <a:ext uri="{FF2B5EF4-FFF2-40B4-BE49-F238E27FC236}">
                <a16:creationId xmlns:a16="http://schemas.microsoft.com/office/drawing/2014/main" id="{55C7750E-C4DF-46C8-9AD8-69DC508C52F1}"/>
              </a:ext>
            </a:extLst>
          </p:cNvPr>
          <p:cNvSpPr/>
          <p:nvPr/>
        </p:nvSpPr>
        <p:spPr>
          <a:xfrm>
            <a:off x="-22195" y="1780022"/>
            <a:ext cx="4452620" cy="478793"/>
          </a:xfrm>
          <a:prstGeom prst="rect">
            <a:avLst/>
          </a:prstGeom>
          <a:no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ja-JP" altLang="en-US" sz="1400" b="1" dirty="0">
                <a:solidFill>
                  <a:srgbClr val="FF0000"/>
                </a:solidFill>
              </a:rPr>
              <a:t>総合的な満足度の「該当（満足）者」の割合</a:t>
            </a:r>
            <a:endParaRPr kumimoji="1" lang="ja-JP" altLang="en-US" sz="1400" b="1" dirty="0">
              <a:solidFill>
                <a:srgbClr val="FF0000"/>
              </a:solidFill>
            </a:endParaRPr>
          </a:p>
        </p:txBody>
      </p:sp>
      <p:sp>
        <p:nvSpPr>
          <p:cNvPr id="17" name="正方形/長方形 16">
            <a:extLst>
              <a:ext uri="{FF2B5EF4-FFF2-40B4-BE49-F238E27FC236}">
                <a16:creationId xmlns:a16="http://schemas.microsoft.com/office/drawing/2014/main" id="{51258711-DEED-45AB-9961-37C05FCCFF51}"/>
              </a:ext>
            </a:extLst>
          </p:cNvPr>
          <p:cNvSpPr/>
          <p:nvPr/>
        </p:nvSpPr>
        <p:spPr>
          <a:xfrm>
            <a:off x="8449071" y="3840358"/>
            <a:ext cx="217494" cy="213815"/>
          </a:xfrm>
          <a:prstGeom prst="rect">
            <a:avLst/>
          </a:prstGeom>
          <a:no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kumimoji="1" lang="en-US" altLang="ja-JP" sz="1000" dirty="0">
                <a:solidFill>
                  <a:schemeClr val="tx1"/>
                </a:solidFill>
              </a:rPr>
              <a:t>※</a:t>
            </a:r>
            <a:endParaRPr kumimoji="1" lang="ja-JP" altLang="en-US" sz="1000" dirty="0">
              <a:solidFill>
                <a:schemeClr val="tx1"/>
              </a:solidFill>
            </a:endParaRPr>
          </a:p>
        </p:txBody>
      </p:sp>
      <p:sp>
        <p:nvSpPr>
          <p:cNvPr id="18" name="正方形/長方形 17">
            <a:extLst>
              <a:ext uri="{FF2B5EF4-FFF2-40B4-BE49-F238E27FC236}">
                <a16:creationId xmlns:a16="http://schemas.microsoft.com/office/drawing/2014/main" id="{B65E5D90-29C8-4007-8C9C-F57187BBBCA2}"/>
              </a:ext>
            </a:extLst>
          </p:cNvPr>
          <p:cNvSpPr/>
          <p:nvPr/>
        </p:nvSpPr>
        <p:spPr>
          <a:xfrm>
            <a:off x="8349464" y="4499478"/>
            <a:ext cx="217494" cy="213815"/>
          </a:xfrm>
          <a:prstGeom prst="rect">
            <a:avLst/>
          </a:prstGeom>
          <a:no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kumimoji="1" lang="en-US" altLang="ja-JP" sz="1000" dirty="0">
                <a:solidFill>
                  <a:schemeClr val="tx1"/>
                </a:solidFill>
              </a:rPr>
              <a:t>※</a:t>
            </a:r>
            <a:endParaRPr kumimoji="1" lang="ja-JP" altLang="en-US" sz="1000" dirty="0">
              <a:solidFill>
                <a:schemeClr val="tx1"/>
              </a:solidFill>
            </a:endParaRPr>
          </a:p>
        </p:txBody>
      </p:sp>
      <p:sp>
        <p:nvSpPr>
          <p:cNvPr id="19" name="正方形/長方形 18">
            <a:extLst>
              <a:ext uri="{FF2B5EF4-FFF2-40B4-BE49-F238E27FC236}">
                <a16:creationId xmlns:a16="http://schemas.microsoft.com/office/drawing/2014/main" id="{1B0793FC-4C42-412D-9F50-942628746789}"/>
              </a:ext>
            </a:extLst>
          </p:cNvPr>
          <p:cNvSpPr/>
          <p:nvPr/>
        </p:nvSpPr>
        <p:spPr>
          <a:xfrm>
            <a:off x="8312315" y="2228355"/>
            <a:ext cx="478596" cy="209917"/>
          </a:xfrm>
          <a:prstGeom prst="rect">
            <a:avLst/>
          </a:prstGeom>
          <a:no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kumimoji="1" lang="en-US" altLang="ja-JP" sz="1000" dirty="0">
                <a:solidFill>
                  <a:schemeClr val="tx1"/>
                </a:solidFill>
              </a:rPr>
              <a:t>※※</a:t>
            </a:r>
            <a:endParaRPr kumimoji="1" lang="ja-JP" altLang="en-US" sz="1000" dirty="0">
              <a:solidFill>
                <a:schemeClr val="tx1"/>
              </a:solidFill>
            </a:endParaRPr>
          </a:p>
        </p:txBody>
      </p:sp>
      <p:sp>
        <p:nvSpPr>
          <p:cNvPr id="20" name="正方形/長方形 19">
            <a:extLst>
              <a:ext uri="{FF2B5EF4-FFF2-40B4-BE49-F238E27FC236}">
                <a16:creationId xmlns:a16="http://schemas.microsoft.com/office/drawing/2014/main" id="{09063BFA-65CB-48B2-A46F-CC94F559B55E}"/>
              </a:ext>
            </a:extLst>
          </p:cNvPr>
          <p:cNvSpPr/>
          <p:nvPr/>
        </p:nvSpPr>
        <p:spPr>
          <a:xfrm>
            <a:off x="8455385" y="4162902"/>
            <a:ext cx="478596" cy="209917"/>
          </a:xfrm>
          <a:prstGeom prst="rect">
            <a:avLst/>
          </a:prstGeom>
          <a:no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kumimoji="1" lang="en-US" altLang="ja-JP" sz="1000" dirty="0">
                <a:solidFill>
                  <a:schemeClr val="tx1"/>
                </a:solidFill>
              </a:rPr>
              <a:t>※※</a:t>
            </a:r>
            <a:endParaRPr kumimoji="1" lang="ja-JP" altLang="en-US" sz="1000" dirty="0">
              <a:solidFill>
                <a:schemeClr val="tx1"/>
              </a:solidFill>
            </a:endParaRPr>
          </a:p>
        </p:txBody>
      </p:sp>
      <p:sp>
        <p:nvSpPr>
          <p:cNvPr id="21" name="正方形/長方形 20">
            <a:extLst>
              <a:ext uri="{FF2B5EF4-FFF2-40B4-BE49-F238E27FC236}">
                <a16:creationId xmlns:a16="http://schemas.microsoft.com/office/drawing/2014/main" id="{1101719C-D908-4933-A519-8393A3A408E7}"/>
              </a:ext>
            </a:extLst>
          </p:cNvPr>
          <p:cNvSpPr/>
          <p:nvPr/>
        </p:nvSpPr>
        <p:spPr>
          <a:xfrm>
            <a:off x="8343417" y="4825376"/>
            <a:ext cx="478596" cy="209917"/>
          </a:xfrm>
          <a:prstGeom prst="rect">
            <a:avLst/>
          </a:prstGeom>
          <a:no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kumimoji="1" lang="en-US" altLang="ja-JP" sz="1000" dirty="0">
                <a:solidFill>
                  <a:schemeClr val="tx1"/>
                </a:solidFill>
              </a:rPr>
              <a:t>※※</a:t>
            </a:r>
            <a:endParaRPr kumimoji="1" lang="ja-JP" altLang="en-US" sz="1000" dirty="0">
              <a:solidFill>
                <a:schemeClr val="tx1"/>
              </a:solidFill>
            </a:endParaRPr>
          </a:p>
        </p:txBody>
      </p:sp>
      <p:sp>
        <p:nvSpPr>
          <p:cNvPr id="22" name="正方形/長方形 21">
            <a:extLst>
              <a:ext uri="{FF2B5EF4-FFF2-40B4-BE49-F238E27FC236}">
                <a16:creationId xmlns:a16="http://schemas.microsoft.com/office/drawing/2014/main" id="{9B65AFE0-74DB-4080-89BA-63B1C1F6A1DE}"/>
              </a:ext>
            </a:extLst>
          </p:cNvPr>
          <p:cNvSpPr/>
          <p:nvPr/>
        </p:nvSpPr>
        <p:spPr>
          <a:xfrm>
            <a:off x="8343417" y="5151946"/>
            <a:ext cx="478596" cy="209917"/>
          </a:xfrm>
          <a:prstGeom prst="rect">
            <a:avLst/>
          </a:prstGeom>
          <a:no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kumimoji="1" lang="en-US" altLang="ja-JP" sz="1000" dirty="0">
                <a:solidFill>
                  <a:schemeClr val="tx1"/>
                </a:solidFill>
              </a:rPr>
              <a:t>※※</a:t>
            </a:r>
            <a:endParaRPr kumimoji="1" lang="ja-JP" altLang="en-US" sz="1000" dirty="0">
              <a:solidFill>
                <a:schemeClr val="tx1"/>
              </a:solidFill>
            </a:endParaRPr>
          </a:p>
        </p:txBody>
      </p:sp>
      <p:sp>
        <p:nvSpPr>
          <p:cNvPr id="23" name="正方形/長方形 22">
            <a:extLst>
              <a:ext uri="{FF2B5EF4-FFF2-40B4-BE49-F238E27FC236}">
                <a16:creationId xmlns:a16="http://schemas.microsoft.com/office/drawing/2014/main" id="{E8F91411-33F8-4778-A71E-97BA6157F737}"/>
              </a:ext>
            </a:extLst>
          </p:cNvPr>
          <p:cNvSpPr/>
          <p:nvPr/>
        </p:nvSpPr>
        <p:spPr>
          <a:xfrm>
            <a:off x="8399401" y="5497179"/>
            <a:ext cx="478596" cy="209917"/>
          </a:xfrm>
          <a:prstGeom prst="rect">
            <a:avLst/>
          </a:prstGeom>
          <a:no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kumimoji="1" lang="en-US" altLang="ja-JP" sz="1000" dirty="0">
                <a:solidFill>
                  <a:schemeClr val="tx1"/>
                </a:solidFill>
              </a:rPr>
              <a:t>※※</a:t>
            </a:r>
            <a:endParaRPr kumimoji="1" lang="ja-JP" altLang="en-US" sz="1000" dirty="0">
              <a:solidFill>
                <a:schemeClr val="tx1"/>
              </a:solidFill>
            </a:endParaRPr>
          </a:p>
        </p:txBody>
      </p:sp>
      <p:sp>
        <p:nvSpPr>
          <p:cNvPr id="24" name="正方形/長方形 23">
            <a:extLst>
              <a:ext uri="{FF2B5EF4-FFF2-40B4-BE49-F238E27FC236}">
                <a16:creationId xmlns:a16="http://schemas.microsoft.com/office/drawing/2014/main" id="{9739614B-64B6-47C3-AC4C-E90B4ABB3191}"/>
              </a:ext>
            </a:extLst>
          </p:cNvPr>
          <p:cNvSpPr/>
          <p:nvPr/>
        </p:nvSpPr>
        <p:spPr>
          <a:xfrm>
            <a:off x="8390070" y="5805089"/>
            <a:ext cx="478596" cy="209917"/>
          </a:xfrm>
          <a:prstGeom prst="rect">
            <a:avLst/>
          </a:prstGeom>
          <a:no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kumimoji="1" lang="en-US" altLang="ja-JP" sz="1000" dirty="0">
                <a:solidFill>
                  <a:schemeClr val="tx1"/>
                </a:solidFill>
              </a:rPr>
              <a:t>※※</a:t>
            </a:r>
            <a:endParaRPr kumimoji="1" lang="ja-JP" altLang="en-US" sz="1000" dirty="0">
              <a:solidFill>
                <a:schemeClr val="tx1"/>
              </a:solidFill>
            </a:endParaRPr>
          </a:p>
        </p:txBody>
      </p:sp>
      <p:sp>
        <p:nvSpPr>
          <p:cNvPr id="25" name="正方形/長方形 24">
            <a:extLst>
              <a:ext uri="{FF2B5EF4-FFF2-40B4-BE49-F238E27FC236}">
                <a16:creationId xmlns:a16="http://schemas.microsoft.com/office/drawing/2014/main" id="{8E832C3D-01CF-442A-9350-1F0474141C27}"/>
              </a:ext>
            </a:extLst>
          </p:cNvPr>
          <p:cNvSpPr/>
          <p:nvPr/>
        </p:nvSpPr>
        <p:spPr>
          <a:xfrm>
            <a:off x="8446054" y="6122331"/>
            <a:ext cx="478596" cy="209917"/>
          </a:xfrm>
          <a:prstGeom prst="rect">
            <a:avLst/>
          </a:prstGeom>
          <a:no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kumimoji="1" lang="en-US" altLang="ja-JP" sz="1000" dirty="0">
                <a:solidFill>
                  <a:schemeClr val="tx1"/>
                </a:solidFill>
              </a:rPr>
              <a:t>※※</a:t>
            </a:r>
            <a:endParaRPr kumimoji="1" lang="ja-JP" altLang="en-US" sz="1000" dirty="0">
              <a:solidFill>
                <a:schemeClr val="tx1"/>
              </a:solidFill>
            </a:endParaRPr>
          </a:p>
        </p:txBody>
      </p:sp>
    </p:spTree>
    <p:extLst>
      <p:ext uri="{BB962C8B-B14F-4D97-AF65-F5344CB8AC3E}">
        <p14:creationId xmlns:p14="http://schemas.microsoft.com/office/powerpoint/2010/main" val="645123784"/>
      </p:ext>
    </p:extLst>
  </p:cSld>
  <p:clrMapOvr>
    <a:masterClrMapping/>
  </p:clrMapOvr>
</p:sld>
</file>

<file path=ppt/slides/slide1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graphicFrame>
        <p:nvGraphicFramePr>
          <p:cNvPr id="10" name="グラフ 9"/>
          <p:cNvGraphicFramePr>
            <a:graphicFrameLocks/>
          </p:cNvGraphicFramePr>
          <p:nvPr>
            <p:extLst>
              <p:ext uri="{D42A27DB-BD31-4B8C-83A1-F6EECF244321}">
                <p14:modId xmlns:p14="http://schemas.microsoft.com/office/powerpoint/2010/main" val="3633869660"/>
              </p:ext>
            </p:extLst>
          </p:nvPr>
        </p:nvGraphicFramePr>
        <p:xfrm>
          <a:off x="0" y="2007476"/>
          <a:ext cx="8842698" cy="4850524"/>
        </p:xfrm>
        <a:graphic>
          <a:graphicData uri="http://schemas.openxmlformats.org/drawingml/2006/chart">
            <c:chart xmlns:c="http://schemas.openxmlformats.org/drawingml/2006/chart" xmlns:r="http://schemas.openxmlformats.org/officeDocument/2006/relationships" r:id="rId3"/>
          </a:graphicData>
        </a:graphic>
      </p:graphicFrame>
      <p:sp>
        <p:nvSpPr>
          <p:cNvPr id="8" name="スライド番号プレースホルダー 2">
            <a:extLst>
              <a:ext uri="{FF2B5EF4-FFF2-40B4-BE49-F238E27FC236}">
                <a16:creationId xmlns:a16="http://schemas.microsoft.com/office/drawing/2014/main" id="{824596CA-DB51-4001-AF68-9AB26B932437}"/>
              </a:ext>
            </a:extLst>
          </p:cNvPr>
          <p:cNvSpPr txBox="1">
            <a:spLocks/>
          </p:cNvSpPr>
          <p:nvPr/>
        </p:nvSpPr>
        <p:spPr>
          <a:xfrm>
            <a:off x="7093131" y="6492876"/>
            <a:ext cx="2057400" cy="365125"/>
          </a:xfrm>
          <a:prstGeom prst="rect">
            <a:avLst/>
          </a:prstGeom>
        </p:spPr>
        <p:txBody>
          <a:bodyPr vert="horz" lIns="91440" tIns="45720" rIns="91440" bIns="45720" rtlCol="0" anchor="ctr"/>
          <a:lstStyle>
            <a:defPPr>
              <a:defRPr lang="en-US"/>
            </a:defPPr>
            <a:lvl1pPr marL="0" algn="r" defTabSz="457200" rtl="0" eaLnBrk="1" latinLnBrk="0" hangingPunct="1">
              <a:defRPr sz="1200" kern="1200">
                <a:solidFill>
                  <a:schemeClr val="tx1">
                    <a:tint val="75000"/>
                  </a:schemeClr>
                </a:solidFill>
                <a:latin typeface="游ゴシック" panose="020B0400000000000000" pitchFamily="50" charset="-128"/>
                <a:ea typeface="游ゴシック" panose="020B0400000000000000" pitchFamily="50" charset="-128"/>
                <a:cs typeface="+mn-cs"/>
              </a:defRPr>
            </a:lvl1pPr>
            <a:lvl2pPr marL="457200" algn="l" defTabSz="457200" rtl="0" eaLnBrk="1" latinLnBrk="0" hangingPunct="1">
              <a:defRPr sz="1800" kern="1200">
                <a:solidFill>
                  <a:schemeClr val="tx1"/>
                </a:solidFill>
                <a:latin typeface="+mn-lt"/>
                <a:ea typeface="+mn-ea"/>
                <a:cs typeface="+mn-cs"/>
              </a:defRPr>
            </a:lvl2pPr>
            <a:lvl3pPr marL="914400" algn="l" defTabSz="457200" rtl="0" eaLnBrk="1" latinLnBrk="0" hangingPunct="1">
              <a:defRPr sz="1800" kern="1200">
                <a:solidFill>
                  <a:schemeClr val="tx1"/>
                </a:solidFill>
                <a:latin typeface="+mn-lt"/>
                <a:ea typeface="+mn-ea"/>
                <a:cs typeface="+mn-cs"/>
              </a:defRPr>
            </a:lvl3pPr>
            <a:lvl4pPr marL="1371600" algn="l" defTabSz="457200" rtl="0" eaLnBrk="1" latinLnBrk="0" hangingPunct="1">
              <a:defRPr sz="1800" kern="1200">
                <a:solidFill>
                  <a:schemeClr val="tx1"/>
                </a:solidFill>
                <a:latin typeface="+mn-lt"/>
                <a:ea typeface="+mn-ea"/>
                <a:cs typeface="+mn-cs"/>
              </a:defRPr>
            </a:lvl4pPr>
            <a:lvl5pPr marL="1828800" algn="l" defTabSz="457200" rtl="0" eaLnBrk="1" latinLnBrk="0" hangingPunct="1">
              <a:defRPr sz="1800" kern="1200">
                <a:solidFill>
                  <a:schemeClr val="tx1"/>
                </a:solidFill>
                <a:latin typeface="+mn-lt"/>
                <a:ea typeface="+mn-ea"/>
                <a:cs typeface="+mn-cs"/>
              </a:defRPr>
            </a:lvl5pPr>
            <a:lvl6pPr marL="2286000" algn="l" defTabSz="457200" rtl="0" eaLnBrk="1" latinLnBrk="0" hangingPunct="1">
              <a:defRPr sz="1800" kern="1200">
                <a:solidFill>
                  <a:schemeClr val="tx1"/>
                </a:solidFill>
                <a:latin typeface="+mn-lt"/>
                <a:ea typeface="+mn-ea"/>
                <a:cs typeface="+mn-cs"/>
              </a:defRPr>
            </a:lvl6pPr>
            <a:lvl7pPr marL="2743200" algn="l" defTabSz="457200" rtl="0" eaLnBrk="1" latinLnBrk="0" hangingPunct="1">
              <a:defRPr sz="1800" kern="1200">
                <a:solidFill>
                  <a:schemeClr val="tx1"/>
                </a:solidFill>
                <a:latin typeface="+mn-lt"/>
                <a:ea typeface="+mn-ea"/>
                <a:cs typeface="+mn-cs"/>
              </a:defRPr>
            </a:lvl7pPr>
            <a:lvl8pPr marL="3200400" algn="l" defTabSz="457200" rtl="0" eaLnBrk="1" latinLnBrk="0" hangingPunct="1">
              <a:defRPr sz="1800" kern="1200">
                <a:solidFill>
                  <a:schemeClr val="tx1"/>
                </a:solidFill>
                <a:latin typeface="+mn-lt"/>
                <a:ea typeface="+mn-ea"/>
                <a:cs typeface="+mn-cs"/>
              </a:defRPr>
            </a:lvl8pPr>
            <a:lvl9pPr marL="3657600" algn="l" defTabSz="457200" rtl="0" eaLnBrk="1" latinLnBrk="0" hangingPunct="1">
              <a:defRPr sz="1800" kern="1200">
                <a:solidFill>
                  <a:schemeClr val="tx1"/>
                </a:solidFill>
                <a:latin typeface="+mn-lt"/>
                <a:ea typeface="+mn-ea"/>
                <a:cs typeface="+mn-cs"/>
              </a:defRPr>
            </a:lvl9pPr>
          </a:lstStyle>
          <a:p>
            <a:fld id="{48F63A3B-78C7-47BE-AE5E-E10140E04643}" type="slidenum">
              <a:rPr lang="en-US" sz="1600">
                <a:latin typeface="HG丸ｺﾞｼｯｸM-PRO" panose="020F0600000000000000" pitchFamily="50" charset="-128"/>
                <a:ea typeface="HG丸ｺﾞｼｯｸM-PRO" panose="020F0600000000000000" pitchFamily="50" charset="-128"/>
              </a:rPr>
              <a:pPr/>
              <a:t>10</a:t>
            </a:fld>
            <a:endParaRPr lang="en-US" sz="1600" dirty="0">
              <a:latin typeface="HG丸ｺﾞｼｯｸM-PRO" panose="020F0600000000000000" pitchFamily="50" charset="-128"/>
              <a:ea typeface="HG丸ｺﾞｼｯｸM-PRO" panose="020F0600000000000000" pitchFamily="50" charset="-128"/>
            </a:endParaRPr>
          </a:p>
        </p:txBody>
      </p:sp>
      <p:sp>
        <p:nvSpPr>
          <p:cNvPr id="13" name="コンテンツ プレースホルダー 2">
            <a:extLst>
              <a:ext uri="{FF2B5EF4-FFF2-40B4-BE49-F238E27FC236}">
                <a16:creationId xmlns:a16="http://schemas.microsoft.com/office/drawing/2014/main" id="{FA68FE83-78A6-4664-B572-896EC50AA469}"/>
              </a:ext>
            </a:extLst>
          </p:cNvPr>
          <p:cNvSpPr txBox="1">
            <a:spLocks/>
          </p:cNvSpPr>
          <p:nvPr/>
        </p:nvSpPr>
        <p:spPr>
          <a:xfrm>
            <a:off x="485331" y="1202625"/>
            <a:ext cx="8494002" cy="307777"/>
          </a:xfrm>
          <a:prstGeom prst="rect">
            <a:avLst/>
          </a:prstGeom>
        </p:spPr>
        <p:txBody>
          <a:bodyPr vert="horz" lIns="91440" tIns="45720" rIns="91440" bIns="45720" rtlCol="0">
            <a:noAutofit/>
          </a:bodyPr>
          <a:lstStyle>
            <a:lvl1pPr marL="228594" indent="-228594" algn="l" defTabSz="914378" rtl="0" eaLnBrk="1" latinLnBrk="0" hangingPunct="1">
              <a:lnSpc>
                <a:spcPct val="90000"/>
              </a:lnSpc>
              <a:spcBef>
                <a:spcPts val="1000"/>
              </a:spcBef>
              <a:buFont typeface="Arial" panose="020B0604020202020204" pitchFamily="34" charset="0"/>
              <a:buChar char="•"/>
              <a:defRPr kumimoji="1" sz="3200" kern="1200">
                <a:solidFill>
                  <a:schemeClr val="tx1"/>
                </a:solidFill>
                <a:latin typeface="游ゴシック" panose="020B0400000000000000" pitchFamily="50" charset="-128"/>
                <a:ea typeface="游ゴシック" panose="020B0400000000000000" pitchFamily="50" charset="-128"/>
                <a:cs typeface="+mn-cs"/>
              </a:defRPr>
            </a:lvl1pPr>
            <a:lvl2pPr marL="685783" indent="-228594" algn="l" defTabSz="914378" rtl="0" eaLnBrk="1" latinLnBrk="0" hangingPunct="1">
              <a:lnSpc>
                <a:spcPct val="90000"/>
              </a:lnSpc>
              <a:spcBef>
                <a:spcPts val="500"/>
              </a:spcBef>
              <a:buFont typeface="Arial" panose="020B0604020202020204" pitchFamily="34" charset="0"/>
              <a:buChar char="•"/>
              <a:defRPr kumimoji="1" sz="3200" kern="1200">
                <a:solidFill>
                  <a:schemeClr val="tx1"/>
                </a:solidFill>
                <a:latin typeface="游ゴシック" panose="020B0400000000000000" pitchFamily="50" charset="-128"/>
                <a:ea typeface="游ゴシック" panose="020B0400000000000000" pitchFamily="50" charset="-128"/>
                <a:cs typeface="+mn-cs"/>
              </a:defRPr>
            </a:lvl2pPr>
            <a:lvl3pPr marL="1142972" indent="-228594" algn="l" defTabSz="914378" rtl="0" eaLnBrk="1" latinLnBrk="0" hangingPunct="1">
              <a:lnSpc>
                <a:spcPct val="90000"/>
              </a:lnSpc>
              <a:spcBef>
                <a:spcPts val="500"/>
              </a:spcBef>
              <a:buFont typeface="Arial" panose="020B0604020202020204" pitchFamily="34" charset="0"/>
              <a:buChar char="•"/>
              <a:defRPr kumimoji="1" sz="3200" kern="1200">
                <a:solidFill>
                  <a:schemeClr val="tx1"/>
                </a:solidFill>
                <a:latin typeface="游ゴシック" panose="020B0400000000000000" pitchFamily="50" charset="-128"/>
                <a:ea typeface="游ゴシック" panose="020B0400000000000000" pitchFamily="50" charset="-128"/>
                <a:cs typeface="+mn-cs"/>
              </a:defRPr>
            </a:lvl3pPr>
            <a:lvl4pPr marL="1600160" indent="-228594" algn="l" defTabSz="914378" rtl="0" eaLnBrk="1" latinLnBrk="0" hangingPunct="1">
              <a:lnSpc>
                <a:spcPct val="90000"/>
              </a:lnSpc>
              <a:spcBef>
                <a:spcPts val="500"/>
              </a:spcBef>
              <a:buFont typeface="Arial" panose="020B0604020202020204" pitchFamily="34" charset="0"/>
              <a:buChar char="•"/>
              <a:defRPr kumimoji="1" sz="3200" kern="1200">
                <a:solidFill>
                  <a:schemeClr val="tx1"/>
                </a:solidFill>
                <a:latin typeface="游ゴシック" panose="020B0400000000000000" pitchFamily="50" charset="-128"/>
                <a:ea typeface="游ゴシック" panose="020B0400000000000000" pitchFamily="50" charset="-128"/>
                <a:cs typeface="+mn-cs"/>
              </a:defRPr>
            </a:lvl4pPr>
            <a:lvl5pPr marL="2057348" indent="-228594" algn="l" defTabSz="914378" rtl="0" eaLnBrk="1" latinLnBrk="0" hangingPunct="1">
              <a:lnSpc>
                <a:spcPct val="90000"/>
              </a:lnSpc>
              <a:spcBef>
                <a:spcPts val="500"/>
              </a:spcBef>
              <a:buFont typeface="Arial" panose="020B0604020202020204" pitchFamily="34" charset="0"/>
              <a:buChar char="•"/>
              <a:defRPr kumimoji="1" sz="3200" kern="1200">
                <a:solidFill>
                  <a:schemeClr val="tx1"/>
                </a:solidFill>
                <a:latin typeface="游ゴシック" panose="020B0400000000000000" pitchFamily="50" charset="-128"/>
                <a:ea typeface="游ゴシック" panose="020B0400000000000000" pitchFamily="50" charset="-128"/>
                <a:cs typeface="+mn-cs"/>
              </a:defRPr>
            </a:lvl5pPr>
            <a:lvl6pPr marL="2514537" indent="-228594" algn="l" defTabSz="914378" rtl="0" eaLnBrk="1" latinLnBrk="0" hangingPunct="1">
              <a:lnSpc>
                <a:spcPct val="90000"/>
              </a:lnSpc>
              <a:spcBef>
                <a:spcPts val="500"/>
              </a:spcBef>
              <a:buFont typeface="Arial" panose="020B0604020202020204" pitchFamily="34" charset="0"/>
              <a:buChar char="•"/>
              <a:defRPr kumimoji="1" sz="1800" kern="1200">
                <a:solidFill>
                  <a:schemeClr val="tx1"/>
                </a:solidFill>
                <a:latin typeface="+mn-lt"/>
                <a:ea typeface="+mn-ea"/>
                <a:cs typeface="+mn-cs"/>
              </a:defRPr>
            </a:lvl6pPr>
            <a:lvl7pPr marL="2971726" indent="-228594" algn="l" defTabSz="914378" rtl="0" eaLnBrk="1" latinLnBrk="0" hangingPunct="1">
              <a:lnSpc>
                <a:spcPct val="90000"/>
              </a:lnSpc>
              <a:spcBef>
                <a:spcPts val="500"/>
              </a:spcBef>
              <a:buFont typeface="Arial" panose="020B0604020202020204" pitchFamily="34" charset="0"/>
              <a:buChar char="•"/>
              <a:defRPr kumimoji="1" sz="1800" kern="1200">
                <a:solidFill>
                  <a:schemeClr val="tx1"/>
                </a:solidFill>
                <a:latin typeface="+mn-lt"/>
                <a:ea typeface="+mn-ea"/>
                <a:cs typeface="+mn-cs"/>
              </a:defRPr>
            </a:lvl7pPr>
            <a:lvl8pPr marL="3428915" indent="-228594" algn="l" defTabSz="914378" rtl="0" eaLnBrk="1" latinLnBrk="0" hangingPunct="1">
              <a:lnSpc>
                <a:spcPct val="90000"/>
              </a:lnSpc>
              <a:spcBef>
                <a:spcPts val="500"/>
              </a:spcBef>
              <a:buFont typeface="Arial" panose="020B0604020202020204" pitchFamily="34" charset="0"/>
              <a:buChar char="•"/>
              <a:defRPr kumimoji="1" sz="1800" kern="1200">
                <a:solidFill>
                  <a:schemeClr val="tx1"/>
                </a:solidFill>
                <a:latin typeface="+mn-lt"/>
                <a:ea typeface="+mn-ea"/>
                <a:cs typeface="+mn-cs"/>
              </a:defRPr>
            </a:lvl8pPr>
            <a:lvl9pPr marL="3886103" indent="-228594" algn="l" defTabSz="914378" rtl="0" eaLnBrk="1" latinLnBrk="0" hangingPunct="1">
              <a:lnSpc>
                <a:spcPct val="90000"/>
              </a:lnSpc>
              <a:spcBef>
                <a:spcPts val="500"/>
              </a:spcBef>
              <a:buFont typeface="Arial" panose="020B0604020202020204" pitchFamily="34" charset="0"/>
              <a:buChar char="•"/>
              <a:defRPr kumimoji="1" sz="1800" kern="1200">
                <a:solidFill>
                  <a:schemeClr val="tx1"/>
                </a:solidFill>
                <a:latin typeface="+mn-lt"/>
                <a:ea typeface="+mn-ea"/>
                <a:cs typeface="+mn-cs"/>
              </a:defRPr>
            </a:lvl9pPr>
          </a:lstStyle>
          <a:p>
            <a:pPr marL="0" indent="0">
              <a:lnSpc>
                <a:spcPct val="100000"/>
              </a:lnSpc>
              <a:buFont typeface="Arial" panose="020B0604020202020204" pitchFamily="34" charset="0"/>
              <a:buNone/>
            </a:pPr>
            <a:r>
              <a:rPr lang="ja-JP" altLang="en-US" sz="1400" dirty="0">
                <a:latin typeface="メイリオ" panose="020B0604030504040204" pitchFamily="50" charset="-128"/>
                <a:ea typeface="メイリオ" panose="020B0604030504040204" pitchFamily="50" charset="-128"/>
              </a:rPr>
              <a:t>（新規採用保健師、統括保健師、人事部門担当者の３者の回答データを連結した</a:t>
            </a:r>
            <a:r>
              <a:rPr lang="en-US" altLang="ja-JP" sz="1400" dirty="0">
                <a:latin typeface="メイリオ" panose="020B0604030504040204" pitchFamily="50" charset="-128"/>
                <a:ea typeface="メイリオ" panose="020B0604030504040204" pitchFamily="50" charset="-128"/>
              </a:rPr>
              <a:t>779</a:t>
            </a:r>
            <a:r>
              <a:rPr lang="ja-JP" altLang="en-US" sz="1400" dirty="0">
                <a:latin typeface="メイリオ" panose="020B0604030504040204" pitchFamily="50" charset="-128"/>
                <a:ea typeface="メイリオ" panose="020B0604030504040204" pitchFamily="50" charset="-128"/>
              </a:rPr>
              <a:t>（大規模自治体</a:t>
            </a:r>
            <a:r>
              <a:rPr lang="en-US" altLang="ja-JP" sz="1400" dirty="0">
                <a:latin typeface="メイリオ" panose="020B0604030504040204" pitchFamily="50" charset="-128"/>
                <a:ea typeface="メイリオ" panose="020B0604030504040204" pitchFamily="50" charset="-128"/>
              </a:rPr>
              <a:t>289</a:t>
            </a:r>
            <a:r>
              <a:rPr lang="ja-JP" altLang="en-US" sz="1400" dirty="0">
                <a:latin typeface="メイリオ" panose="020B0604030504040204" pitchFamily="50" charset="-128"/>
                <a:ea typeface="メイリオ" panose="020B0604030504040204" pitchFamily="50" charset="-128"/>
              </a:rPr>
              <a:t>、小規模自治体</a:t>
            </a:r>
            <a:r>
              <a:rPr lang="en-US" altLang="ja-JP" sz="1400" dirty="0">
                <a:latin typeface="メイリオ" panose="020B0604030504040204" pitchFamily="50" charset="-128"/>
                <a:ea typeface="メイリオ" panose="020B0604030504040204" pitchFamily="50" charset="-128"/>
              </a:rPr>
              <a:t>490</a:t>
            </a:r>
            <a:r>
              <a:rPr lang="ja-JP" altLang="en-US" sz="1400" dirty="0">
                <a:latin typeface="メイリオ" panose="020B0604030504040204" pitchFamily="50" charset="-128"/>
                <a:ea typeface="メイリオ" panose="020B0604030504040204" pitchFamily="50" charset="-128"/>
              </a:rPr>
              <a:t>）の新規採用保健師の回答を分析）</a:t>
            </a:r>
            <a:endParaRPr lang="en-US" altLang="ja-JP" sz="1400" dirty="0">
              <a:latin typeface="メイリオ" panose="020B0604030504040204" pitchFamily="50" charset="-128"/>
              <a:ea typeface="メイリオ" panose="020B0604030504040204" pitchFamily="50" charset="-128"/>
            </a:endParaRPr>
          </a:p>
        </p:txBody>
      </p:sp>
      <p:sp>
        <p:nvSpPr>
          <p:cNvPr id="14" name="テキスト ボックス 13">
            <a:extLst>
              <a:ext uri="{FF2B5EF4-FFF2-40B4-BE49-F238E27FC236}">
                <a16:creationId xmlns:a16="http://schemas.microsoft.com/office/drawing/2014/main" id="{E9F01B5B-F677-451C-90B2-2BBBFCD23805}"/>
              </a:ext>
            </a:extLst>
          </p:cNvPr>
          <p:cNvSpPr txBox="1"/>
          <p:nvPr/>
        </p:nvSpPr>
        <p:spPr>
          <a:xfrm>
            <a:off x="324998" y="210977"/>
            <a:ext cx="8494003" cy="954107"/>
          </a:xfrm>
          <a:prstGeom prst="rect">
            <a:avLst/>
          </a:prstGeom>
          <a:solidFill>
            <a:srgbClr val="CCECFF"/>
          </a:solidFill>
          <a:ln w="22225">
            <a:solidFill>
              <a:srgbClr val="0070C0"/>
            </a:solidFill>
          </a:ln>
        </p:spPr>
        <p:txBody>
          <a:bodyPr wrap="square">
            <a:spAutoFit/>
          </a:bodyPr>
          <a:lstStyle/>
          <a:p>
            <a:pPr indent="69850" algn="ctr"/>
            <a:r>
              <a:rPr lang="en-US" altLang="ja-JP" sz="2400" b="1" kern="100" dirty="0">
                <a:solidFill>
                  <a:srgbClr val="0000FF"/>
                </a:solidFill>
                <a:latin typeface="メイリオ" panose="020B0604030504040204" pitchFamily="50" charset="-128"/>
                <a:ea typeface="メイリオ" panose="020B0604030504040204" pitchFamily="50" charset="-128"/>
                <a:cs typeface="Times New Roman" panose="02020603050405020304" pitchFamily="18" charset="0"/>
              </a:rPr>
              <a:t>【</a:t>
            </a:r>
            <a:r>
              <a:rPr lang="ja-JP" altLang="en-US" sz="2400" b="1" kern="100" dirty="0">
                <a:solidFill>
                  <a:srgbClr val="0000FF"/>
                </a:solidFill>
                <a:latin typeface="メイリオ" panose="020B0604030504040204" pitchFamily="50" charset="-128"/>
                <a:ea typeface="メイリオ" panose="020B0604030504040204" pitchFamily="50" charset="-128"/>
                <a:cs typeface="Times New Roman" panose="02020603050405020304" pitchFamily="18" charset="0"/>
              </a:rPr>
              <a:t>結果６</a:t>
            </a:r>
            <a:r>
              <a:rPr lang="en-US" altLang="ja-JP" sz="2400" b="1" kern="100" dirty="0">
                <a:solidFill>
                  <a:srgbClr val="0000FF"/>
                </a:solidFill>
                <a:latin typeface="メイリオ" panose="020B0604030504040204" pitchFamily="50" charset="-128"/>
                <a:ea typeface="メイリオ" panose="020B0604030504040204" pitchFamily="50" charset="-128"/>
                <a:cs typeface="Times New Roman" panose="02020603050405020304" pitchFamily="18" charset="0"/>
              </a:rPr>
              <a:t>-</a:t>
            </a:r>
            <a:r>
              <a:rPr lang="ja-JP" altLang="en-US" sz="2400" b="1" kern="100" dirty="0">
                <a:solidFill>
                  <a:srgbClr val="0000FF"/>
                </a:solidFill>
                <a:latin typeface="メイリオ" panose="020B0604030504040204" pitchFamily="50" charset="-128"/>
                <a:ea typeface="メイリオ" panose="020B0604030504040204" pitchFamily="50" charset="-128"/>
                <a:cs typeface="Times New Roman" panose="02020603050405020304" pitchFamily="18" charset="0"/>
              </a:rPr>
              <a:t>２</a:t>
            </a:r>
            <a:r>
              <a:rPr lang="en-US" altLang="ja-JP" sz="2400" b="1" kern="100" dirty="0">
                <a:solidFill>
                  <a:srgbClr val="0000FF"/>
                </a:solidFill>
                <a:latin typeface="メイリオ" panose="020B0604030504040204" pitchFamily="50" charset="-128"/>
                <a:ea typeface="メイリオ" panose="020B0604030504040204" pitchFamily="50" charset="-128"/>
                <a:cs typeface="Times New Roman" panose="02020603050405020304" pitchFamily="18" charset="0"/>
              </a:rPr>
              <a:t>】</a:t>
            </a:r>
          </a:p>
          <a:p>
            <a:pPr indent="69850" algn="ctr"/>
            <a:r>
              <a:rPr lang="ja-JP" altLang="en-US" sz="2400" b="1" kern="100" dirty="0">
                <a:solidFill>
                  <a:srgbClr val="0000FF"/>
                </a:solidFill>
                <a:latin typeface="メイリオ" panose="020B0604030504040204" pitchFamily="50" charset="-128"/>
                <a:ea typeface="メイリオ" panose="020B0604030504040204" pitchFamily="50" charset="-128"/>
                <a:cs typeface="Times New Roman" panose="02020603050405020304" pitchFamily="18" charset="0"/>
              </a:rPr>
              <a:t>総合的な満足度と職場風土との関連</a:t>
            </a:r>
            <a:endParaRPr lang="en-US" altLang="ja-JP" sz="2400" b="1" kern="100" dirty="0">
              <a:solidFill>
                <a:srgbClr val="0000FF"/>
              </a:solidFill>
              <a:latin typeface="メイリオ" panose="020B0604030504040204" pitchFamily="50" charset="-128"/>
              <a:ea typeface="メイリオ" panose="020B0604030504040204" pitchFamily="50" charset="-128"/>
              <a:cs typeface="Times New Roman" panose="02020603050405020304" pitchFamily="18" charset="0"/>
            </a:endParaRPr>
          </a:p>
          <a:p>
            <a:pPr indent="69850" algn="l"/>
            <a:endParaRPr lang="en-US" altLang="ja-JP" sz="800" b="1" kern="100" dirty="0">
              <a:solidFill>
                <a:srgbClr val="0000FF"/>
              </a:solidFill>
              <a:effectLst/>
              <a:latin typeface="メイリオ" panose="020B0604030504040204" pitchFamily="50" charset="-128"/>
              <a:ea typeface="メイリオ" panose="020B0604030504040204" pitchFamily="50" charset="-128"/>
              <a:cs typeface="Times New Roman" panose="02020603050405020304" pitchFamily="18" charset="0"/>
            </a:endParaRPr>
          </a:p>
        </p:txBody>
      </p:sp>
      <p:sp>
        <p:nvSpPr>
          <p:cNvPr id="9" name="テキスト ボックス 8">
            <a:extLst>
              <a:ext uri="{FF2B5EF4-FFF2-40B4-BE49-F238E27FC236}">
                <a16:creationId xmlns:a16="http://schemas.microsoft.com/office/drawing/2014/main" id="{45B106D1-1961-1404-6ECF-0A2AF54024D1}"/>
              </a:ext>
            </a:extLst>
          </p:cNvPr>
          <p:cNvSpPr txBox="1"/>
          <p:nvPr/>
        </p:nvSpPr>
        <p:spPr>
          <a:xfrm>
            <a:off x="7260265" y="852516"/>
            <a:ext cx="1558736" cy="307777"/>
          </a:xfrm>
          <a:prstGeom prst="rect">
            <a:avLst/>
          </a:prstGeom>
          <a:noFill/>
        </p:spPr>
        <p:txBody>
          <a:bodyPr wrap="square">
            <a:spAutoFit/>
          </a:bodyPr>
          <a:lstStyle/>
          <a:p>
            <a:pPr algn="ctr"/>
            <a:r>
              <a:rPr kumimoji="1" lang="ja-JP" altLang="en-US" sz="1400" dirty="0"/>
              <a:t>カイ二乗検定結果</a:t>
            </a:r>
            <a:endParaRPr lang="ja-JP" altLang="en-US" sz="1400" dirty="0"/>
          </a:p>
        </p:txBody>
      </p:sp>
      <p:sp>
        <p:nvSpPr>
          <p:cNvPr id="16" name="正方形/長方形 15">
            <a:extLst>
              <a:ext uri="{FF2B5EF4-FFF2-40B4-BE49-F238E27FC236}">
                <a16:creationId xmlns:a16="http://schemas.microsoft.com/office/drawing/2014/main" id="{E5180F8F-AE98-4950-ADC8-F2ACD7EF7F7C}"/>
              </a:ext>
            </a:extLst>
          </p:cNvPr>
          <p:cNvSpPr/>
          <p:nvPr/>
        </p:nvSpPr>
        <p:spPr>
          <a:xfrm>
            <a:off x="149255" y="1808597"/>
            <a:ext cx="4452620" cy="478793"/>
          </a:xfrm>
          <a:prstGeom prst="rect">
            <a:avLst/>
          </a:prstGeom>
          <a:no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ja-JP" altLang="en-US" sz="1400" b="1" dirty="0">
                <a:solidFill>
                  <a:srgbClr val="FF0000"/>
                </a:solidFill>
              </a:rPr>
              <a:t>総合的な満足度の「該当（満足）者」の割合</a:t>
            </a:r>
            <a:endParaRPr kumimoji="1" lang="ja-JP" altLang="en-US" sz="1400" b="1" dirty="0">
              <a:solidFill>
                <a:srgbClr val="FF0000"/>
              </a:solidFill>
            </a:endParaRPr>
          </a:p>
        </p:txBody>
      </p:sp>
      <p:sp>
        <p:nvSpPr>
          <p:cNvPr id="11" name="正方形/長方形 10">
            <a:extLst>
              <a:ext uri="{FF2B5EF4-FFF2-40B4-BE49-F238E27FC236}">
                <a16:creationId xmlns:a16="http://schemas.microsoft.com/office/drawing/2014/main" id="{8956928C-9216-400E-930B-D785AFA59452}"/>
              </a:ext>
            </a:extLst>
          </p:cNvPr>
          <p:cNvSpPr/>
          <p:nvPr/>
        </p:nvSpPr>
        <p:spPr>
          <a:xfrm>
            <a:off x="8448058" y="1861224"/>
            <a:ext cx="667985" cy="449501"/>
          </a:xfrm>
          <a:prstGeom prst="rect">
            <a:avLst/>
          </a:prstGeom>
          <a:no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lvl1pPr marL="0" indent="0">
              <a:defRPr sz="1100">
                <a:solidFill>
                  <a:schemeClr val="lt1"/>
                </a:solidFill>
                <a:latin typeface="+mn-lt"/>
                <a:ea typeface="+mn-ea"/>
                <a:cs typeface="+mn-cs"/>
              </a:defRPr>
            </a:lvl1pPr>
            <a:lvl2pPr marL="457200" indent="0">
              <a:defRPr sz="1100">
                <a:solidFill>
                  <a:schemeClr val="lt1"/>
                </a:solidFill>
                <a:latin typeface="+mn-lt"/>
                <a:ea typeface="+mn-ea"/>
                <a:cs typeface="+mn-cs"/>
              </a:defRPr>
            </a:lvl2pPr>
            <a:lvl3pPr marL="914400" indent="0">
              <a:defRPr sz="1100">
                <a:solidFill>
                  <a:schemeClr val="lt1"/>
                </a:solidFill>
                <a:latin typeface="+mn-lt"/>
                <a:ea typeface="+mn-ea"/>
                <a:cs typeface="+mn-cs"/>
              </a:defRPr>
            </a:lvl3pPr>
            <a:lvl4pPr marL="1371600" indent="0">
              <a:defRPr sz="1100">
                <a:solidFill>
                  <a:schemeClr val="lt1"/>
                </a:solidFill>
                <a:latin typeface="+mn-lt"/>
                <a:ea typeface="+mn-ea"/>
                <a:cs typeface="+mn-cs"/>
              </a:defRPr>
            </a:lvl4pPr>
            <a:lvl5pPr marL="1828800" indent="0">
              <a:defRPr sz="1100">
                <a:solidFill>
                  <a:schemeClr val="lt1"/>
                </a:solidFill>
                <a:latin typeface="+mn-lt"/>
                <a:ea typeface="+mn-ea"/>
                <a:cs typeface="+mn-cs"/>
              </a:defRPr>
            </a:lvl5pPr>
            <a:lvl6pPr marL="2286000" indent="0">
              <a:defRPr sz="1100">
                <a:solidFill>
                  <a:schemeClr val="lt1"/>
                </a:solidFill>
                <a:latin typeface="+mn-lt"/>
                <a:ea typeface="+mn-ea"/>
                <a:cs typeface="+mn-cs"/>
              </a:defRPr>
            </a:lvl6pPr>
            <a:lvl7pPr marL="2743200" indent="0">
              <a:defRPr sz="1100">
                <a:solidFill>
                  <a:schemeClr val="lt1"/>
                </a:solidFill>
                <a:latin typeface="+mn-lt"/>
                <a:ea typeface="+mn-ea"/>
                <a:cs typeface="+mn-cs"/>
              </a:defRPr>
            </a:lvl7pPr>
            <a:lvl8pPr marL="3200400" indent="0">
              <a:defRPr sz="1100">
                <a:solidFill>
                  <a:schemeClr val="lt1"/>
                </a:solidFill>
                <a:latin typeface="+mn-lt"/>
                <a:ea typeface="+mn-ea"/>
                <a:cs typeface="+mn-cs"/>
              </a:defRPr>
            </a:lvl8pPr>
            <a:lvl9pPr marL="3657600" indent="0">
              <a:defRPr sz="1100">
                <a:solidFill>
                  <a:schemeClr val="lt1"/>
                </a:solidFill>
                <a:latin typeface="+mn-lt"/>
                <a:ea typeface="+mn-ea"/>
                <a:cs typeface="+mn-cs"/>
              </a:defRPr>
            </a:lvl9pPr>
          </a:lstStyle>
          <a:p>
            <a:pPr algn="ctr"/>
            <a:r>
              <a:rPr kumimoji="1" lang="ja-JP" altLang="en-US" sz="1200" dirty="0">
                <a:solidFill>
                  <a:schemeClr val="tx1"/>
                </a:solidFill>
              </a:rPr>
              <a:t>（％）</a:t>
            </a:r>
          </a:p>
        </p:txBody>
      </p:sp>
      <p:sp>
        <p:nvSpPr>
          <p:cNvPr id="12" name="正方形/長方形 11">
            <a:extLst>
              <a:ext uri="{FF2B5EF4-FFF2-40B4-BE49-F238E27FC236}">
                <a16:creationId xmlns:a16="http://schemas.microsoft.com/office/drawing/2014/main" id="{DD885122-E2DA-4704-B49C-439167D8A2FB}"/>
              </a:ext>
            </a:extLst>
          </p:cNvPr>
          <p:cNvSpPr/>
          <p:nvPr/>
        </p:nvSpPr>
        <p:spPr>
          <a:xfrm>
            <a:off x="8319172" y="2807799"/>
            <a:ext cx="478596" cy="209917"/>
          </a:xfrm>
          <a:prstGeom prst="rect">
            <a:avLst/>
          </a:prstGeom>
          <a:no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lvl1pPr marL="0" indent="0">
              <a:defRPr sz="1100">
                <a:solidFill>
                  <a:schemeClr val="lt1"/>
                </a:solidFill>
                <a:latin typeface="+mn-lt"/>
                <a:ea typeface="+mn-ea"/>
                <a:cs typeface="+mn-cs"/>
              </a:defRPr>
            </a:lvl1pPr>
            <a:lvl2pPr marL="457200" indent="0">
              <a:defRPr sz="1100">
                <a:solidFill>
                  <a:schemeClr val="lt1"/>
                </a:solidFill>
                <a:latin typeface="+mn-lt"/>
                <a:ea typeface="+mn-ea"/>
                <a:cs typeface="+mn-cs"/>
              </a:defRPr>
            </a:lvl2pPr>
            <a:lvl3pPr marL="914400" indent="0">
              <a:defRPr sz="1100">
                <a:solidFill>
                  <a:schemeClr val="lt1"/>
                </a:solidFill>
                <a:latin typeface="+mn-lt"/>
                <a:ea typeface="+mn-ea"/>
                <a:cs typeface="+mn-cs"/>
              </a:defRPr>
            </a:lvl3pPr>
            <a:lvl4pPr marL="1371600" indent="0">
              <a:defRPr sz="1100">
                <a:solidFill>
                  <a:schemeClr val="lt1"/>
                </a:solidFill>
                <a:latin typeface="+mn-lt"/>
                <a:ea typeface="+mn-ea"/>
                <a:cs typeface="+mn-cs"/>
              </a:defRPr>
            </a:lvl4pPr>
            <a:lvl5pPr marL="1828800" indent="0">
              <a:defRPr sz="1100">
                <a:solidFill>
                  <a:schemeClr val="lt1"/>
                </a:solidFill>
                <a:latin typeface="+mn-lt"/>
                <a:ea typeface="+mn-ea"/>
                <a:cs typeface="+mn-cs"/>
              </a:defRPr>
            </a:lvl5pPr>
            <a:lvl6pPr marL="2286000" indent="0">
              <a:defRPr sz="1100">
                <a:solidFill>
                  <a:schemeClr val="lt1"/>
                </a:solidFill>
                <a:latin typeface="+mn-lt"/>
                <a:ea typeface="+mn-ea"/>
                <a:cs typeface="+mn-cs"/>
              </a:defRPr>
            </a:lvl6pPr>
            <a:lvl7pPr marL="2743200" indent="0">
              <a:defRPr sz="1100">
                <a:solidFill>
                  <a:schemeClr val="lt1"/>
                </a:solidFill>
                <a:latin typeface="+mn-lt"/>
                <a:ea typeface="+mn-ea"/>
                <a:cs typeface="+mn-cs"/>
              </a:defRPr>
            </a:lvl7pPr>
            <a:lvl8pPr marL="3200400" indent="0">
              <a:defRPr sz="1100">
                <a:solidFill>
                  <a:schemeClr val="lt1"/>
                </a:solidFill>
                <a:latin typeface="+mn-lt"/>
                <a:ea typeface="+mn-ea"/>
                <a:cs typeface="+mn-cs"/>
              </a:defRPr>
            </a:lvl8pPr>
            <a:lvl9pPr marL="3657600" indent="0">
              <a:defRPr sz="1100">
                <a:solidFill>
                  <a:schemeClr val="lt1"/>
                </a:solidFill>
                <a:latin typeface="+mn-lt"/>
                <a:ea typeface="+mn-ea"/>
                <a:cs typeface="+mn-cs"/>
              </a:defRPr>
            </a:lvl9pPr>
          </a:lstStyle>
          <a:p>
            <a:pPr algn="ctr"/>
            <a:r>
              <a:rPr kumimoji="1" lang="en-US" altLang="ja-JP" sz="1000" dirty="0">
                <a:solidFill>
                  <a:schemeClr val="tx1"/>
                </a:solidFill>
              </a:rPr>
              <a:t>※※</a:t>
            </a:r>
            <a:endParaRPr kumimoji="1" lang="ja-JP" altLang="en-US" sz="1000" dirty="0">
              <a:solidFill>
                <a:schemeClr val="tx1"/>
              </a:solidFill>
            </a:endParaRPr>
          </a:p>
        </p:txBody>
      </p:sp>
      <p:sp>
        <p:nvSpPr>
          <p:cNvPr id="15" name="正方形/長方形 14">
            <a:extLst>
              <a:ext uri="{FF2B5EF4-FFF2-40B4-BE49-F238E27FC236}">
                <a16:creationId xmlns:a16="http://schemas.microsoft.com/office/drawing/2014/main" id="{DD885122-E2DA-4704-B49C-439167D8A2FB}"/>
              </a:ext>
            </a:extLst>
          </p:cNvPr>
          <p:cNvSpPr/>
          <p:nvPr/>
        </p:nvSpPr>
        <p:spPr>
          <a:xfrm>
            <a:off x="8303454" y="3237136"/>
            <a:ext cx="478596" cy="209917"/>
          </a:xfrm>
          <a:prstGeom prst="rect">
            <a:avLst/>
          </a:prstGeom>
          <a:no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lvl1pPr marL="0" indent="0">
              <a:defRPr sz="1100">
                <a:solidFill>
                  <a:schemeClr val="lt1"/>
                </a:solidFill>
                <a:latin typeface="+mn-lt"/>
                <a:ea typeface="+mn-ea"/>
                <a:cs typeface="+mn-cs"/>
              </a:defRPr>
            </a:lvl1pPr>
            <a:lvl2pPr marL="457200" indent="0">
              <a:defRPr sz="1100">
                <a:solidFill>
                  <a:schemeClr val="lt1"/>
                </a:solidFill>
                <a:latin typeface="+mn-lt"/>
                <a:ea typeface="+mn-ea"/>
                <a:cs typeface="+mn-cs"/>
              </a:defRPr>
            </a:lvl2pPr>
            <a:lvl3pPr marL="914400" indent="0">
              <a:defRPr sz="1100">
                <a:solidFill>
                  <a:schemeClr val="lt1"/>
                </a:solidFill>
                <a:latin typeface="+mn-lt"/>
                <a:ea typeface="+mn-ea"/>
                <a:cs typeface="+mn-cs"/>
              </a:defRPr>
            </a:lvl3pPr>
            <a:lvl4pPr marL="1371600" indent="0">
              <a:defRPr sz="1100">
                <a:solidFill>
                  <a:schemeClr val="lt1"/>
                </a:solidFill>
                <a:latin typeface="+mn-lt"/>
                <a:ea typeface="+mn-ea"/>
                <a:cs typeface="+mn-cs"/>
              </a:defRPr>
            </a:lvl4pPr>
            <a:lvl5pPr marL="1828800" indent="0">
              <a:defRPr sz="1100">
                <a:solidFill>
                  <a:schemeClr val="lt1"/>
                </a:solidFill>
                <a:latin typeface="+mn-lt"/>
                <a:ea typeface="+mn-ea"/>
                <a:cs typeface="+mn-cs"/>
              </a:defRPr>
            </a:lvl5pPr>
            <a:lvl6pPr marL="2286000" indent="0">
              <a:defRPr sz="1100">
                <a:solidFill>
                  <a:schemeClr val="lt1"/>
                </a:solidFill>
                <a:latin typeface="+mn-lt"/>
                <a:ea typeface="+mn-ea"/>
                <a:cs typeface="+mn-cs"/>
              </a:defRPr>
            </a:lvl6pPr>
            <a:lvl7pPr marL="2743200" indent="0">
              <a:defRPr sz="1100">
                <a:solidFill>
                  <a:schemeClr val="lt1"/>
                </a:solidFill>
                <a:latin typeface="+mn-lt"/>
                <a:ea typeface="+mn-ea"/>
                <a:cs typeface="+mn-cs"/>
              </a:defRPr>
            </a:lvl7pPr>
            <a:lvl8pPr marL="3200400" indent="0">
              <a:defRPr sz="1100">
                <a:solidFill>
                  <a:schemeClr val="lt1"/>
                </a:solidFill>
                <a:latin typeface="+mn-lt"/>
                <a:ea typeface="+mn-ea"/>
                <a:cs typeface="+mn-cs"/>
              </a:defRPr>
            </a:lvl8pPr>
            <a:lvl9pPr marL="3657600" indent="0">
              <a:defRPr sz="1100">
                <a:solidFill>
                  <a:schemeClr val="lt1"/>
                </a:solidFill>
                <a:latin typeface="+mn-lt"/>
                <a:ea typeface="+mn-ea"/>
                <a:cs typeface="+mn-cs"/>
              </a:defRPr>
            </a:lvl9pPr>
          </a:lstStyle>
          <a:p>
            <a:pPr algn="ctr"/>
            <a:r>
              <a:rPr kumimoji="1" lang="en-US" altLang="ja-JP" sz="1000" dirty="0">
                <a:solidFill>
                  <a:schemeClr val="tx1"/>
                </a:solidFill>
              </a:rPr>
              <a:t>※※</a:t>
            </a:r>
            <a:endParaRPr kumimoji="1" lang="ja-JP" altLang="en-US" sz="1000" dirty="0">
              <a:solidFill>
                <a:schemeClr val="tx1"/>
              </a:solidFill>
            </a:endParaRPr>
          </a:p>
        </p:txBody>
      </p:sp>
      <p:sp>
        <p:nvSpPr>
          <p:cNvPr id="17" name="正方形/長方形 16">
            <a:extLst>
              <a:ext uri="{FF2B5EF4-FFF2-40B4-BE49-F238E27FC236}">
                <a16:creationId xmlns:a16="http://schemas.microsoft.com/office/drawing/2014/main" id="{DD885122-E2DA-4704-B49C-439167D8A2FB}"/>
              </a:ext>
            </a:extLst>
          </p:cNvPr>
          <p:cNvSpPr/>
          <p:nvPr/>
        </p:nvSpPr>
        <p:spPr>
          <a:xfrm>
            <a:off x="8479321" y="3707466"/>
            <a:ext cx="478596" cy="209917"/>
          </a:xfrm>
          <a:prstGeom prst="rect">
            <a:avLst/>
          </a:prstGeom>
          <a:no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lvl1pPr marL="0" indent="0">
              <a:defRPr sz="1100">
                <a:solidFill>
                  <a:schemeClr val="lt1"/>
                </a:solidFill>
                <a:latin typeface="+mn-lt"/>
                <a:ea typeface="+mn-ea"/>
                <a:cs typeface="+mn-cs"/>
              </a:defRPr>
            </a:lvl1pPr>
            <a:lvl2pPr marL="457200" indent="0">
              <a:defRPr sz="1100">
                <a:solidFill>
                  <a:schemeClr val="lt1"/>
                </a:solidFill>
                <a:latin typeface="+mn-lt"/>
                <a:ea typeface="+mn-ea"/>
                <a:cs typeface="+mn-cs"/>
              </a:defRPr>
            </a:lvl2pPr>
            <a:lvl3pPr marL="914400" indent="0">
              <a:defRPr sz="1100">
                <a:solidFill>
                  <a:schemeClr val="lt1"/>
                </a:solidFill>
                <a:latin typeface="+mn-lt"/>
                <a:ea typeface="+mn-ea"/>
                <a:cs typeface="+mn-cs"/>
              </a:defRPr>
            </a:lvl3pPr>
            <a:lvl4pPr marL="1371600" indent="0">
              <a:defRPr sz="1100">
                <a:solidFill>
                  <a:schemeClr val="lt1"/>
                </a:solidFill>
                <a:latin typeface="+mn-lt"/>
                <a:ea typeface="+mn-ea"/>
                <a:cs typeface="+mn-cs"/>
              </a:defRPr>
            </a:lvl4pPr>
            <a:lvl5pPr marL="1828800" indent="0">
              <a:defRPr sz="1100">
                <a:solidFill>
                  <a:schemeClr val="lt1"/>
                </a:solidFill>
                <a:latin typeface="+mn-lt"/>
                <a:ea typeface="+mn-ea"/>
                <a:cs typeface="+mn-cs"/>
              </a:defRPr>
            </a:lvl5pPr>
            <a:lvl6pPr marL="2286000" indent="0">
              <a:defRPr sz="1100">
                <a:solidFill>
                  <a:schemeClr val="lt1"/>
                </a:solidFill>
                <a:latin typeface="+mn-lt"/>
                <a:ea typeface="+mn-ea"/>
                <a:cs typeface="+mn-cs"/>
              </a:defRPr>
            </a:lvl6pPr>
            <a:lvl7pPr marL="2743200" indent="0">
              <a:defRPr sz="1100">
                <a:solidFill>
                  <a:schemeClr val="lt1"/>
                </a:solidFill>
                <a:latin typeface="+mn-lt"/>
                <a:ea typeface="+mn-ea"/>
                <a:cs typeface="+mn-cs"/>
              </a:defRPr>
            </a:lvl7pPr>
            <a:lvl8pPr marL="3200400" indent="0">
              <a:defRPr sz="1100">
                <a:solidFill>
                  <a:schemeClr val="lt1"/>
                </a:solidFill>
                <a:latin typeface="+mn-lt"/>
                <a:ea typeface="+mn-ea"/>
                <a:cs typeface="+mn-cs"/>
              </a:defRPr>
            </a:lvl8pPr>
            <a:lvl9pPr marL="3657600" indent="0">
              <a:defRPr sz="1100">
                <a:solidFill>
                  <a:schemeClr val="lt1"/>
                </a:solidFill>
                <a:latin typeface="+mn-lt"/>
                <a:ea typeface="+mn-ea"/>
                <a:cs typeface="+mn-cs"/>
              </a:defRPr>
            </a:lvl9pPr>
          </a:lstStyle>
          <a:p>
            <a:pPr algn="ctr"/>
            <a:r>
              <a:rPr kumimoji="1" lang="en-US" altLang="ja-JP" sz="1000" dirty="0">
                <a:solidFill>
                  <a:schemeClr val="tx1"/>
                </a:solidFill>
              </a:rPr>
              <a:t>※※</a:t>
            </a:r>
            <a:endParaRPr kumimoji="1" lang="ja-JP" altLang="en-US" sz="1000" dirty="0">
              <a:solidFill>
                <a:schemeClr val="tx1"/>
              </a:solidFill>
            </a:endParaRPr>
          </a:p>
        </p:txBody>
      </p:sp>
      <p:sp>
        <p:nvSpPr>
          <p:cNvPr id="18" name="正方形/長方形 17">
            <a:extLst>
              <a:ext uri="{FF2B5EF4-FFF2-40B4-BE49-F238E27FC236}">
                <a16:creationId xmlns:a16="http://schemas.microsoft.com/office/drawing/2014/main" id="{DD885122-E2DA-4704-B49C-439167D8A2FB}"/>
              </a:ext>
            </a:extLst>
          </p:cNvPr>
          <p:cNvSpPr/>
          <p:nvPr/>
        </p:nvSpPr>
        <p:spPr>
          <a:xfrm>
            <a:off x="8637447" y="4145218"/>
            <a:ext cx="478596" cy="209917"/>
          </a:xfrm>
          <a:prstGeom prst="rect">
            <a:avLst/>
          </a:prstGeom>
          <a:no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lvl1pPr marL="0" indent="0">
              <a:defRPr sz="1100">
                <a:solidFill>
                  <a:schemeClr val="lt1"/>
                </a:solidFill>
                <a:latin typeface="+mn-lt"/>
                <a:ea typeface="+mn-ea"/>
                <a:cs typeface="+mn-cs"/>
              </a:defRPr>
            </a:lvl1pPr>
            <a:lvl2pPr marL="457200" indent="0">
              <a:defRPr sz="1100">
                <a:solidFill>
                  <a:schemeClr val="lt1"/>
                </a:solidFill>
                <a:latin typeface="+mn-lt"/>
                <a:ea typeface="+mn-ea"/>
                <a:cs typeface="+mn-cs"/>
              </a:defRPr>
            </a:lvl2pPr>
            <a:lvl3pPr marL="914400" indent="0">
              <a:defRPr sz="1100">
                <a:solidFill>
                  <a:schemeClr val="lt1"/>
                </a:solidFill>
                <a:latin typeface="+mn-lt"/>
                <a:ea typeface="+mn-ea"/>
                <a:cs typeface="+mn-cs"/>
              </a:defRPr>
            </a:lvl3pPr>
            <a:lvl4pPr marL="1371600" indent="0">
              <a:defRPr sz="1100">
                <a:solidFill>
                  <a:schemeClr val="lt1"/>
                </a:solidFill>
                <a:latin typeface="+mn-lt"/>
                <a:ea typeface="+mn-ea"/>
                <a:cs typeface="+mn-cs"/>
              </a:defRPr>
            </a:lvl4pPr>
            <a:lvl5pPr marL="1828800" indent="0">
              <a:defRPr sz="1100">
                <a:solidFill>
                  <a:schemeClr val="lt1"/>
                </a:solidFill>
                <a:latin typeface="+mn-lt"/>
                <a:ea typeface="+mn-ea"/>
                <a:cs typeface="+mn-cs"/>
              </a:defRPr>
            </a:lvl5pPr>
            <a:lvl6pPr marL="2286000" indent="0">
              <a:defRPr sz="1100">
                <a:solidFill>
                  <a:schemeClr val="lt1"/>
                </a:solidFill>
                <a:latin typeface="+mn-lt"/>
                <a:ea typeface="+mn-ea"/>
                <a:cs typeface="+mn-cs"/>
              </a:defRPr>
            </a:lvl6pPr>
            <a:lvl7pPr marL="2743200" indent="0">
              <a:defRPr sz="1100">
                <a:solidFill>
                  <a:schemeClr val="lt1"/>
                </a:solidFill>
                <a:latin typeface="+mn-lt"/>
                <a:ea typeface="+mn-ea"/>
                <a:cs typeface="+mn-cs"/>
              </a:defRPr>
            </a:lvl7pPr>
            <a:lvl8pPr marL="3200400" indent="0">
              <a:defRPr sz="1100">
                <a:solidFill>
                  <a:schemeClr val="lt1"/>
                </a:solidFill>
                <a:latin typeface="+mn-lt"/>
                <a:ea typeface="+mn-ea"/>
                <a:cs typeface="+mn-cs"/>
              </a:defRPr>
            </a:lvl8pPr>
            <a:lvl9pPr marL="3657600" indent="0">
              <a:defRPr sz="1100">
                <a:solidFill>
                  <a:schemeClr val="lt1"/>
                </a:solidFill>
                <a:latin typeface="+mn-lt"/>
                <a:ea typeface="+mn-ea"/>
                <a:cs typeface="+mn-cs"/>
              </a:defRPr>
            </a:lvl9pPr>
          </a:lstStyle>
          <a:p>
            <a:pPr algn="ctr"/>
            <a:r>
              <a:rPr kumimoji="1" lang="en-US" altLang="ja-JP" sz="1000" dirty="0">
                <a:solidFill>
                  <a:schemeClr val="tx1"/>
                </a:solidFill>
              </a:rPr>
              <a:t>※※</a:t>
            </a:r>
            <a:endParaRPr kumimoji="1" lang="ja-JP" altLang="en-US" sz="1000" dirty="0">
              <a:solidFill>
                <a:schemeClr val="tx1"/>
              </a:solidFill>
            </a:endParaRPr>
          </a:p>
        </p:txBody>
      </p:sp>
      <p:sp>
        <p:nvSpPr>
          <p:cNvPr id="19" name="正方形/長方形 18">
            <a:extLst>
              <a:ext uri="{FF2B5EF4-FFF2-40B4-BE49-F238E27FC236}">
                <a16:creationId xmlns:a16="http://schemas.microsoft.com/office/drawing/2014/main" id="{DD885122-E2DA-4704-B49C-439167D8A2FB}"/>
              </a:ext>
            </a:extLst>
          </p:cNvPr>
          <p:cNvSpPr/>
          <p:nvPr/>
        </p:nvSpPr>
        <p:spPr>
          <a:xfrm>
            <a:off x="8661010" y="4554014"/>
            <a:ext cx="478596" cy="209917"/>
          </a:xfrm>
          <a:prstGeom prst="rect">
            <a:avLst/>
          </a:prstGeom>
          <a:no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lvl1pPr marL="0" indent="0">
              <a:defRPr sz="1100">
                <a:solidFill>
                  <a:schemeClr val="lt1"/>
                </a:solidFill>
                <a:latin typeface="+mn-lt"/>
                <a:ea typeface="+mn-ea"/>
                <a:cs typeface="+mn-cs"/>
              </a:defRPr>
            </a:lvl1pPr>
            <a:lvl2pPr marL="457200" indent="0">
              <a:defRPr sz="1100">
                <a:solidFill>
                  <a:schemeClr val="lt1"/>
                </a:solidFill>
                <a:latin typeface="+mn-lt"/>
                <a:ea typeface="+mn-ea"/>
                <a:cs typeface="+mn-cs"/>
              </a:defRPr>
            </a:lvl2pPr>
            <a:lvl3pPr marL="914400" indent="0">
              <a:defRPr sz="1100">
                <a:solidFill>
                  <a:schemeClr val="lt1"/>
                </a:solidFill>
                <a:latin typeface="+mn-lt"/>
                <a:ea typeface="+mn-ea"/>
                <a:cs typeface="+mn-cs"/>
              </a:defRPr>
            </a:lvl3pPr>
            <a:lvl4pPr marL="1371600" indent="0">
              <a:defRPr sz="1100">
                <a:solidFill>
                  <a:schemeClr val="lt1"/>
                </a:solidFill>
                <a:latin typeface="+mn-lt"/>
                <a:ea typeface="+mn-ea"/>
                <a:cs typeface="+mn-cs"/>
              </a:defRPr>
            </a:lvl4pPr>
            <a:lvl5pPr marL="1828800" indent="0">
              <a:defRPr sz="1100">
                <a:solidFill>
                  <a:schemeClr val="lt1"/>
                </a:solidFill>
                <a:latin typeface="+mn-lt"/>
                <a:ea typeface="+mn-ea"/>
                <a:cs typeface="+mn-cs"/>
              </a:defRPr>
            </a:lvl5pPr>
            <a:lvl6pPr marL="2286000" indent="0">
              <a:defRPr sz="1100">
                <a:solidFill>
                  <a:schemeClr val="lt1"/>
                </a:solidFill>
                <a:latin typeface="+mn-lt"/>
                <a:ea typeface="+mn-ea"/>
                <a:cs typeface="+mn-cs"/>
              </a:defRPr>
            </a:lvl6pPr>
            <a:lvl7pPr marL="2743200" indent="0">
              <a:defRPr sz="1100">
                <a:solidFill>
                  <a:schemeClr val="lt1"/>
                </a:solidFill>
                <a:latin typeface="+mn-lt"/>
                <a:ea typeface="+mn-ea"/>
                <a:cs typeface="+mn-cs"/>
              </a:defRPr>
            </a:lvl7pPr>
            <a:lvl8pPr marL="3200400" indent="0">
              <a:defRPr sz="1100">
                <a:solidFill>
                  <a:schemeClr val="lt1"/>
                </a:solidFill>
                <a:latin typeface="+mn-lt"/>
                <a:ea typeface="+mn-ea"/>
                <a:cs typeface="+mn-cs"/>
              </a:defRPr>
            </a:lvl8pPr>
            <a:lvl9pPr marL="3657600" indent="0">
              <a:defRPr sz="1100">
                <a:solidFill>
                  <a:schemeClr val="lt1"/>
                </a:solidFill>
                <a:latin typeface="+mn-lt"/>
                <a:ea typeface="+mn-ea"/>
                <a:cs typeface="+mn-cs"/>
              </a:defRPr>
            </a:lvl9pPr>
          </a:lstStyle>
          <a:p>
            <a:pPr algn="ctr"/>
            <a:r>
              <a:rPr kumimoji="1" lang="en-US" altLang="ja-JP" sz="1000" dirty="0">
                <a:solidFill>
                  <a:schemeClr val="tx1"/>
                </a:solidFill>
              </a:rPr>
              <a:t>※※</a:t>
            </a:r>
            <a:endParaRPr kumimoji="1" lang="ja-JP" altLang="en-US" sz="1000" dirty="0">
              <a:solidFill>
                <a:schemeClr val="tx1"/>
              </a:solidFill>
            </a:endParaRPr>
          </a:p>
        </p:txBody>
      </p:sp>
      <p:sp>
        <p:nvSpPr>
          <p:cNvPr id="20" name="正方形/長方形 19">
            <a:extLst>
              <a:ext uri="{FF2B5EF4-FFF2-40B4-BE49-F238E27FC236}">
                <a16:creationId xmlns:a16="http://schemas.microsoft.com/office/drawing/2014/main" id="{DD885122-E2DA-4704-B49C-439167D8A2FB}"/>
              </a:ext>
            </a:extLst>
          </p:cNvPr>
          <p:cNvSpPr/>
          <p:nvPr/>
        </p:nvSpPr>
        <p:spPr>
          <a:xfrm>
            <a:off x="8603400" y="5009690"/>
            <a:ext cx="478596" cy="209917"/>
          </a:xfrm>
          <a:prstGeom prst="rect">
            <a:avLst/>
          </a:prstGeom>
          <a:no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lvl1pPr marL="0" indent="0">
              <a:defRPr sz="1100">
                <a:solidFill>
                  <a:schemeClr val="lt1"/>
                </a:solidFill>
                <a:latin typeface="+mn-lt"/>
                <a:ea typeface="+mn-ea"/>
                <a:cs typeface="+mn-cs"/>
              </a:defRPr>
            </a:lvl1pPr>
            <a:lvl2pPr marL="457200" indent="0">
              <a:defRPr sz="1100">
                <a:solidFill>
                  <a:schemeClr val="lt1"/>
                </a:solidFill>
                <a:latin typeface="+mn-lt"/>
                <a:ea typeface="+mn-ea"/>
                <a:cs typeface="+mn-cs"/>
              </a:defRPr>
            </a:lvl2pPr>
            <a:lvl3pPr marL="914400" indent="0">
              <a:defRPr sz="1100">
                <a:solidFill>
                  <a:schemeClr val="lt1"/>
                </a:solidFill>
                <a:latin typeface="+mn-lt"/>
                <a:ea typeface="+mn-ea"/>
                <a:cs typeface="+mn-cs"/>
              </a:defRPr>
            </a:lvl3pPr>
            <a:lvl4pPr marL="1371600" indent="0">
              <a:defRPr sz="1100">
                <a:solidFill>
                  <a:schemeClr val="lt1"/>
                </a:solidFill>
                <a:latin typeface="+mn-lt"/>
                <a:ea typeface="+mn-ea"/>
                <a:cs typeface="+mn-cs"/>
              </a:defRPr>
            </a:lvl4pPr>
            <a:lvl5pPr marL="1828800" indent="0">
              <a:defRPr sz="1100">
                <a:solidFill>
                  <a:schemeClr val="lt1"/>
                </a:solidFill>
                <a:latin typeface="+mn-lt"/>
                <a:ea typeface="+mn-ea"/>
                <a:cs typeface="+mn-cs"/>
              </a:defRPr>
            </a:lvl5pPr>
            <a:lvl6pPr marL="2286000" indent="0">
              <a:defRPr sz="1100">
                <a:solidFill>
                  <a:schemeClr val="lt1"/>
                </a:solidFill>
                <a:latin typeface="+mn-lt"/>
                <a:ea typeface="+mn-ea"/>
                <a:cs typeface="+mn-cs"/>
              </a:defRPr>
            </a:lvl6pPr>
            <a:lvl7pPr marL="2743200" indent="0">
              <a:defRPr sz="1100">
                <a:solidFill>
                  <a:schemeClr val="lt1"/>
                </a:solidFill>
                <a:latin typeface="+mn-lt"/>
                <a:ea typeface="+mn-ea"/>
                <a:cs typeface="+mn-cs"/>
              </a:defRPr>
            </a:lvl7pPr>
            <a:lvl8pPr marL="3200400" indent="0">
              <a:defRPr sz="1100">
                <a:solidFill>
                  <a:schemeClr val="lt1"/>
                </a:solidFill>
                <a:latin typeface="+mn-lt"/>
                <a:ea typeface="+mn-ea"/>
                <a:cs typeface="+mn-cs"/>
              </a:defRPr>
            </a:lvl8pPr>
            <a:lvl9pPr marL="3657600" indent="0">
              <a:defRPr sz="1100">
                <a:solidFill>
                  <a:schemeClr val="lt1"/>
                </a:solidFill>
                <a:latin typeface="+mn-lt"/>
                <a:ea typeface="+mn-ea"/>
                <a:cs typeface="+mn-cs"/>
              </a:defRPr>
            </a:lvl9pPr>
          </a:lstStyle>
          <a:p>
            <a:pPr algn="ctr"/>
            <a:r>
              <a:rPr kumimoji="1" lang="en-US" altLang="ja-JP" sz="1000" dirty="0">
                <a:solidFill>
                  <a:schemeClr val="tx1"/>
                </a:solidFill>
              </a:rPr>
              <a:t>※※</a:t>
            </a:r>
            <a:endParaRPr kumimoji="1" lang="ja-JP" altLang="en-US" sz="1000" dirty="0">
              <a:solidFill>
                <a:schemeClr val="tx1"/>
              </a:solidFill>
            </a:endParaRPr>
          </a:p>
        </p:txBody>
      </p:sp>
      <p:sp>
        <p:nvSpPr>
          <p:cNvPr id="21" name="正方形/長方形 20">
            <a:extLst>
              <a:ext uri="{FF2B5EF4-FFF2-40B4-BE49-F238E27FC236}">
                <a16:creationId xmlns:a16="http://schemas.microsoft.com/office/drawing/2014/main" id="{DD885122-E2DA-4704-B49C-439167D8A2FB}"/>
              </a:ext>
            </a:extLst>
          </p:cNvPr>
          <p:cNvSpPr/>
          <p:nvPr/>
        </p:nvSpPr>
        <p:spPr>
          <a:xfrm>
            <a:off x="8718619" y="5480425"/>
            <a:ext cx="478596" cy="209917"/>
          </a:xfrm>
          <a:prstGeom prst="rect">
            <a:avLst/>
          </a:prstGeom>
          <a:no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lvl1pPr marL="0" indent="0">
              <a:defRPr sz="1100">
                <a:solidFill>
                  <a:schemeClr val="lt1"/>
                </a:solidFill>
                <a:latin typeface="+mn-lt"/>
                <a:ea typeface="+mn-ea"/>
                <a:cs typeface="+mn-cs"/>
              </a:defRPr>
            </a:lvl1pPr>
            <a:lvl2pPr marL="457200" indent="0">
              <a:defRPr sz="1100">
                <a:solidFill>
                  <a:schemeClr val="lt1"/>
                </a:solidFill>
                <a:latin typeface="+mn-lt"/>
                <a:ea typeface="+mn-ea"/>
                <a:cs typeface="+mn-cs"/>
              </a:defRPr>
            </a:lvl2pPr>
            <a:lvl3pPr marL="914400" indent="0">
              <a:defRPr sz="1100">
                <a:solidFill>
                  <a:schemeClr val="lt1"/>
                </a:solidFill>
                <a:latin typeface="+mn-lt"/>
                <a:ea typeface="+mn-ea"/>
                <a:cs typeface="+mn-cs"/>
              </a:defRPr>
            </a:lvl3pPr>
            <a:lvl4pPr marL="1371600" indent="0">
              <a:defRPr sz="1100">
                <a:solidFill>
                  <a:schemeClr val="lt1"/>
                </a:solidFill>
                <a:latin typeface="+mn-lt"/>
                <a:ea typeface="+mn-ea"/>
                <a:cs typeface="+mn-cs"/>
              </a:defRPr>
            </a:lvl4pPr>
            <a:lvl5pPr marL="1828800" indent="0">
              <a:defRPr sz="1100">
                <a:solidFill>
                  <a:schemeClr val="lt1"/>
                </a:solidFill>
                <a:latin typeface="+mn-lt"/>
                <a:ea typeface="+mn-ea"/>
                <a:cs typeface="+mn-cs"/>
              </a:defRPr>
            </a:lvl5pPr>
            <a:lvl6pPr marL="2286000" indent="0">
              <a:defRPr sz="1100">
                <a:solidFill>
                  <a:schemeClr val="lt1"/>
                </a:solidFill>
                <a:latin typeface="+mn-lt"/>
                <a:ea typeface="+mn-ea"/>
                <a:cs typeface="+mn-cs"/>
              </a:defRPr>
            </a:lvl6pPr>
            <a:lvl7pPr marL="2743200" indent="0">
              <a:defRPr sz="1100">
                <a:solidFill>
                  <a:schemeClr val="lt1"/>
                </a:solidFill>
                <a:latin typeface="+mn-lt"/>
                <a:ea typeface="+mn-ea"/>
                <a:cs typeface="+mn-cs"/>
              </a:defRPr>
            </a:lvl7pPr>
            <a:lvl8pPr marL="3200400" indent="0">
              <a:defRPr sz="1100">
                <a:solidFill>
                  <a:schemeClr val="lt1"/>
                </a:solidFill>
                <a:latin typeface="+mn-lt"/>
                <a:ea typeface="+mn-ea"/>
                <a:cs typeface="+mn-cs"/>
              </a:defRPr>
            </a:lvl8pPr>
            <a:lvl9pPr marL="3657600" indent="0">
              <a:defRPr sz="1100">
                <a:solidFill>
                  <a:schemeClr val="lt1"/>
                </a:solidFill>
                <a:latin typeface="+mn-lt"/>
                <a:ea typeface="+mn-ea"/>
                <a:cs typeface="+mn-cs"/>
              </a:defRPr>
            </a:lvl9pPr>
          </a:lstStyle>
          <a:p>
            <a:pPr algn="ctr"/>
            <a:r>
              <a:rPr kumimoji="1" lang="en-US" altLang="ja-JP" sz="1000" dirty="0">
                <a:solidFill>
                  <a:schemeClr val="tx1"/>
                </a:solidFill>
              </a:rPr>
              <a:t>※※</a:t>
            </a:r>
            <a:endParaRPr kumimoji="1" lang="ja-JP" altLang="en-US" sz="1000" dirty="0">
              <a:solidFill>
                <a:schemeClr val="tx1"/>
              </a:solidFill>
            </a:endParaRPr>
          </a:p>
        </p:txBody>
      </p:sp>
      <p:sp>
        <p:nvSpPr>
          <p:cNvPr id="22" name="正方形/長方形 21">
            <a:extLst>
              <a:ext uri="{FF2B5EF4-FFF2-40B4-BE49-F238E27FC236}">
                <a16:creationId xmlns:a16="http://schemas.microsoft.com/office/drawing/2014/main" id="{DD885122-E2DA-4704-B49C-439167D8A2FB}"/>
              </a:ext>
            </a:extLst>
          </p:cNvPr>
          <p:cNvSpPr/>
          <p:nvPr/>
        </p:nvSpPr>
        <p:spPr>
          <a:xfrm>
            <a:off x="8735919" y="5925197"/>
            <a:ext cx="478596" cy="209917"/>
          </a:xfrm>
          <a:prstGeom prst="rect">
            <a:avLst/>
          </a:prstGeom>
          <a:no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lvl1pPr marL="0" indent="0">
              <a:defRPr sz="1100">
                <a:solidFill>
                  <a:schemeClr val="lt1"/>
                </a:solidFill>
                <a:latin typeface="+mn-lt"/>
                <a:ea typeface="+mn-ea"/>
                <a:cs typeface="+mn-cs"/>
              </a:defRPr>
            </a:lvl1pPr>
            <a:lvl2pPr marL="457200" indent="0">
              <a:defRPr sz="1100">
                <a:solidFill>
                  <a:schemeClr val="lt1"/>
                </a:solidFill>
                <a:latin typeface="+mn-lt"/>
                <a:ea typeface="+mn-ea"/>
                <a:cs typeface="+mn-cs"/>
              </a:defRPr>
            </a:lvl2pPr>
            <a:lvl3pPr marL="914400" indent="0">
              <a:defRPr sz="1100">
                <a:solidFill>
                  <a:schemeClr val="lt1"/>
                </a:solidFill>
                <a:latin typeface="+mn-lt"/>
                <a:ea typeface="+mn-ea"/>
                <a:cs typeface="+mn-cs"/>
              </a:defRPr>
            </a:lvl3pPr>
            <a:lvl4pPr marL="1371600" indent="0">
              <a:defRPr sz="1100">
                <a:solidFill>
                  <a:schemeClr val="lt1"/>
                </a:solidFill>
                <a:latin typeface="+mn-lt"/>
                <a:ea typeface="+mn-ea"/>
                <a:cs typeface="+mn-cs"/>
              </a:defRPr>
            </a:lvl4pPr>
            <a:lvl5pPr marL="1828800" indent="0">
              <a:defRPr sz="1100">
                <a:solidFill>
                  <a:schemeClr val="lt1"/>
                </a:solidFill>
                <a:latin typeface="+mn-lt"/>
                <a:ea typeface="+mn-ea"/>
                <a:cs typeface="+mn-cs"/>
              </a:defRPr>
            </a:lvl5pPr>
            <a:lvl6pPr marL="2286000" indent="0">
              <a:defRPr sz="1100">
                <a:solidFill>
                  <a:schemeClr val="lt1"/>
                </a:solidFill>
                <a:latin typeface="+mn-lt"/>
                <a:ea typeface="+mn-ea"/>
                <a:cs typeface="+mn-cs"/>
              </a:defRPr>
            </a:lvl6pPr>
            <a:lvl7pPr marL="2743200" indent="0">
              <a:defRPr sz="1100">
                <a:solidFill>
                  <a:schemeClr val="lt1"/>
                </a:solidFill>
                <a:latin typeface="+mn-lt"/>
                <a:ea typeface="+mn-ea"/>
                <a:cs typeface="+mn-cs"/>
              </a:defRPr>
            </a:lvl7pPr>
            <a:lvl8pPr marL="3200400" indent="0">
              <a:defRPr sz="1100">
                <a:solidFill>
                  <a:schemeClr val="lt1"/>
                </a:solidFill>
                <a:latin typeface="+mn-lt"/>
                <a:ea typeface="+mn-ea"/>
                <a:cs typeface="+mn-cs"/>
              </a:defRPr>
            </a:lvl8pPr>
            <a:lvl9pPr marL="3657600" indent="0">
              <a:defRPr sz="1100">
                <a:solidFill>
                  <a:schemeClr val="lt1"/>
                </a:solidFill>
                <a:latin typeface="+mn-lt"/>
                <a:ea typeface="+mn-ea"/>
                <a:cs typeface="+mn-cs"/>
              </a:defRPr>
            </a:lvl9pPr>
          </a:lstStyle>
          <a:p>
            <a:pPr algn="ctr"/>
            <a:r>
              <a:rPr kumimoji="1" lang="en-US" altLang="ja-JP" sz="1000" dirty="0">
                <a:solidFill>
                  <a:schemeClr val="tx1"/>
                </a:solidFill>
              </a:rPr>
              <a:t>※※</a:t>
            </a:r>
            <a:endParaRPr kumimoji="1" lang="ja-JP" altLang="en-US" sz="1000" dirty="0">
              <a:solidFill>
                <a:schemeClr val="tx1"/>
              </a:solidFill>
            </a:endParaRPr>
          </a:p>
        </p:txBody>
      </p:sp>
    </p:spTree>
    <p:extLst>
      <p:ext uri="{BB962C8B-B14F-4D97-AF65-F5344CB8AC3E}">
        <p14:creationId xmlns:p14="http://schemas.microsoft.com/office/powerpoint/2010/main" val="3685701350"/>
      </p:ext>
    </p:extLst>
  </p:cSld>
  <p:clrMapOvr>
    <a:masterClrMapping/>
  </p:clrMapOvr>
</p:sld>
</file>

<file path=ppt/slides/slide1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 name="スライド番号プレースホルダー 2">
            <a:extLst>
              <a:ext uri="{FF2B5EF4-FFF2-40B4-BE49-F238E27FC236}">
                <a16:creationId xmlns:a16="http://schemas.microsoft.com/office/drawing/2014/main" id="{5EEA7AAF-1D09-FDCF-9AF7-88BD5FAD8289}"/>
              </a:ext>
            </a:extLst>
          </p:cNvPr>
          <p:cNvSpPr txBox="1">
            <a:spLocks/>
          </p:cNvSpPr>
          <p:nvPr/>
        </p:nvSpPr>
        <p:spPr>
          <a:xfrm>
            <a:off x="7093131" y="6492876"/>
            <a:ext cx="2057400" cy="365125"/>
          </a:xfrm>
          <a:prstGeom prst="rect">
            <a:avLst/>
          </a:prstGeom>
        </p:spPr>
        <p:txBody>
          <a:bodyPr vert="horz" lIns="91440" tIns="45720" rIns="91440" bIns="45720" rtlCol="0" anchor="ctr"/>
          <a:lstStyle>
            <a:defPPr>
              <a:defRPr lang="en-US"/>
            </a:defPPr>
            <a:lvl1pPr marL="0" algn="r" defTabSz="457200" rtl="0" eaLnBrk="1" latinLnBrk="0" hangingPunct="1">
              <a:defRPr sz="1200" kern="1200">
                <a:solidFill>
                  <a:schemeClr val="tx1">
                    <a:tint val="75000"/>
                  </a:schemeClr>
                </a:solidFill>
                <a:latin typeface="游ゴシック" panose="020B0400000000000000" pitchFamily="50" charset="-128"/>
                <a:ea typeface="游ゴシック" panose="020B0400000000000000" pitchFamily="50" charset="-128"/>
                <a:cs typeface="+mn-cs"/>
              </a:defRPr>
            </a:lvl1pPr>
            <a:lvl2pPr marL="457200" algn="l" defTabSz="457200" rtl="0" eaLnBrk="1" latinLnBrk="0" hangingPunct="1">
              <a:defRPr sz="1800" kern="1200">
                <a:solidFill>
                  <a:schemeClr val="tx1"/>
                </a:solidFill>
                <a:latin typeface="+mn-lt"/>
                <a:ea typeface="+mn-ea"/>
                <a:cs typeface="+mn-cs"/>
              </a:defRPr>
            </a:lvl2pPr>
            <a:lvl3pPr marL="914400" algn="l" defTabSz="457200" rtl="0" eaLnBrk="1" latinLnBrk="0" hangingPunct="1">
              <a:defRPr sz="1800" kern="1200">
                <a:solidFill>
                  <a:schemeClr val="tx1"/>
                </a:solidFill>
                <a:latin typeface="+mn-lt"/>
                <a:ea typeface="+mn-ea"/>
                <a:cs typeface="+mn-cs"/>
              </a:defRPr>
            </a:lvl3pPr>
            <a:lvl4pPr marL="1371600" algn="l" defTabSz="457200" rtl="0" eaLnBrk="1" latinLnBrk="0" hangingPunct="1">
              <a:defRPr sz="1800" kern="1200">
                <a:solidFill>
                  <a:schemeClr val="tx1"/>
                </a:solidFill>
                <a:latin typeface="+mn-lt"/>
                <a:ea typeface="+mn-ea"/>
                <a:cs typeface="+mn-cs"/>
              </a:defRPr>
            </a:lvl4pPr>
            <a:lvl5pPr marL="1828800" algn="l" defTabSz="457200" rtl="0" eaLnBrk="1" latinLnBrk="0" hangingPunct="1">
              <a:defRPr sz="1800" kern="1200">
                <a:solidFill>
                  <a:schemeClr val="tx1"/>
                </a:solidFill>
                <a:latin typeface="+mn-lt"/>
                <a:ea typeface="+mn-ea"/>
                <a:cs typeface="+mn-cs"/>
              </a:defRPr>
            </a:lvl5pPr>
            <a:lvl6pPr marL="2286000" algn="l" defTabSz="457200" rtl="0" eaLnBrk="1" latinLnBrk="0" hangingPunct="1">
              <a:defRPr sz="1800" kern="1200">
                <a:solidFill>
                  <a:schemeClr val="tx1"/>
                </a:solidFill>
                <a:latin typeface="+mn-lt"/>
                <a:ea typeface="+mn-ea"/>
                <a:cs typeface="+mn-cs"/>
              </a:defRPr>
            </a:lvl6pPr>
            <a:lvl7pPr marL="2743200" algn="l" defTabSz="457200" rtl="0" eaLnBrk="1" latinLnBrk="0" hangingPunct="1">
              <a:defRPr sz="1800" kern="1200">
                <a:solidFill>
                  <a:schemeClr val="tx1"/>
                </a:solidFill>
                <a:latin typeface="+mn-lt"/>
                <a:ea typeface="+mn-ea"/>
                <a:cs typeface="+mn-cs"/>
              </a:defRPr>
            </a:lvl7pPr>
            <a:lvl8pPr marL="3200400" algn="l" defTabSz="457200" rtl="0" eaLnBrk="1" latinLnBrk="0" hangingPunct="1">
              <a:defRPr sz="1800" kern="1200">
                <a:solidFill>
                  <a:schemeClr val="tx1"/>
                </a:solidFill>
                <a:latin typeface="+mn-lt"/>
                <a:ea typeface="+mn-ea"/>
                <a:cs typeface="+mn-cs"/>
              </a:defRPr>
            </a:lvl8pPr>
            <a:lvl9pPr marL="3657600" algn="l" defTabSz="457200" rtl="0" eaLnBrk="1" latinLnBrk="0" hangingPunct="1">
              <a:defRPr sz="1800" kern="1200">
                <a:solidFill>
                  <a:schemeClr val="tx1"/>
                </a:solidFill>
                <a:latin typeface="+mn-lt"/>
                <a:ea typeface="+mn-ea"/>
                <a:cs typeface="+mn-cs"/>
              </a:defRPr>
            </a:lvl9pPr>
          </a:lstStyle>
          <a:p>
            <a:fld id="{48F63A3B-78C7-47BE-AE5E-E10140E04643}" type="slidenum">
              <a:rPr lang="en-US" sz="1600">
                <a:latin typeface="HG丸ｺﾞｼｯｸM-PRO" panose="020F0600000000000000" pitchFamily="50" charset="-128"/>
                <a:ea typeface="HG丸ｺﾞｼｯｸM-PRO" panose="020F0600000000000000" pitchFamily="50" charset="-128"/>
              </a:rPr>
              <a:pPr/>
              <a:t>11</a:t>
            </a:fld>
            <a:endParaRPr lang="en-US" sz="1600" dirty="0">
              <a:latin typeface="HG丸ｺﾞｼｯｸM-PRO" panose="020F0600000000000000" pitchFamily="50" charset="-128"/>
              <a:ea typeface="HG丸ｺﾞｼｯｸM-PRO" panose="020F0600000000000000" pitchFamily="50" charset="-128"/>
            </a:endParaRPr>
          </a:p>
        </p:txBody>
      </p:sp>
      <p:sp>
        <p:nvSpPr>
          <p:cNvPr id="4" name="正方形/長方形 3">
            <a:extLst>
              <a:ext uri="{FF2B5EF4-FFF2-40B4-BE49-F238E27FC236}">
                <a16:creationId xmlns:a16="http://schemas.microsoft.com/office/drawing/2014/main" id="{B7A9736C-A451-423E-99C0-BEF9353B8D67}"/>
              </a:ext>
            </a:extLst>
          </p:cNvPr>
          <p:cNvSpPr/>
          <p:nvPr/>
        </p:nvSpPr>
        <p:spPr>
          <a:xfrm>
            <a:off x="7715309" y="5239311"/>
            <a:ext cx="433904" cy="417911"/>
          </a:xfrm>
          <a:prstGeom prst="rect">
            <a:avLst/>
          </a:prstGeom>
          <a:solidFill>
            <a:schemeClr val="bg1"/>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kumimoji="1" lang="ja-JP" altLang="en-US"/>
          </a:p>
        </p:txBody>
      </p:sp>
      <p:sp>
        <p:nvSpPr>
          <p:cNvPr id="12" name="テキスト ボックス 11">
            <a:extLst>
              <a:ext uri="{FF2B5EF4-FFF2-40B4-BE49-F238E27FC236}">
                <a16:creationId xmlns:a16="http://schemas.microsoft.com/office/drawing/2014/main" id="{FD627E6C-5907-47F6-92F7-335A65CA4390}"/>
              </a:ext>
            </a:extLst>
          </p:cNvPr>
          <p:cNvSpPr txBox="1"/>
          <p:nvPr/>
        </p:nvSpPr>
        <p:spPr>
          <a:xfrm>
            <a:off x="324998" y="162807"/>
            <a:ext cx="8494003" cy="1053347"/>
          </a:xfrm>
          <a:prstGeom prst="rect">
            <a:avLst/>
          </a:prstGeom>
          <a:solidFill>
            <a:srgbClr val="CCECFF"/>
          </a:solidFill>
          <a:ln w="22225">
            <a:solidFill>
              <a:srgbClr val="0070C0"/>
            </a:solidFill>
          </a:ln>
        </p:spPr>
        <p:txBody>
          <a:bodyPr wrap="square" tIns="144000" anchor="ctr" anchorCtr="0">
            <a:spAutoFit/>
          </a:bodyPr>
          <a:lstStyle/>
          <a:p>
            <a:pPr indent="69850" algn="ctr"/>
            <a:r>
              <a:rPr lang="en-US" altLang="ja-JP" sz="2400" b="1" kern="100" dirty="0">
                <a:solidFill>
                  <a:srgbClr val="0000FF"/>
                </a:solidFill>
                <a:latin typeface="メイリオ" panose="020B0604030504040204" pitchFamily="50" charset="-128"/>
                <a:ea typeface="メイリオ" panose="020B0604030504040204" pitchFamily="50" charset="-128"/>
                <a:cs typeface="Times New Roman" panose="02020603050405020304" pitchFamily="18" charset="0"/>
              </a:rPr>
              <a:t>【</a:t>
            </a:r>
            <a:r>
              <a:rPr lang="ja-JP" altLang="en-US" sz="2400" b="1" kern="100" dirty="0">
                <a:solidFill>
                  <a:srgbClr val="0000FF"/>
                </a:solidFill>
                <a:latin typeface="メイリオ" panose="020B0604030504040204" pitchFamily="50" charset="-128"/>
                <a:ea typeface="メイリオ" panose="020B0604030504040204" pitchFamily="50" charset="-128"/>
                <a:cs typeface="Times New Roman" panose="02020603050405020304" pitchFamily="18" charset="0"/>
              </a:rPr>
              <a:t>結果７</a:t>
            </a:r>
            <a:r>
              <a:rPr lang="en-US" altLang="ja-JP" sz="2400" b="1" kern="100" dirty="0">
                <a:solidFill>
                  <a:srgbClr val="0000FF"/>
                </a:solidFill>
                <a:latin typeface="メイリオ" panose="020B0604030504040204" pitchFamily="50" charset="-128"/>
                <a:ea typeface="メイリオ" panose="020B0604030504040204" pitchFamily="50" charset="-128"/>
                <a:cs typeface="Times New Roman" panose="02020603050405020304" pitchFamily="18" charset="0"/>
              </a:rPr>
              <a:t>-</a:t>
            </a:r>
            <a:r>
              <a:rPr lang="ja-JP" altLang="en-US" sz="2400" b="1" kern="100" dirty="0">
                <a:solidFill>
                  <a:srgbClr val="0000FF"/>
                </a:solidFill>
                <a:latin typeface="メイリオ" panose="020B0604030504040204" pitchFamily="50" charset="-128"/>
                <a:ea typeface="メイリオ" panose="020B0604030504040204" pitchFamily="50" charset="-128"/>
                <a:cs typeface="Times New Roman" panose="02020603050405020304" pitchFamily="18" charset="0"/>
              </a:rPr>
              <a:t>１</a:t>
            </a:r>
            <a:r>
              <a:rPr lang="en-US" altLang="ja-JP" sz="2400" b="1" kern="100" dirty="0">
                <a:solidFill>
                  <a:srgbClr val="0000FF"/>
                </a:solidFill>
                <a:latin typeface="メイリオ" panose="020B0604030504040204" pitchFamily="50" charset="-128"/>
                <a:ea typeface="メイリオ" panose="020B0604030504040204" pitchFamily="50" charset="-128"/>
                <a:cs typeface="Times New Roman" panose="02020603050405020304" pitchFamily="18" charset="0"/>
              </a:rPr>
              <a:t>】</a:t>
            </a:r>
          </a:p>
          <a:p>
            <a:pPr indent="69850" algn="ctr"/>
            <a:r>
              <a:rPr lang="ja-JP" altLang="en-US" sz="2400" b="1" kern="100" dirty="0">
                <a:solidFill>
                  <a:srgbClr val="0000FF"/>
                </a:solidFill>
                <a:latin typeface="メイリオ" panose="020B0604030504040204" pitchFamily="50" charset="-128"/>
                <a:ea typeface="メイリオ" panose="020B0604030504040204" pitchFamily="50" charset="-128"/>
                <a:cs typeface="Times New Roman" panose="02020603050405020304" pitchFamily="18" charset="0"/>
              </a:rPr>
              <a:t>総合的な満足度を目的変数とした多変量解析（全体）</a:t>
            </a:r>
            <a:endParaRPr lang="en-US" altLang="ja-JP" sz="2400" b="1" kern="100" dirty="0">
              <a:solidFill>
                <a:srgbClr val="0000FF"/>
              </a:solidFill>
              <a:latin typeface="メイリオ" panose="020B0604030504040204" pitchFamily="50" charset="-128"/>
              <a:ea typeface="メイリオ" panose="020B0604030504040204" pitchFamily="50" charset="-128"/>
              <a:cs typeface="Times New Roman" panose="02020603050405020304" pitchFamily="18" charset="0"/>
            </a:endParaRPr>
          </a:p>
          <a:p>
            <a:pPr indent="69850" algn="ctr"/>
            <a:endParaRPr lang="en-US" altLang="ja-JP" sz="800" b="1" kern="100" dirty="0">
              <a:solidFill>
                <a:srgbClr val="0000FF"/>
              </a:solidFill>
              <a:effectLst/>
              <a:latin typeface="メイリオ" panose="020B0604030504040204" pitchFamily="50" charset="-128"/>
              <a:ea typeface="メイリオ" panose="020B0604030504040204" pitchFamily="50" charset="-128"/>
              <a:cs typeface="Times New Roman" panose="02020603050405020304" pitchFamily="18" charset="0"/>
            </a:endParaRPr>
          </a:p>
        </p:txBody>
      </p:sp>
      <p:sp>
        <p:nvSpPr>
          <p:cNvPr id="13" name="テキスト ボックス 12">
            <a:extLst>
              <a:ext uri="{FF2B5EF4-FFF2-40B4-BE49-F238E27FC236}">
                <a16:creationId xmlns:a16="http://schemas.microsoft.com/office/drawing/2014/main" id="{C7203266-5F30-4773-96C5-DFBD4169EC3D}"/>
              </a:ext>
            </a:extLst>
          </p:cNvPr>
          <p:cNvSpPr txBox="1"/>
          <p:nvPr/>
        </p:nvSpPr>
        <p:spPr>
          <a:xfrm>
            <a:off x="7369845" y="918923"/>
            <a:ext cx="1558736" cy="307777"/>
          </a:xfrm>
          <a:prstGeom prst="rect">
            <a:avLst/>
          </a:prstGeom>
          <a:noFill/>
        </p:spPr>
        <p:txBody>
          <a:bodyPr wrap="square">
            <a:spAutoFit/>
          </a:bodyPr>
          <a:lstStyle/>
          <a:p>
            <a:pPr algn="ctr"/>
            <a:r>
              <a:rPr lang="ja-JP" altLang="en-US" sz="1400" dirty="0"/>
              <a:t>多変量解析</a:t>
            </a:r>
            <a:r>
              <a:rPr kumimoji="1" lang="ja-JP" altLang="en-US" sz="1400" dirty="0"/>
              <a:t>結果</a:t>
            </a:r>
            <a:endParaRPr lang="ja-JP" altLang="en-US" sz="1400" dirty="0"/>
          </a:p>
        </p:txBody>
      </p:sp>
      <p:sp>
        <p:nvSpPr>
          <p:cNvPr id="14" name="正方形/長方形 13">
            <a:extLst>
              <a:ext uri="{FF2B5EF4-FFF2-40B4-BE49-F238E27FC236}">
                <a16:creationId xmlns:a16="http://schemas.microsoft.com/office/drawing/2014/main" id="{20154A8E-8B46-474A-A2F3-9BB0165790E0}"/>
              </a:ext>
            </a:extLst>
          </p:cNvPr>
          <p:cNvSpPr/>
          <p:nvPr/>
        </p:nvSpPr>
        <p:spPr>
          <a:xfrm>
            <a:off x="146533" y="1551116"/>
            <a:ext cx="4452620" cy="478793"/>
          </a:xfrm>
          <a:prstGeom prst="rect">
            <a:avLst/>
          </a:prstGeom>
          <a:no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ja-JP" altLang="en-US" sz="1400" b="1" dirty="0">
                <a:solidFill>
                  <a:srgbClr val="FF0000"/>
                </a:solidFill>
              </a:rPr>
              <a:t>総合的な満足度を目的変数とした多変量解析結果</a:t>
            </a:r>
            <a:endParaRPr kumimoji="1" lang="ja-JP" altLang="en-US" sz="1400" b="1" dirty="0">
              <a:solidFill>
                <a:srgbClr val="FF0000"/>
              </a:solidFill>
            </a:endParaRPr>
          </a:p>
        </p:txBody>
      </p:sp>
      <p:sp>
        <p:nvSpPr>
          <p:cNvPr id="8" name="コンテンツ プレースホルダー 2">
            <a:extLst>
              <a:ext uri="{FF2B5EF4-FFF2-40B4-BE49-F238E27FC236}">
                <a16:creationId xmlns:a16="http://schemas.microsoft.com/office/drawing/2014/main" id="{588BD8A8-4FA7-4208-95FF-155900F6A767}"/>
              </a:ext>
            </a:extLst>
          </p:cNvPr>
          <p:cNvSpPr txBox="1">
            <a:spLocks/>
          </p:cNvSpPr>
          <p:nvPr/>
        </p:nvSpPr>
        <p:spPr>
          <a:xfrm>
            <a:off x="1907704" y="1265118"/>
            <a:ext cx="6480720" cy="227574"/>
          </a:xfrm>
          <a:prstGeom prst="rect">
            <a:avLst/>
          </a:prstGeom>
        </p:spPr>
        <p:txBody>
          <a:bodyPr vert="horz" lIns="91440" tIns="45720" rIns="91440" bIns="45720" rtlCol="0">
            <a:noAutofit/>
          </a:bodyPr>
          <a:lstStyle>
            <a:lvl1pPr marL="228594" indent="-228594" algn="l" defTabSz="914378" rtl="0" eaLnBrk="1" latinLnBrk="0" hangingPunct="1">
              <a:lnSpc>
                <a:spcPct val="90000"/>
              </a:lnSpc>
              <a:spcBef>
                <a:spcPts val="1000"/>
              </a:spcBef>
              <a:buFont typeface="Arial" panose="020B0604020202020204" pitchFamily="34" charset="0"/>
              <a:buChar char="•"/>
              <a:defRPr kumimoji="1" sz="3200" kern="1200">
                <a:solidFill>
                  <a:schemeClr val="tx1"/>
                </a:solidFill>
                <a:latin typeface="游ゴシック" panose="020B0400000000000000" pitchFamily="50" charset="-128"/>
                <a:ea typeface="游ゴシック" panose="020B0400000000000000" pitchFamily="50" charset="-128"/>
                <a:cs typeface="+mn-cs"/>
              </a:defRPr>
            </a:lvl1pPr>
            <a:lvl2pPr marL="685783" indent="-228594" algn="l" defTabSz="914378" rtl="0" eaLnBrk="1" latinLnBrk="0" hangingPunct="1">
              <a:lnSpc>
                <a:spcPct val="90000"/>
              </a:lnSpc>
              <a:spcBef>
                <a:spcPts val="500"/>
              </a:spcBef>
              <a:buFont typeface="Arial" panose="020B0604020202020204" pitchFamily="34" charset="0"/>
              <a:buChar char="•"/>
              <a:defRPr kumimoji="1" sz="3200" kern="1200">
                <a:solidFill>
                  <a:schemeClr val="tx1"/>
                </a:solidFill>
                <a:latin typeface="游ゴシック" panose="020B0400000000000000" pitchFamily="50" charset="-128"/>
                <a:ea typeface="游ゴシック" panose="020B0400000000000000" pitchFamily="50" charset="-128"/>
                <a:cs typeface="+mn-cs"/>
              </a:defRPr>
            </a:lvl2pPr>
            <a:lvl3pPr marL="1142972" indent="-228594" algn="l" defTabSz="914378" rtl="0" eaLnBrk="1" latinLnBrk="0" hangingPunct="1">
              <a:lnSpc>
                <a:spcPct val="90000"/>
              </a:lnSpc>
              <a:spcBef>
                <a:spcPts val="500"/>
              </a:spcBef>
              <a:buFont typeface="Arial" panose="020B0604020202020204" pitchFamily="34" charset="0"/>
              <a:buChar char="•"/>
              <a:defRPr kumimoji="1" sz="3200" kern="1200">
                <a:solidFill>
                  <a:schemeClr val="tx1"/>
                </a:solidFill>
                <a:latin typeface="游ゴシック" panose="020B0400000000000000" pitchFamily="50" charset="-128"/>
                <a:ea typeface="游ゴシック" panose="020B0400000000000000" pitchFamily="50" charset="-128"/>
                <a:cs typeface="+mn-cs"/>
              </a:defRPr>
            </a:lvl3pPr>
            <a:lvl4pPr marL="1600160" indent="-228594" algn="l" defTabSz="914378" rtl="0" eaLnBrk="1" latinLnBrk="0" hangingPunct="1">
              <a:lnSpc>
                <a:spcPct val="90000"/>
              </a:lnSpc>
              <a:spcBef>
                <a:spcPts val="500"/>
              </a:spcBef>
              <a:buFont typeface="Arial" panose="020B0604020202020204" pitchFamily="34" charset="0"/>
              <a:buChar char="•"/>
              <a:defRPr kumimoji="1" sz="3200" kern="1200">
                <a:solidFill>
                  <a:schemeClr val="tx1"/>
                </a:solidFill>
                <a:latin typeface="游ゴシック" panose="020B0400000000000000" pitchFamily="50" charset="-128"/>
                <a:ea typeface="游ゴシック" panose="020B0400000000000000" pitchFamily="50" charset="-128"/>
                <a:cs typeface="+mn-cs"/>
              </a:defRPr>
            </a:lvl4pPr>
            <a:lvl5pPr marL="2057348" indent="-228594" algn="l" defTabSz="914378" rtl="0" eaLnBrk="1" latinLnBrk="0" hangingPunct="1">
              <a:lnSpc>
                <a:spcPct val="90000"/>
              </a:lnSpc>
              <a:spcBef>
                <a:spcPts val="500"/>
              </a:spcBef>
              <a:buFont typeface="Arial" panose="020B0604020202020204" pitchFamily="34" charset="0"/>
              <a:buChar char="•"/>
              <a:defRPr kumimoji="1" sz="3200" kern="1200">
                <a:solidFill>
                  <a:schemeClr val="tx1"/>
                </a:solidFill>
                <a:latin typeface="游ゴシック" panose="020B0400000000000000" pitchFamily="50" charset="-128"/>
                <a:ea typeface="游ゴシック" panose="020B0400000000000000" pitchFamily="50" charset="-128"/>
                <a:cs typeface="+mn-cs"/>
              </a:defRPr>
            </a:lvl5pPr>
            <a:lvl6pPr marL="2514537" indent="-228594" algn="l" defTabSz="914378" rtl="0" eaLnBrk="1" latinLnBrk="0" hangingPunct="1">
              <a:lnSpc>
                <a:spcPct val="90000"/>
              </a:lnSpc>
              <a:spcBef>
                <a:spcPts val="500"/>
              </a:spcBef>
              <a:buFont typeface="Arial" panose="020B0604020202020204" pitchFamily="34" charset="0"/>
              <a:buChar char="•"/>
              <a:defRPr kumimoji="1" sz="1800" kern="1200">
                <a:solidFill>
                  <a:schemeClr val="tx1"/>
                </a:solidFill>
                <a:latin typeface="+mn-lt"/>
                <a:ea typeface="+mn-ea"/>
                <a:cs typeface="+mn-cs"/>
              </a:defRPr>
            </a:lvl6pPr>
            <a:lvl7pPr marL="2971726" indent="-228594" algn="l" defTabSz="914378" rtl="0" eaLnBrk="1" latinLnBrk="0" hangingPunct="1">
              <a:lnSpc>
                <a:spcPct val="90000"/>
              </a:lnSpc>
              <a:spcBef>
                <a:spcPts val="500"/>
              </a:spcBef>
              <a:buFont typeface="Arial" panose="020B0604020202020204" pitchFamily="34" charset="0"/>
              <a:buChar char="•"/>
              <a:defRPr kumimoji="1" sz="1800" kern="1200">
                <a:solidFill>
                  <a:schemeClr val="tx1"/>
                </a:solidFill>
                <a:latin typeface="+mn-lt"/>
                <a:ea typeface="+mn-ea"/>
                <a:cs typeface="+mn-cs"/>
              </a:defRPr>
            </a:lvl7pPr>
            <a:lvl8pPr marL="3428915" indent="-228594" algn="l" defTabSz="914378" rtl="0" eaLnBrk="1" latinLnBrk="0" hangingPunct="1">
              <a:lnSpc>
                <a:spcPct val="90000"/>
              </a:lnSpc>
              <a:spcBef>
                <a:spcPts val="500"/>
              </a:spcBef>
              <a:buFont typeface="Arial" panose="020B0604020202020204" pitchFamily="34" charset="0"/>
              <a:buChar char="•"/>
              <a:defRPr kumimoji="1" sz="1800" kern="1200">
                <a:solidFill>
                  <a:schemeClr val="tx1"/>
                </a:solidFill>
                <a:latin typeface="+mn-lt"/>
                <a:ea typeface="+mn-ea"/>
                <a:cs typeface="+mn-cs"/>
              </a:defRPr>
            </a:lvl8pPr>
            <a:lvl9pPr marL="3886103" indent="-228594" algn="l" defTabSz="914378" rtl="0" eaLnBrk="1" latinLnBrk="0" hangingPunct="1">
              <a:lnSpc>
                <a:spcPct val="90000"/>
              </a:lnSpc>
              <a:spcBef>
                <a:spcPts val="500"/>
              </a:spcBef>
              <a:buFont typeface="Arial" panose="020B0604020202020204" pitchFamily="34" charset="0"/>
              <a:buChar char="•"/>
              <a:defRPr kumimoji="1" sz="1800" kern="1200">
                <a:solidFill>
                  <a:schemeClr val="tx1"/>
                </a:solidFill>
                <a:latin typeface="+mn-lt"/>
                <a:ea typeface="+mn-ea"/>
                <a:cs typeface="+mn-cs"/>
              </a:defRPr>
            </a:lvl9pPr>
          </a:lstStyle>
          <a:p>
            <a:pPr marL="0" indent="0">
              <a:lnSpc>
                <a:spcPct val="100000"/>
              </a:lnSpc>
              <a:buFont typeface="Arial" panose="020B0604020202020204" pitchFamily="34" charset="0"/>
              <a:buNone/>
            </a:pPr>
            <a:r>
              <a:rPr lang="ja-JP" altLang="en-US" sz="1400" dirty="0">
                <a:latin typeface="メイリオ" panose="020B0604030504040204" pitchFamily="50" charset="-128"/>
                <a:ea typeface="メイリオ" panose="020B0604030504040204" pitchFamily="50" charset="-128"/>
              </a:rPr>
              <a:t>（総合的な満足度と有意な関連を示した項目を多変量モデルに投入）</a:t>
            </a:r>
            <a:endParaRPr lang="en-US" altLang="ja-JP" sz="1400" dirty="0">
              <a:latin typeface="メイリオ" panose="020B0604030504040204" pitchFamily="50" charset="-128"/>
              <a:ea typeface="メイリオ" panose="020B0604030504040204" pitchFamily="50" charset="-128"/>
            </a:endParaRPr>
          </a:p>
        </p:txBody>
      </p:sp>
      <p:graphicFrame>
        <p:nvGraphicFramePr>
          <p:cNvPr id="9" name="グラフ 8">
            <a:extLst>
              <a:ext uri="{FF2B5EF4-FFF2-40B4-BE49-F238E27FC236}">
                <a16:creationId xmlns:a16="http://schemas.microsoft.com/office/drawing/2014/main" id="{8D4526DF-C2A0-4632-8A0A-CA9ABA14E378}"/>
              </a:ext>
            </a:extLst>
          </p:cNvPr>
          <p:cNvGraphicFramePr>
            <a:graphicFrameLocks/>
          </p:cNvGraphicFramePr>
          <p:nvPr>
            <p:extLst>
              <p:ext uri="{D42A27DB-BD31-4B8C-83A1-F6EECF244321}">
                <p14:modId xmlns:p14="http://schemas.microsoft.com/office/powerpoint/2010/main" val="3117873799"/>
              </p:ext>
            </p:extLst>
          </p:nvPr>
        </p:nvGraphicFramePr>
        <p:xfrm>
          <a:off x="22514" y="1916832"/>
          <a:ext cx="8796487" cy="4680519"/>
        </p:xfrm>
        <a:graphic>
          <a:graphicData uri="http://schemas.openxmlformats.org/drawingml/2006/chart">
            <c:chart xmlns:c="http://schemas.openxmlformats.org/drawingml/2006/chart" xmlns:r="http://schemas.openxmlformats.org/officeDocument/2006/relationships" r:id="rId3"/>
          </a:graphicData>
        </a:graphic>
      </p:graphicFrame>
      <p:sp>
        <p:nvSpPr>
          <p:cNvPr id="10" name="正方形/長方形 9">
            <a:extLst>
              <a:ext uri="{FF2B5EF4-FFF2-40B4-BE49-F238E27FC236}">
                <a16:creationId xmlns:a16="http://schemas.microsoft.com/office/drawing/2014/main" id="{B804E5B7-412A-4D1B-8C11-C390E9D78BFC}"/>
              </a:ext>
            </a:extLst>
          </p:cNvPr>
          <p:cNvSpPr/>
          <p:nvPr/>
        </p:nvSpPr>
        <p:spPr>
          <a:xfrm>
            <a:off x="8028154" y="2457306"/>
            <a:ext cx="478596" cy="209917"/>
          </a:xfrm>
          <a:prstGeom prst="rect">
            <a:avLst/>
          </a:prstGeom>
          <a:no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lvl1pPr marL="0" indent="0">
              <a:defRPr sz="1100">
                <a:solidFill>
                  <a:schemeClr val="lt1"/>
                </a:solidFill>
                <a:latin typeface="+mn-lt"/>
                <a:ea typeface="+mn-ea"/>
                <a:cs typeface="+mn-cs"/>
              </a:defRPr>
            </a:lvl1pPr>
            <a:lvl2pPr marL="457200" indent="0">
              <a:defRPr sz="1100">
                <a:solidFill>
                  <a:schemeClr val="lt1"/>
                </a:solidFill>
                <a:latin typeface="+mn-lt"/>
                <a:ea typeface="+mn-ea"/>
                <a:cs typeface="+mn-cs"/>
              </a:defRPr>
            </a:lvl2pPr>
            <a:lvl3pPr marL="914400" indent="0">
              <a:defRPr sz="1100">
                <a:solidFill>
                  <a:schemeClr val="lt1"/>
                </a:solidFill>
                <a:latin typeface="+mn-lt"/>
                <a:ea typeface="+mn-ea"/>
                <a:cs typeface="+mn-cs"/>
              </a:defRPr>
            </a:lvl3pPr>
            <a:lvl4pPr marL="1371600" indent="0">
              <a:defRPr sz="1100">
                <a:solidFill>
                  <a:schemeClr val="lt1"/>
                </a:solidFill>
                <a:latin typeface="+mn-lt"/>
                <a:ea typeface="+mn-ea"/>
                <a:cs typeface="+mn-cs"/>
              </a:defRPr>
            </a:lvl4pPr>
            <a:lvl5pPr marL="1828800" indent="0">
              <a:defRPr sz="1100">
                <a:solidFill>
                  <a:schemeClr val="lt1"/>
                </a:solidFill>
                <a:latin typeface="+mn-lt"/>
                <a:ea typeface="+mn-ea"/>
                <a:cs typeface="+mn-cs"/>
              </a:defRPr>
            </a:lvl5pPr>
            <a:lvl6pPr marL="2286000" indent="0">
              <a:defRPr sz="1100">
                <a:solidFill>
                  <a:schemeClr val="lt1"/>
                </a:solidFill>
                <a:latin typeface="+mn-lt"/>
                <a:ea typeface="+mn-ea"/>
                <a:cs typeface="+mn-cs"/>
              </a:defRPr>
            </a:lvl6pPr>
            <a:lvl7pPr marL="2743200" indent="0">
              <a:defRPr sz="1100">
                <a:solidFill>
                  <a:schemeClr val="lt1"/>
                </a:solidFill>
                <a:latin typeface="+mn-lt"/>
                <a:ea typeface="+mn-ea"/>
                <a:cs typeface="+mn-cs"/>
              </a:defRPr>
            </a:lvl7pPr>
            <a:lvl8pPr marL="3200400" indent="0">
              <a:defRPr sz="1100">
                <a:solidFill>
                  <a:schemeClr val="lt1"/>
                </a:solidFill>
                <a:latin typeface="+mn-lt"/>
                <a:ea typeface="+mn-ea"/>
                <a:cs typeface="+mn-cs"/>
              </a:defRPr>
            </a:lvl8pPr>
            <a:lvl9pPr marL="3657600" indent="0">
              <a:defRPr sz="1100">
                <a:solidFill>
                  <a:schemeClr val="lt1"/>
                </a:solidFill>
                <a:latin typeface="+mn-lt"/>
                <a:ea typeface="+mn-ea"/>
                <a:cs typeface="+mn-cs"/>
              </a:defRPr>
            </a:lvl9pPr>
          </a:lstStyle>
          <a:p>
            <a:pPr algn="ctr"/>
            <a:r>
              <a:rPr kumimoji="1" lang="en-US" altLang="ja-JP" sz="1000" dirty="0">
                <a:solidFill>
                  <a:schemeClr val="tx1"/>
                </a:solidFill>
              </a:rPr>
              <a:t>※※</a:t>
            </a:r>
            <a:endParaRPr kumimoji="1" lang="ja-JP" altLang="en-US" sz="1000" dirty="0">
              <a:solidFill>
                <a:schemeClr val="tx1"/>
              </a:solidFill>
            </a:endParaRPr>
          </a:p>
        </p:txBody>
      </p:sp>
      <p:sp>
        <p:nvSpPr>
          <p:cNvPr id="15" name="正方形/長方形 14">
            <a:extLst>
              <a:ext uri="{FF2B5EF4-FFF2-40B4-BE49-F238E27FC236}">
                <a16:creationId xmlns:a16="http://schemas.microsoft.com/office/drawing/2014/main" id="{22F000B1-DA19-4066-A1D8-CD178C548974}"/>
              </a:ext>
            </a:extLst>
          </p:cNvPr>
          <p:cNvSpPr/>
          <p:nvPr/>
        </p:nvSpPr>
        <p:spPr>
          <a:xfrm>
            <a:off x="7636268" y="2783878"/>
            <a:ext cx="478596" cy="209917"/>
          </a:xfrm>
          <a:prstGeom prst="rect">
            <a:avLst/>
          </a:prstGeom>
          <a:no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lvl1pPr marL="0" indent="0">
              <a:defRPr sz="1100">
                <a:solidFill>
                  <a:schemeClr val="lt1"/>
                </a:solidFill>
                <a:latin typeface="+mn-lt"/>
                <a:ea typeface="+mn-ea"/>
                <a:cs typeface="+mn-cs"/>
              </a:defRPr>
            </a:lvl1pPr>
            <a:lvl2pPr marL="457200" indent="0">
              <a:defRPr sz="1100">
                <a:solidFill>
                  <a:schemeClr val="lt1"/>
                </a:solidFill>
                <a:latin typeface="+mn-lt"/>
                <a:ea typeface="+mn-ea"/>
                <a:cs typeface="+mn-cs"/>
              </a:defRPr>
            </a:lvl2pPr>
            <a:lvl3pPr marL="914400" indent="0">
              <a:defRPr sz="1100">
                <a:solidFill>
                  <a:schemeClr val="lt1"/>
                </a:solidFill>
                <a:latin typeface="+mn-lt"/>
                <a:ea typeface="+mn-ea"/>
                <a:cs typeface="+mn-cs"/>
              </a:defRPr>
            </a:lvl3pPr>
            <a:lvl4pPr marL="1371600" indent="0">
              <a:defRPr sz="1100">
                <a:solidFill>
                  <a:schemeClr val="lt1"/>
                </a:solidFill>
                <a:latin typeface="+mn-lt"/>
                <a:ea typeface="+mn-ea"/>
                <a:cs typeface="+mn-cs"/>
              </a:defRPr>
            </a:lvl4pPr>
            <a:lvl5pPr marL="1828800" indent="0">
              <a:defRPr sz="1100">
                <a:solidFill>
                  <a:schemeClr val="lt1"/>
                </a:solidFill>
                <a:latin typeface="+mn-lt"/>
                <a:ea typeface="+mn-ea"/>
                <a:cs typeface="+mn-cs"/>
              </a:defRPr>
            </a:lvl5pPr>
            <a:lvl6pPr marL="2286000" indent="0">
              <a:defRPr sz="1100">
                <a:solidFill>
                  <a:schemeClr val="lt1"/>
                </a:solidFill>
                <a:latin typeface="+mn-lt"/>
                <a:ea typeface="+mn-ea"/>
                <a:cs typeface="+mn-cs"/>
              </a:defRPr>
            </a:lvl6pPr>
            <a:lvl7pPr marL="2743200" indent="0">
              <a:defRPr sz="1100">
                <a:solidFill>
                  <a:schemeClr val="lt1"/>
                </a:solidFill>
                <a:latin typeface="+mn-lt"/>
                <a:ea typeface="+mn-ea"/>
                <a:cs typeface="+mn-cs"/>
              </a:defRPr>
            </a:lvl7pPr>
            <a:lvl8pPr marL="3200400" indent="0">
              <a:defRPr sz="1100">
                <a:solidFill>
                  <a:schemeClr val="lt1"/>
                </a:solidFill>
                <a:latin typeface="+mn-lt"/>
                <a:ea typeface="+mn-ea"/>
                <a:cs typeface="+mn-cs"/>
              </a:defRPr>
            </a:lvl8pPr>
            <a:lvl9pPr marL="3657600" indent="0">
              <a:defRPr sz="1100">
                <a:solidFill>
                  <a:schemeClr val="lt1"/>
                </a:solidFill>
                <a:latin typeface="+mn-lt"/>
                <a:ea typeface="+mn-ea"/>
                <a:cs typeface="+mn-cs"/>
              </a:defRPr>
            </a:lvl9pPr>
          </a:lstStyle>
          <a:p>
            <a:pPr algn="ctr"/>
            <a:r>
              <a:rPr kumimoji="1" lang="en-US" altLang="ja-JP" sz="1000" dirty="0">
                <a:solidFill>
                  <a:schemeClr val="tx1"/>
                </a:solidFill>
              </a:rPr>
              <a:t>※※</a:t>
            </a:r>
            <a:endParaRPr kumimoji="1" lang="ja-JP" altLang="en-US" sz="1000" dirty="0">
              <a:solidFill>
                <a:schemeClr val="tx1"/>
              </a:solidFill>
            </a:endParaRPr>
          </a:p>
        </p:txBody>
      </p:sp>
      <p:sp>
        <p:nvSpPr>
          <p:cNvPr id="16" name="正方形/長方形 15">
            <a:extLst>
              <a:ext uri="{FF2B5EF4-FFF2-40B4-BE49-F238E27FC236}">
                <a16:creationId xmlns:a16="http://schemas.microsoft.com/office/drawing/2014/main" id="{69F5A0FE-51B2-4F24-AE03-5B38CCEF9FE1}"/>
              </a:ext>
            </a:extLst>
          </p:cNvPr>
          <p:cNvSpPr/>
          <p:nvPr/>
        </p:nvSpPr>
        <p:spPr>
          <a:xfrm>
            <a:off x="7216391" y="3119781"/>
            <a:ext cx="478596" cy="209917"/>
          </a:xfrm>
          <a:prstGeom prst="rect">
            <a:avLst/>
          </a:prstGeom>
          <a:no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lvl1pPr marL="0" indent="0">
              <a:defRPr sz="1100">
                <a:solidFill>
                  <a:schemeClr val="lt1"/>
                </a:solidFill>
                <a:latin typeface="+mn-lt"/>
                <a:ea typeface="+mn-ea"/>
                <a:cs typeface="+mn-cs"/>
              </a:defRPr>
            </a:lvl1pPr>
            <a:lvl2pPr marL="457200" indent="0">
              <a:defRPr sz="1100">
                <a:solidFill>
                  <a:schemeClr val="lt1"/>
                </a:solidFill>
                <a:latin typeface="+mn-lt"/>
                <a:ea typeface="+mn-ea"/>
                <a:cs typeface="+mn-cs"/>
              </a:defRPr>
            </a:lvl2pPr>
            <a:lvl3pPr marL="914400" indent="0">
              <a:defRPr sz="1100">
                <a:solidFill>
                  <a:schemeClr val="lt1"/>
                </a:solidFill>
                <a:latin typeface="+mn-lt"/>
                <a:ea typeface="+mn-ea"/>
                <a:cs typeface="+mn-cs"/>
              </a:defRPr>
            </a:lvl3pPr>
            <a:lvl4pPr marL="1371600" indent="0">
              <a:defRPr sz="1100">
                <a:solidFill>
                  <a:schemeClr val="lt1"/>
                </a:solidFill>
                <a:latin typeface="+mn-lt"/>
                <a:ea typeface="+mn-ea"/>
                <a:cs typeface="+mn-cs"/>
              </a:defRPr>
            </a:lvl4pPr>
            <a:lvl5pPr marL="1828800" indent="0">
              <a:defRPr sz="1100">
                <a:solidFill>
                  <a:schemeClr val="lt1"/>
                </a:solidFill>
                <a:latin typeface="+mn-lt"/>
                <a:ea typeface="+mn-ea"/>
                <a:cs typeface="+mn-cs"/>
              </a:defRPr>
            </a:lvl5pPr>
            <a:lvl6pPr marL="2286000" indent="0">
              <a:defRPr sz="1100">
                <a:solidFill>
                  <a:schemeClr val="lt1"/>
                </a:solidFill>
                <a:latin typeface="+mn-lt"/>
                <a:ea typeface="+mn-ea"/>
                <a:cs typeface="+mn-cs"/>
              </a:defRPr>
            </a:lvl6pPr>
            <a:lvl7pPr marL="2743200" indent="0">
              <a:defRPr sz="1100">
                <a:solidFill>
                  <a:schemeClr val="lt1"/>
                </a:solidFill>
                <a:latin typeface="+mn-lt"/>
                <a:ea typeface="+mn-ea"/>
                <a:cs typeface="+mn-cs"/>
              </a:defRPr>
            </a:lvl7pPr>
            <a:lvl8pPr marL="3200400" indent="0">
              <a:defRPr sz="1100">
                <a:solidFill>
                  <a:schemeClr val="lt1"/>
                </a:solidFill>
                <a:latin typeface="+mn-lt"/>
                <a:ea typeface="+mn-ea"/>
                <a:cs typeface="+mn-cs"/>
              </a:defRPr>
            </a:lvl8pPr>
            <a:lvl9pPr marL="3657600" indent="0">
              <a:defRPr sz="1100">
                <a:solidFill>
                  <a:schemeClr val="lt1"/>
                </a:solidFill>
                <a:latin typeface="+mn-lt"/>
                <a:ea typeface="+mn-ea"/>
                <a:cs typeface="+mn-cs"/>
              </a:defRPr>
            </a:lvl9pPr>
          </a:lstStyle>
          <a:p>
            <a:pPr algn="ctr"/>
            <a:r>
              <a:rPr kumimoji="1" lang="en-US" altLang="ja-JP" sz="1000" dirty="0">
                <a:solidFill>
                  <a:schemeClr val="tx1"/>
                </a:solidFill>
              </a:rPr>
              <a:t>※</a:t>
            </a:r>
            <a:endParaRPr kumimoji="1" lang="ja-JP" altLang="en-US" sz="1000" dirty="0">
              <a:solidFill>
                <a:schemeClr val="tx1"/>
              </a:solidFill>
            </a:endParaRPr>
          </a:p>
        </p:txBody>
      </p:sp>
      <p:sp>
        <p:nvSpPr>
          <p:cNvPr id="17" name="正方形/長方形 16">
            <a:extLst>
              <a:ext uri="{FF2B5EF4-FFF2-40B4-BE49-F238E27FC236}">
                <a16:creationId xmlns:a16="http://schemas.microsoft.com/office/drawing/2014/main" id="{93B799F3-1CF4-4587-B003-4769E99E2E6F}"/>
              </a:ext>
            </a:extLst>
          </p:cNvPr>
          <p:cNvSpPr/>
          <p:nvPr/>
        </p:nvSpPr>
        <p:spPr>
          <a:xfrm>
            <a:off x="6930252" y="3449463"/>
            <a:ext cx="478596" cy="209917"/>
          </a:xfrm>
          <a:prstGeom prst="rect">
            <a:avLst/>
          </a:prstGeom>
          <a:no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lvl1pPr marL="0" indent="0">
              <a:defRPr sz="1100">
                <a:solidFill>
                  <a:schemeClr val="lt1"/>
                </a:solidFill>
                <a:latin typeface="+mn-lt"/>
                <a:ea typeface="+mn-ea"/>
                <a:cs typeface="+mn-cs"/>
              </a:defRPr>
            </a:lvl1pPr>
            <a:lvl2pPr marL="457200" indent="0">
              <a:defRPr sz="1100">
                <a:solidFill>
                  <a:schemeClr val="lt1"/>
                </a:solidFill>
                <a:latin typeface="+mn-lt"/>
                <a:ea typeface="+mn-ea"/>
                <a:cs typeface="+mn-cs"/>
              </a:defRPr>
            </a:lvl2pPr>
            <a:lvl3pPr marL="914400" indent="0">
              <a:defRPr sz="1100">
                <a:solidFill>
                  <a:schemeClr val="lt1"/>
                </a:solidFill>
                <a:latin typeface="+mn-lt"/>
                <a:ea typeface="+mn-ea"/>
                <a:cs typeface="+mn-cs"/>
              </a:defRPr>
            </a:lvl3pPr>
            <a:lvl4pPr marL="1371600" indent="0">
              <a:defRPr sz="1100">
                <a:solidFill>
                  <a:schemeClr val="lt1"/>
                </a:solidFill>
                <a:latin typeface="+mn-lt"/>
                <a:ea typeface="+mn-ea"/>
                <a:cs typeface="+mn-cs"/>
              </a:defRPr>
            </a:lvl4pPr>
            <a:lvl5pPr marL="1828800" indent="0">
              <a:defRPr sz="1100">
                <a:solidFill>
                  <a:schemeClr val="lt1"/>
                </a:solidFill>
                <a:latin typeface="+mn-lt"/>
                <a:ea typeface="+mn-ea"/>
                <a:cs typeface="+mn-cs"/>
              </a:defRPr>
            </a:lvl5pPr>
            <a:lvl6pPr marL="2286000" indent="0">
              <a:defRPr sz="1100">
                <a:solidFill>
                  <a:schemeClr val="lt1"/>
                </a:solidFill>
                <a:latin typeface="+mn-lt"/>
                <a:ea typeface="+mn-ea"/>
                <a:cs typeface="+mn-cs"/>
              </a:defRPr>
            </a:lvl6pPr>
            <a:lvl7pPr marL="2743200" indent="0">
              <a:defRPr sz="1100">
                <a:solidFill>
                  <a:schemeClr val="lt1"/>
                </a:solidFill>
                <a:latin typeface="+mn-lt"/>
                <a:ea typeface="+mn-ea"/>
                <a:cs typeface="+mn-cs"/>
              </a:defRPr>
            </a:lvl7pPr>
            <a:lvl8pPr marL="3200400" indent="0">
              <a:defRPr sz="1100">
                <a:solidFill>
                  <a:schemeClr val="lt1"/>
                </a:solidFill>
                <a:latin typeface="+mn-lt"/>
                <a:ea typeface="+mn-ea"/>
                <a:cs typeface="+mn-cs"/>
              </a:defRPr>
            </a:lvl8pPr>
            <a:lvl9pPr marL="3657600" indent="0">
              <a:defRPr sz="1100">
                <a:solidFill>
                  <a:schemeClr val="lt1"/>
                </a:solidFill>
                <a:latin typeface="+mn-lt"/>
                <a:ea typeface="+mn-ea"/>
                <a:cs typeface="+mn-cs"/>
              </a:defRPr>
            </a:lvl9pPr>
          </a:lstStyle>
          <a:p>
            <a:pPr algn="ctr"/>
            <a:r>
              <a:rPr kumimoji="1" lang="en-US" altLang="ja-JP" sz="1000" dirty="0">
                <a:solidFill>
                  <a:schemeClr val="tx1"/>
                </a:solidFill>
              </a:rPr>
              <a:t>※</a:t>
            </a:r>
            <a:endParaRPr kumimoji="1" lang="ja-JP" altLang="en-US" sz="1000" dirty="0">
              <a:solidFill>
                <a:schemeClr val="tx1"/>
              </a:solidFill>
            </a:endParaRPr>
          </a:p>
        </p:txBody>
      </p:sp>
      <p:sp>
        <p:nvSpPr>
          <p:cNvPr id="18" name="テキスト ボックス 239">
            <a:extLst>
              <a:ext uri="{FF2B5EF4-FFF2-40B4-BE49-F238E27FC236}">
                <a16:creationId xmlns:a16="http://schemas.microsoft.com/office/drawing/2014/main" id="{230A5A43-5A8E-41C7-B859-5AF32444888B}"/>
              </a:ext>
            </a:extLst>
          </p:cNvPr>
          <p:cNvSpPr txBox="1"/>
          <p:nvPr/>
        </p:nvSpPr>
        <p:spPr>
          <a:xfrm>
            <a:off x="6957651" y="4777335"/>
            <a:ext cx="1549099" cy="771590"/>
          </a:xfrm>
          <a:prstGeom prst="rect">
            <a:avLst/>
          </a:prstGeom>
          <a:solidFill>
            <a:sysClr val="window" lastClr="FFFFFF"/>
          </a:solidFill>
          <a:ln w="6350">
            <a:solidFill>
              <a:sysClr val="windowText" lastClr="000000"/>
            </a:solidFill>
            <a:prstDash val="sysDash"/>
          </a:ln>
        </p:spPr>
        <p:txBody>
          <a:bodyPr rot="0" spcFirstLastPara="0" vert="horz" wrap="square" lIns="91440" tIns="45720" rIns="91440" bIns="45720" numCol="1" spcCol="0" rtlCol="0" fromWordArt="0" anchor="ctr" anchorCtr="0" forceAA="0" compatLnSpc="1">
            <a:prstTxWarp prst="textNoShape">
              <a:avLst/>
            </a:prstTxWarp>
            <a:noAutofit/>
          </a:bodyPr>
          <a:lstStyle>
            <a:lvl1pPr marL="0" indent="0">
              <a:defRPr sz="1100">
                <a:latin typeface="+mn-lt"/>
                <a:ea typeface="+mn-ea"/>
                <a:cs typeface="+mn-cs"/>
              </a:defRPr>
            </a:lvl1pPr>
            <a:lvl2pPr marL="457200" indent="0">
              <a:defRPr sz="1100">
                <a:latin typeface="+mn-lt"/>
                <a:ea typeface="+mn-ea"/>
                <a:cs typeface="+mn-cs"/>
              </a:defRPr>
            </a:lvl2pPr>
            <a:lvl3pPr marL="914400" indent="0">
              <a:defRPr sz="1100">
                <a:latin typeface="+mn-lt"/>
                <a:ea typeface="+mn-ea"/>
                <a:cs typeface="+mn-cs"/>
              </a:defRPr>
            </a:lvl3pPr>
            <a:lvl4pPr marL="1371600" indent="0">
              <a:defRPr sz="1100">
                <a:latin typeface="+mn-lt"/>
                <a:ea typeface="+mn-ea"/>
                <a:cs typeface="+mn-cs"/>
              </a:defRPr>
            </a:lvl4pPr>
            <a:lvl5pPr marL="1828800" indent="0">
              <a:defRPr sz="1100">
                <a:latin typeface="+mn-lt"/>
                <a:ea typeface="+mn-ea"/>
                <a:cs typeface="+mn-cs"/>
              </a:defRPr>
            </a:lvl5pPr>
            <a:lvl6pPr marL="2286000" indent="0">
              <a:defRPr sz="1100">
                <a:latin typeface="+mn-lt"/>
                <a:ea typeface="+mn-ea"/>
                <a:cs typeface="+mn-cs"/>
              </a:defRPr>
            </a:lvl6pPr>
            <a:lvl7pPr marL="2743200" indent="0">
              <a:defRPr sz="1100">
                <a:latin typeface="+mn-lt"/>
                <a:ea typeface="+mn-ea"/>
                <a:cs typeface="+mn-cs"/>
              </a:defRPr>
            </a:lvl7pPr>
            <a:lvl8pPr marL="3200400" indent="0">
              <a:defRPr sz="1100">
                <a:latin typeface="+mn-lt"/>
                <a:ea typeface="+mn-ea"/>
                <a:cs typeface="+mn-cs"/>
              </a:defRPr>
            </a:lvl8pPr>
            <a:lvl9pPr marL="3657600" indent="0">
              <a:defRPr sz="1100">
                <a:latin typeface="+mn-lt"/>
                <a:ea typeface="+mn-ea"/>
                <a:cs typeface="+mn-cs"/>
              </a:defRPr>
            </a:lvl9pPr>
          </a:lstStyle>
          <a:p>
            <a:pPr algn="just"/>
            <a:r>
              <a:rPr lang="ja-JP" sz="1200" kern="100" dirty="0">
                <a:solidFill>
                  <a:sysClr val="windowText" lastClr="000000"/>
                </a:solidFill>
                <a:effectLst/>
                <a:latin typeface="ＭＳ ゴシック" panose="020B0609070205080204" pitchFamily="49" charset="-128"/>
                <a:ea typeface="ＭＳ ゴシック" panose="020B0609070205080204" pitchFamily="49" charset="-128"/>
                <a:cs typeface="Times New Roman" panose="02020603050405020304" pitchFamily="18" charset="0"/>
              </a:rPr>
              <a:t>数値はオッズ比</a:t>
            </a:r>
          </a:p>
          <a:p>
            <a:pPr algn="just"/>
            <a:r>
              <a:rPr lang="ja-JP" sz="1200" kern="100" dirty="0">
                <a:solidFill>
                  <a:sysClr val="windowText" lastClr="000000"/>
                </a:solidFill>
                <a:effectLst/>
                <a:latin typeface="ＭＳ ゴシック" panose="020B0609070205080204" pitchFamily="49" charset="-128"/>
                <a:ea typeface="ＭＳ ゴシック" panose="020B0609070205080204" pitchFamily="49" charset="-128"/>
                <a:cs typeface="Times New Roman" panose="02020603050405020304" pitchFamily="18" charset="0"/>
              </a:rPr>
              <a:t>※※ </a:t>
            </a:r>
            <a:r>
              <a:rPr lang="en-US" sz="1200" kern="100" dirty="0">
                <a:solidFill>
                  <a:sysClr val="windowText" lastClr="000000"/>
                </a:solidFill>
                <a:effectLst/>
                <a:latin typeface="ＭＳ ゴシック" panose="020B0609070205080204" pitchFamily="49" charset="-128"/>
                <a:ea typeface="ＭＳ ゴシック" panose="020B0609070205080204" pitchFamily="49" charset="-128"/>
                <a:cs typeface="Times New Roman" panose="02020603050405020304" pitchFamily="18" charset="0"/>
              </a:rPr>
              <a:t>p</a:t>
            </a:r>
            <a:r>
              <a:rPr lang="ja-JP" sz="1200" kern="100" dirty="0">
                <a:solidFill>
                  <a:sysClr val="windowText" lastClr="000000"/>
                </a:solidFill>
                <a:effectLst/>
                <a:latin typeface="ＭＳ ゴシック" panose="020B0609070205080204" pitchFamily="49" charset="-128"/>
                <a:ea typeface="ＭＳ ゴシック" panose="020B0609070205080204" pitchFamily="49" charset="-128"/>
                <a:cs typeface="Times New Roman" panose="02020603050405020304" pitchFamily="18" charset="0"/>
              </a:rPr>
              <a:t>＜</a:t>
            </a:r>
            <a:r>
              <a:rPr lang="en-US" sz="1200" kern="100" dirty="0">
                <a:solidFill>
                  <a:sysClr val="windowText" lastClr="000000"/>
                </a:solidFill>
                <a:effectLst/>
                <a:latin typeface="ＭＳ ゴシック" panose="020B0609070205080204" pitchFamily="49" charset="-128"/>
                <a:ea typeface="ＭＳ ゴシック" panose="020B0609070205080204" pitchFamily="49" charset="-128"/>
                <a:cs typeface="Times New Roman" panose="02020603050405020304" pitchFamily="18" charset="0"/>
              </a:rPr>
              <a:t>0.0</a:t>
            </a:r>
            <a:r>
              <a:rPr lang="en-US" altLang="ja-JP" sz="1200" kern="100" dirty="0">
                <a:solidFill>
                  <a:sysClr val="windowText" lastClr="000000"/>
                </a:solidFill>
                <a:effectLst/>
                <a:latin typeface="ＭＳ ゴシック" panose="020B0609070205080204" pitchFamily="49" charset="-128"/>
                <a:ea typeface="ＭＳ ゴシック" panose="020B0609070205080204" pitchFamily="49" charset="-128"/>
                <a:cs typeface="Times New Roman" panose="02020603050405020304" pitchFamily="18" charset="0"/>
              </a:rPr>
              <a:t>0</a:t>
            </a:r>
            <a:r>
              <a:rPr lang="en-US" sz="1200" kern="100" dirty="0">
                <a:solidFill>
                  <a:sysClr val="windowText" lastClr="000000"/>
                </a:solidFill>
                <a:effectLst/>
                <a:latin typeface="ＭＳ ゴシック" panose="020B0609070205080204" pitchFamily="49" charset="-128"/>
                <a:ea typeface="ＭＳ ゴシック" panose="020B0609070205080204" pitchFamily="49" charset="-128"/>
                <a:cs typeface="Times New Roman" panose="02020603050405020304" pitchFamily="18" charset="0"/>
              </a:rPr>
              <a:t>1</a:t>
            </a:r>
          </a:p>
          <a:p>
            <a:pPr algn="just"/>
            <a:r>
              <a:rPr lang="en-US" altLang="ja-JP" sz="1200" kern="100" dirty="0">
                <a:solidFill>
                  <a:sysClr val="windowText" lastClr="000000"/>
                </a:solidFill>
                <a:effectLst/>
                <a:latin typeface="ＭＳ ゴシック" panose="020B0609070205080204" pitchFamily="49" charset="-128"/>
                <a:ea typeface="ＭＳ ゴシック" panose="020B0609070205080204" pitchFamily="49" charset="-128"/>
                <a:cs typeface="Times New Roman" panose="02020603050405020304" pitchFamily="18" charset="0"/>
              </a:rPr>
              <a:t>※</a:t>
            </a:r>
            <a:r>
              <a:rPr lang="ja-JP" altLang="en-US" sz="1200" kern="100" dirty="0">
                <a:solidFill>
                  <a:sysClr val="windowText" lastClr="000000"/>
                </a:solidFill>
                <a:effectLst/>
                <a:latin typeface="ＭＳ ゴシック" panose="020B0609070205080204" pitchFamily="49" charset="-128"/>
                <a:ea typeface="ＭＳ ゴシック" panose="020B0609070205080204" pitchFamily="49" charset="-128"/>
                <a:cs typeface="Times New Roman" panose="02020603050405020304" pitchFamily="18" charset="0"/>
              </a:rPr>
              <a:t>　 </a:t>
            </a:r>
            <a:r>
              <a:rPr lang="en-US" altLang="ja-JP" sz="1200" kern="100" dirty="0">
                <a:solidFill>
                  <a:sysClr val="windowText" lastClr="000000"/>
                </a:solidFill>
                <a:effectLst/>
                <a:latin typeface="ＭＳ ゴシック" panose="020B0609070205080204" pitchFamily="49" charset="-128"/>
                <a:ea typeface="ＭＳ ゴシック" panose="020B0609070205080204" pitchFamily="49" charset="-128"/>
                <a:cs typeface="Times New Roman" panose="02020603050405020304" pitchFamily="18" charset="0"/>
              </a:rPr>
              <a:t>p</a:t>
            </a:r>
            <a:r>
              <a:rPr lang="ja-JP" sz="1200" kern="100" dirty="0">
                <a:solidFill>
                  <a:sysClr val="windowText" lastClr="000000"/>
                </a:solidFill>
                <a:effectLst/>
                <a:latin typeface="ＭＳ ゴシック" panose="020B0609070205080204" pitchFamily="49" charset="-128"/>
                <a:ea typeface="ＭＳ ゴシック" panose="020B0609070205080204" pitchFamily="49" charset="-128"/>
                <a:cs typeface="Times New Roman" panose="02020603050405020304" pitchFamily="18" charset="0"/>
              </a:rPr>
              <a:t>＜</a:t>
            </a:r>
            <a:r>
              <a:rPr lang="en-US" sz="1200" kern="100" dirty="0">
                <a:solidFill>
                  <a:sysClr val="windowText" lastClr="000000"/>
                </a:solidFill>
                <a:effectLst/>
                <a:latin typeface="ＭＳ ゴシック" panose="020B0609070205080204" pitchFamily="49" charset="-128"/>
                <a:ea typeface="ＭＳ ゴシック" panose="020B0609070205080204" pitchFamily="49" charset="-128"/>
                <a:cs typeface="Times New Roman" panose="02020603050405020304" pitchFamily="18" charset="0"/>
              </a:rPr>
              <a:t>0.05</a:t>
            </a:r>
            <a:endParaRPr lang="ja-JP" sz="1200" kern="100" dirty="0">
              <a:solidFill>
                <a:sysClr val="windowText" lastClr="000000"/>
              </a:solidFill>
              <a:effectLst/>
              <a:latin typeface="ＭＳ ゴシック" panose="020B0609070205080204" pitchFamily="49" charset="-128"/>
              <a:ea typeface="ＭＳ ゴシック" panose="020B0609070205080204" pitchFamily="49" charset="-128"/>
              <a:cs typeface="Times New Roman" panose="02020603050405020304" pitchFamily="18" charset="0"/>
            </a:endParaRPr>
          </a:p>
        </p:txBody>
      </p:sp>
      <p:sp>
        <p:nvSpPr>
          <p:cNvPr id="19" name="正方形/長方形 18">
            <a:extLst>
              <a:ext uri="{FF2B5EF4-FFF2-40B4-BE49-F238E27FC236}">
                <a16:creationId xmlns:a16="http://schemas.microsoft.com/office/drawing/2014/main" id="{CB9CD15E-D686-4F49-9E2E-A1185DC72969}"/>
              </a:ext>
            </a:extLst>
          </p:cNvPr>
          <p:cNvSpPr/>
          <p:nvPr/>
        </p:nvSpPr>
        <p:spPr>
          <a:xfrm>
            <a:off x="6924156" y="5729456"/>
            <a:ext cx="1039836" cy="418354"/>
          </a:xfrm>
          <a:prstGeom prst="rect">
            <a:avLst/>
          </a:prstGeom>
          <a:noFill/>
          <a:ln>
            <a:noFill/>
          </a:ln>
        </p:spPr>
        <p:style>
          <a:lnRef idx="2">
            <a:schemeClr val="accent1">
              <a:shade val="50000"/>
            </a:schemeClr>
          </a:lnRef>
          <a:fillRef idx="1">
            <a:schemeClr val="accent1"/>
          </a:fillRef>
          <a:effectRef idx="0">
            <a:schemeClr val="accent1"/>
          </a:effectRef>
          <a:fontRef idx="minor">
            <a:schemeClr val="lt1"/>
          </a:fontRef>
        </p:style>
        <p:txBody>
          <a:bodyPr rot="0" spcFirstLastPara="0" vert="horz" wrap="square" lIns="91440" tIns="45720" rIns="91440" bIns="45720" numCol="1" spcCol="0" rtlCol="0" fromWordArt="0" anchor="ctr" anchorCtr="0" forceAA="0" compatLnSpc="1">
            <a:prstTxWarp prst="textNoShape">
              <a:avLst/>
            </a:prstTxWarp>
            <a:noAutofit/>
          </a:bodyPr>
          <a:lstStyle>
            <a:lvl1pPr marL="0" indent="0">
              <a:defRPr sz="1100">
                <a:solidFill>
                  <a:schemeClr val="lt1"/>
                </a:solidFill>
                <a:latin typeface="+mn-lt"/>
                <a:ea typeface="+mn-ea"/>
                <a:cs typeface="+mn-cs"/>
              </a:defRPr>
            </a:lvl1pPr>
            <a:lvl2pPr marL="457200" indent="0">
              <a:defRPr sz="1100">
                <a:solidFill>
                  <a:schemeClr val="lt1"/>
                </a:solidFill>
                <a:latin typeface="+mn-lt"/>
                <a:ea typeface="+mn-ea"/>
                <a:cs typeface="+mn-cs"/>
              </a:defRPr>
            </a:lvl2pPr>
            <a:lvl3pPr marL="914400" indent="0">
              <a:defRPr sz="1100">
                <a:solidFill>
                  <a:schemeClr val="lt1"/>
                </a:solidFill>
                <a:latin typeface="+mn-lt"/>
                <a:ea typeface="+mn-ea"/>
                <a:cs typeface="+mn-cs"/>
              </a:defRPr>
            </a:lvl3pPr>
            <a:lvl4pPr marL="1371600" indent="0">
              <a:defRPr sz="1100">
                <a:solidFill>
                  <a:schemeClr val="lt1"/>
                </a:solidFill>
                <a:latin typeface="+mn-lt"/>
                <a:ea typeface="+mn-ea"/>
                <a:cs typeface="+mn-cs"/>
              </a:defRPr>
            </a:lvl4pPr>
            <a:lvl5pPr marL="1828800" indent="0">
              <a:defRPr sz="1100">
                <a:solidFill>
                  <a:schemeClr val="lt1"/>
                </a:solidFill>
                <a:latin typeface="+mn-lt"/>
                <a:ea typeface="+mn-ea"/>
                <a:cs typeface="+mn-cs"/>
              </a:defRPr>
            </a:lvl5pPr>
            <a:lvl6pPr marL="2286000" indent="0">
              <a:defRPr sz="1100">
                <a:solidFill>
                  <a:schemeClr val="lt1"/>
                </a:solidFill>
                <a:latin typeface="+mn-lt"/>
                <a:ea typeface="+mn-ea"/>
                <a:cs typeface="+mn-cs"/>
              </a:defRPr>
            </a:lvl6pPr>
            <a:lvl7pPr marL="2743200" indent="0">
              <a:defRPr sz="1100">
                <a:solidFill>
                  <a:schemeClr val="lt1"/>
                </a:solidFill>
                <a:latin typeface="+mn-lt"/>
                <a:ea typeface="+mn-ea"/>
                <a:cs typeface="+mn-cs"/>
              </a:defRPr>
            </a:lvl7pPr>
            <a:lvl8pPr marL="3200400" indent="0">
              <a:defRPr sz="1100">
                <a:solidFill>
                  <a:schemeClr val="lt1"/>
                </a:solidFill>
                <a:latin typeface="+mn-lt"/>
                <a:ea typeface="+mn-ea"/>
                <a:cs typeface="+mn-cs"/>
              </a:defRPr>
            </a:lvl8pPr>
            <a:lvl9pPr marL="3657600" indent="0">
              <a:defRPr sz="1100">
                <a:solidFill>
                  <a:schemeClr val="lt1"/>
                </a:solidFill>
                <a:latin typeface="+mn-lt"/>
                <a:ea typeface="+mn-ea"/>
                <a:cs typeface="+mn-cs"/>
              </a:defRPr>
            </a:lvl9pPr>
          </a:lstStyle>
          <a:p>
            <a:pPr algn="l"/>
            <a:r>
              <a:rPr lang="ja-JP" sz="1600" kern="100" dirty="0">
                <a:solidFill>
                  <a:srgbClr val="000000"/>
                </a:solidFill>
                <a:effectLst/>
                <a:latin typeface="ＭＳ ゴシック" panose="020B0609070205080204" pitchFamily="49" charset="-128"/>
                <a:ea typeface="ＭＳ ゴシック" panose="020B0609070205080204" pitchFamily="49" charset="-128"/>
                <a:cs typeface="Times New Roman" panose="02020603050405020304" pitchFamily="18" charset="0"/>
              </a:rPr>
              <a:t>ｎ</a:t>
            </a:r>
            <a:r>
              <a:rPr lang="en-US" sz="1600" kern="100" dirty="0">
                <a:solidFill>
                  <a:srgbClr val="000000"/>
                </a:solidFill>
                <a:effectLst/>
                <a:latin typeface="ＭＳ ゴシック" panose="020B0609070205080204" pitchFamily="49" charset="-128"/>
                <a:ea typeface="ＭＳ ゴシック" panose="020B0609070205080204" pitchFamily="49" charset="-128"/>
                <a:cs typeface="Times New Roman" panose="02020603050405020304" pitchFamily="18" charset="0"/>
              </a:rPr>
              <a:t>=775</a:t>
            </a:r>
            <a:endParaRPr lang="ja-JP" sz="1600" kern="100" dirty="0">
              <a:effectLst/>
              <a:latin typeface="ＭＳ ゴシック" panose="020B0609070205080204" pitchFamily="49" charset="-128"/>
              <a:ea typeface="ＭＳ ゴシック" panose="020B0609070205080204" pitchFamily="49" charset="-128"/>
              <a:cs typeface="Times New Roman" panose="02020603050405020304" pitchFamily="18" charset="0"/>
            </a:endParaRPr>
          </a:p>
        </p:txBody>
      </p:sp>
    </p:spTree>
    <p:extLst>
      <p:ext uri="{BB962C8B-B14F-4D97-AF65-F5344CB8AC3E}">
        <p14:creationId xmlns:p14="http://schemas.microsoft.com/office/powerpoint/2010/main" val="1177378714"/>
      </p:ext>
    </p:extLst>
  </p:cSld>
  <p:clrMapOvr>
    <a:masterClrMapping/>
  </p:clrMapOvr>
</p:sld>
</file>

<file path=ppt/slides/slide1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7" name="タイトル 1">
            <a:extLst>
              <a:ext uri="{FF2B5EF4-FFF2-40B4-BE49-F238E27FC236}">
                <a16:creationId xmlns:a16="http://schemas.microsoft.com/office/drawing/2014/main" id="{7530D495-4764-C4E6-1653-9A914FD6197A}"/>
              </a:ext>
            </a:extLst>
          </p:cNvPr>
          <p:cNvSpPr txBox="1">
            <a:spLocks/>
          </p:cNvSpPr>
          <p:nvPr/>
        </p:nvSpPr>
        <p:spPr>
          <a:xfrm>
            <a:off x="5364088" y="6484155"/>
            <a:ext cx="2996368" cy="234555"/>
          </a:xfrm>
          <a:prstGeom prst="rect">
            <a:avLst/>
          </a:prstGeom>
        </p:spPr>
        <p:txBody>
          <a:bodyPr vert="horz" lIns="91440" tIns="45720" rIns="91440" bIns="45720" rtlCol="0" anchor="ctr">
            <a:normAutofit fontScale="82500" lnSpcReduction="20000"/>
          </a:bodyPr>
          <a:lstStyle>
            <a:lvl1pPr algn="l" defTabSz="914378" rtl="0" eaLnBrk="1" latinLnBrk="0" hangingPunct="1">
              <a:lnSpc>
                <a:spcPct val="90000"/>
              </a:lnSpc>
              <a:spcBef>
                <a:spcPct val="0"/>
              </a:spcBef>
              <a:buNone/>
              <a:defRPr kumimoji="1" sz="3600" b="1" kern="1200">
                <a:solidFill>
                  <a:schemeClr val="tx1"/>
                </a:solidFill>
                <a:latin typeface="游ゴシック" panose="020B0400000000000000" pitchFamily="50" charset="-128"/>
                <a:ea typeface="游ゴシック" panose="020B0400000000000000" pitchFamily="50" charset="-128"/>
                <a:cs typeface="+mj-cs"/>
              </a:defRPr>
            </a:lvl1pPr>
          </a:lstStyle>
          <a:p>
            <a:r>
              <a:rPr lang="ja-JP" altLang="en-US" sz="1400" dirty="0">
                <a:latin typeface="UD デジタル 教科書体 NK-B" panose="02020700000000000000" pitchFamily="18" charset="-128"/>
                <a:ea typeface="UD デジタル 教科書体 NK-B" panose="02020700000000000000" pitchFamily="18" charset="-128"/>
              </a:rPr>
              <a:t>数値はオッズ比，　</a:t>
            </a:r>
            <a:r>
              <a:rPr lang="ja-JP" altLang="en-US" sz="1200" dirty="0">
                <a:latin typeface="UD デジタル 教科書体 NK-B" panose="02020700000000000000" pitchFamily="18" charset="-128"/>
                <a:ea typeface="UD デジタル 教科書体 NK-B" panose="02020700000000000000" pitchFamily="18" charset="-128"/>
              </a:rPr>
              <a:t>＊：</a:t>
            </a:r>
            <a:r>
              <a:rPr lang="en-US" altLang="ja-JP" sz="1200" dirty="0">
                <a:latin typeface="UD デジタル 教科書体 NK-B" panose="02020700000000000000" pitchFamily="18" charset="-128"/>
                <a:ea typeface="UD デジタル 教科書体 NK-B" panose="02020700000000000000" pitchFamily="18" charset="-128"/>
              </a:rPr>
              <a:t>p&lt;0.05</a:t>
            </a:r>
            <a:endParaRPr lang="ja-JP" altLang="en-US" sz="1200" dirty="0">
              <a:latin typeface="UD デジタル 教科書体 NK-B" panose="02020700000000000000" pitchFamily="18" charset="-128"/>
              <a:ea typeface="UD デジタル 教科書体 NK-B" panose="02020700000000000000" pitchFamily="18" charset="-128"/>
            </a:endParaRPr>
          </a:p>
        </p:txBody>
      </p:sp>
      <p:graphicFrame>
        <p:nvGraphicFramePr>
          <p:cNvPr id="3" name="表 2"/>
          <p:cNvGraphicFramePr>
            <a:graphicFrameLocks noGrp="1"/>
          </p:cNvGraphicFramePr>
          <p:nvPr>
            <p:extLst>
              <p:ext uri="{D42A27DB-BD31-4B8C-83A1-F6EECF244321}">
                <p14:modId xmlns:p14="http://schemas.microsoft.com/office/powerpoint/2010/main" val="807413425"/>
              </p:ext>
            </p:extLst>
          </p:nvPr>
        </p:nvGraphicFramePr>
        <p:xfrm>
          <a:off x="228670" y="1656036"/>
          <a:ext cx="8686660" cy="4729440"/>
        </p:xfrm>
        <a:graphic>
          <a:graphicData uri="http://schemas.openxmlformats.org/drawingml/2006/table">
            <a:tbl>
              <a:tblPr firstRow="1" bandRow="1">
                <a:tableStyleId>{B301B821-A1FF-4177-AEE7-76D212191A09}</a:tableStyleId>
              </a:tblPr>
              <a:tblGrid>
                <a:gridCol w="4046941">
                  <a:extLst>
                    <a:ext uri="{9D8B030D-6E8A-4147-A177-3AD203B41FA5}">
                      <a16:colId xmlns:a16="http://schemas.microsoft.com/office/drawing/2014/main" val="1688245861"/>
                    </a:ext>
                  </a:extLst>
                </a:gridCol>
                <a:gridCol w="698915">
                  <a:extLst>
                    <a:ext uri="{9D8B030D-6E8A-4147-A177-3AD203B41FA5}">
                      <a16:colId xmlns:a16="http://schemas.microsoft.com/office/drawing/2014/main" val="3154489624"/>
                    </a:ext>
                  </a:extLst>
                </a:gridCol>
                <a:gridCol w="640746">
                  <a:extLst>
                    <a:ext uri="{9D8B030D-6E8A-4147-A177-3AD203B41FA5}">
                      <a16:colId xmlns:a16="http://schemas.microsoft.com/office/drawing/2014/main" val="1125434196"/>
                    </a:ext>
                  </a:extLst>
                </a:gridCol>
                <a:gridCol w="617300">
                  <a:extLst>
                    <a:ext uri="{9D8B030D-6E8A-4147-A177-3AD203B41FA5}">
                      <a16:colId xmlns:a16="http://schemas.microsoft.com/office/drawing/2014/main" val="1826268693"/>
                    </a:ext>
                  </a:extLst>
                </a:gridCol>
                <a:gridCol w="629023">
                  <a:extLst>
                    <a:ext uri="{9D8B030D-6E8A-4147-A177-3AD203B41FA5}">
                      <a16:colId xmlns:a16="http://schemas.microsoft.com/office/drawing/2014/main" val="4225857354"/>
                    </a:ext>
                  </a:extLst>
                </a:gridCol>
                <a:gridCol w="712893">
                  <a:extLst>
                    <a:ext uri="{9D8B030D-6E8A-4147-A177-3AD203B41FA5}">
                      <a16:colId xmlns:a16="http://schemas.microsoft.com/office/drawing/2014/main" val="1696260472"/>
                    </a:ext>
                  </a:extLst>
                </a:gridCol>
                <a:gridCol w="712893">
                  <a:extLst>
                    <a:ext uri="{9D8B030D-6E8A-4147-A177-3AD203B41FA5}">
                      <a16:colId xmlns:a16="http://schemas.microsoft.com/office/drawing/2014/main" val="1876964787"/>
                    </a:ext>
                  </a:extLst>
                </a:gridCol>
                <a:gridCol w="627949">
                  <a:extLst>
                    <a:ext uri="{9D8B030D-6E8A-4147-A177-3AD203B41FA5}">
                      <a16:colId xmlns:a16="http://schemas.microsoft.com/office/drawing/2014/main" val="2707491275"/>
                    </a:ext>
                  </a:extLst>
                </a:gridCol>
              </a:tblGrid>
              <a:tr h="375964">
                <a:tc>
                  <a:txBody>
                    <a:bodyPr/>
                    <a:lstStyle/>
                    <a:p>
                      <a:pPr algn="ctr" fontAlgn="ctr"/>
                      <a:r>
                        <a:rPr lang="ja-JP" altLang="en-US" sz="1600" b="0" u="none" strike="noStrike" dirty="0">
                          <a:solidFill>
                            <a:srgbClr val="000000"/>
                          </a:solidFill>
                          <a:effectLst/>
                          <a:latin typeface="ＭＳ Ｐ明朝" panose="02020600040205080304" pitchFamily="18" charset="-128"/>
                          <a:ea typeface="ＭＳ Ｐ明朝" panose="02020600040205080304" pitchFamily="18" charset="-128"/>
                        </a:rPr>
                        <a:t>項目</a:t>
                      </a:r>
                      <a:endParaRPr lang="ja-JP" altLang="en-US" sz="1600" b="0" i="0" u="none" strike="noStrike" dirty="0">
                        <a:solidFill>
                          <a:srgbClr val="000000"/>
                        </a:solidFill>
                        <a:effectLst/>
                        <a:latin typeface="ＭＳ Ｐ明朝" panose="02020600040205080304" pitchFamily="18" charset="-128"/>
                        <a:ea typeface="ＭＳ Ｐ明朝" panose="02020600040205080304" pitchFamily="18" charset="-128"/>
                      </a:endParaRPr>
                    </a:p>
                  </a:txBody>
                  <a:tcPr marL="9525" marR="9525" marT="9525" marB="0" anchor="ctr"/>
                </a:tc>
                <a:tc>
                  <a:txBody>
                    <a:bodyPr/>
                    <a:lstStyle/>
                    <a:p>
                      <a:pPr algn="l" fontAlgn="ctr"/>
                      <a:r>
                        <a:rPr lang="ja-JP" altLang="en-US" sz="1600" b="0" u="none" strike="noStrike" dirty="0">
                          <a:solidFill>
                            <a:srgbClr val="000000"/>
                          </a:solidFill>
                          <a:effectLst/>
                          <a:latin typeface="ＭＳ Ｐ明朝" panose="02020600040205080304" pitchFamily="18" charset="-128"/>
                          <a:ea typeface="ＭＳ Ｐ明朝" panose="02020600040205080304" pitchFamily="18" charset="-128"/>
                        </a:rPr>
                        <a:t>大規模</a:t>
                      </a:r>
                      <a:endParaRPr lang="ja-JP" altLang="en-US" sz="1600" b="0" i="0" u="none" strike="noStrike" dirty="0">
                        <a:solidFill>
                          <a:srgbClr val="000000"/>
                        </a:solidFill>
                        <a:effectLst/>
                        <a:latin typeface="ＭＳ Ｐ明朝" panose="02020600040205080304" pitchFamily="18" charset="-128"/>
                        <a:ea typeface="ＭＳ Ｐ明朝" panose="02020600040205080304" pitchFamily="18" charset="-128"/>
                      </a:endParaRPr>
                    </a:p>
                  </a:txBody>
                  <a:tcPr marL="9525" marR="9525" marT="9525" marB="0" anchor="ctr"/>
                </a:tc>
                <a:tc>
                  <a:txBody>
                    <a:bodyPr/>
                    <a:lstStyle/>
                    <a:p>
                      <a:pPr algn="l" fontAlgn="ctr"/>
                      <a:r>
                        <a:rPr lang="ja-JP" altLang="en-US" sz="1600" b="0" u="none" strike="noStrike" dirty="0">
                          <a:solidFill>
                            <a:srgbClr val="000000"/>
                          </a:solidFill>
                          <a:effectLst/>
                          <a:latin typeface="ＭＳ Ｐ明朝" panose="02020600040205080304" pitchFamily="18" charset="-128"/>
                          <a:ea typeface="ＭＳ Ｐ明朝" panose="02020600040205080304" pitchFamily="18" charset="-128"/>
                        </a:rPr>
                        <a:t>小規模</a:t>
                      </a:r>
                      <a:endParaRPr lang="ja-JP" altLang="en-US" sz="1600" b="0" i="0" u="none" strike="noStrike" dirty="0">
                        <a:solidFill>
                          <a:srgbClr val="000000"/>
                        </a:solidFill>
                        <a:effectLst/>
                        <a:latin typeface="ＭＳ Ｐ明朝" panose="02020600040205080304" pitchFamily="18" charset="-128"/>
                        <a:ea typeface="ＭＳ Ｐ明朝" panose="02020600040205080304" pitchFamily="18" charset="-128"/>
                      </a:endParaRPr>
                    </a:p>
                  </a:txBody>
                  <a:tcPr marL="9525" marR="9525" marT="9525" marB="0" anchor="ctr"/>
                </a:tc>
                <a:tc>
                  <a:txBody>
                    <a:bodyPr/>
                    <a:lstStyle/>
                    <a:p>
                      <a:pPr algn="l" fontAlgn="ctr"/>
                      <a:r>
                        <a:rPr lang="en-US" altLang="ja-JP" sz="1600" b="0" u="none" strike="noStrike" dirty="0">
                          <a:solidFill>
                            <a:srgbClr val="000000"/>
                          </a:solidFill>
                          <a:effectLst/>
                          <a:latin typeface="ＭＳ Ｐ明朝" panose="02020600040205080304" pitchFamily="18" charset="-128"/>
                          <a:ea typeface="ＭＳ Ｐ明朝" panose="02020600040205080304" pitchFamily="18" charset="-128"/>
                        </a:rPr>
                        <a:t>20</a:t>
                      </a:r>
                      <a:r>
                        <a:rPr lang="ja-JP" altLang="en-US" sz="1600" b="0" u="none" strike="noStrike" dirty="0">
                          <a:solidFill>
                            <a:srgbClr val="000000"/>
                          </a:solidFill>
                          <a:effectLst/>
                          <a:latin typeface="ＭＳ Ｐ明朝" panose="02020600040205080304" pitchFamily="18" charset="-128"/>
                          <a:ea typeface="ＭＳ Ｐ明朝" panose="02020600040205080304" pitchFamily="18" charset="-128"/>
                        </a:rPr>
                        <a:t>代</a:t>
                      </a:r>
                      <a:endParaRPr lang="ja-JP" altLang="en-US" sz="1600" b="0" i="0" u="none" strike="noStrike" dirty="0">
                        <a:solidFill>
                          <a:srgbClr val="000000"/>
                        </a:solidFill>
                        <a:effectLst/>
                        <a:latin typeface="ＭＳ Ｐ明朝" panose="02020600040205080304" pitchFamily="18" charset="-128"/>
                        <a:ea typeface="ＭＳ Ｐ明朝" panose="02020600040205080304" pitchFamily="18" charset="-128"/>
                      </a:endParaRPr>
                    </a:p>
                  </a:txBody>
                  <a:tcPr marL="9525" marR="9525" marT="9525" marB="0" anchor="ctr"/>
                </a:tc>
                <a:tc>
                  <a:txBody>
                    <a:bodyPr/>
                    <a:lstStyle/>
                    <a:p>
                      <a:pPr algn="l" fontAlgn="ctr"/>
                      <a:r>
                        <a:rPr lang="en-US" altLang="ja-JP" sz="1600" b="0" u="none" strike="noStrike" dirty="0">
                          <a:solidFill>
                            <a:srgbClr val="000000"/>
                          </a:solidFill>
                          <a:effectLst/>
                          <a:latin typeface="ＭＳ Ｐ明朝" panose="02020600040205080304" pitchFamily="18" charset="-128"/>
                          <a:ea typeface="ＭＳ Ｐ明朝" panose="02020600040205080304" pitchFamily="18" charset="-128"/>
                        </a:rPr>
                        <a:t>30</a:t>
                      </a:r>
                      <a:r>
                        <a:rPr lang="ja-JP" altLang="en-US" sz="1600" b="0" u="none" strike="noStrike" dirty="0">
                          <a:solidFill>
                            <a:srgbClr val="000000"/>
                          </a:solidFill>
                          <a:effectLst/>
                          <a:latin typeface="ＭＳ Ｐ明朝" panose="02020600040205080304" pitchFamily="18" charset="-128"/>
                          <a:ea typeface="ＭＳ Ｐ明朝" panose="02020600040205080304" pitchFamily="18" charset="-128"/>
                        </a:rPr>
                        <a:t>代＋</a:t>
                      </a:r>
                      <a:endParaRPr lang="ja-JP" altLang="en-US" sz="1600" b="0" i="0" u="none" strike="noStrike" dirty="0">
                        <a:solidFill>
                          <a:srgbClr val="000000"/>
                        </a:solidFill>
                        <a:effectLst/>
                        <a:latin typeface="ＭＳ Ｐ明朝" panose="02020600040205080304" pitchFamily="18" charset="-128"/>
                        <a:ea typeface="ＭＳ Ｐ明朝" panose="02020600040205080304" pitchFamily="18" charset="-128"/>
                      </a:endParaRPr>
                    </a:p>
                  </a:txBody>
                  <a:tcPr marL="9525" marR="9525" marT="9525" marB="0" anchor="ctr"/>
                </a:tc>
                <a:tc>
                  <a:txBody>
                    <a:bodyPr/>
                    <a:lstStyle/>
                    <a:p>
                      <a:pPr algn="l" fontAlgn="ctr"/>
                      <a:r>
                        <a:rPr lang="ja-JP" altLang="en-US" sz="1600" b="0" u="none" strike="noStrike" dirty="0">
                          <a:solidFill>
                            <a:srgbClr val="000000"/>
                          </a:solidFill>
                          <a:effectLst/>
                          <a:latin typeface="ＭＳ Ｐ明朝" panose="02020600040205080304" pitchFamily="18" charset="-128"/>
                          <a:ea typeface="ＭＳ Ｐ明朝" panose="02020600040205080304" pitchFamily="18" charset="-128"/>
                        </a:rPr>
                        <a:t>職歴</a:t>
                      </a:r>
                      <a:endParaRPr lang="en-US" altLang="ja-JP" sz="1600" b="0" u="none" strike="noStrike" dirty="0">
                        <a:solidFill>
                          <a:srgbClr val="000000"/>
                        </a:solidFill>
                        <a:effectLst/>
                        <a:latin typeface="ＭＳ Ｐ明朝" panose="02020600040205080304" pitchFamily="18" charset="-128"/>
                        <a:ea typeface="ＭＳ Ｐ明朝" panose="02020600040205080304" pitchFamily="18" charset="-128"/>
                      </a:endParaRPr>
                    </a:p>
                    <a:p>
                      <a:pPr algn="l" fontAlgn="ctr"/>
                      <a:r>
                        <a:rPr lang="ja-JP" altLang="en-US" sz="1600" b="0" u="none" strike="noStrike" dirty="0">
                          <a:solidFill>
                            <a:srgbClr val="000000"/>
                          </a:solidFill>
                          <a:effectLst/>
                          <a:latin typeface="ＭＳ Ｐ明朝" panose="02020600040205080304" pitchFamily="18" charset="-128"/>
                          <a:ea typeface="ＭＳ Ｐ明朝" panose="02020600040205080304" pitchFamily="18" charset="-128"/>
                        </a:rPr>
                        <a:t>あり</a:t>
                      </a:r>
                      <a:endParaRPr lang="ja-JP" altLang="en-US" sz="1600" b="0" i="0" u="none" strike="noStrike" dirty="0">
                        <a:solidFill>
                          <a:srgbClr val="000000"/>
                        </a:solidFill>
                        <a:effectLst/>
                        <a:latin typeface="ＭＳ Ｐ明朝" panose="02020600040205080304" pitchFamily="18" charset="-128"/>
                        <a:ea typeface="ＭＳ Ｐ明朝" panose="02020600040205080304" pitchFamily="18" charset="-128"/>
                      </a:endParaRPr>
                    </a:p>
                  </a:txBody>
                  <a:tcPr marL="9525" marR="9525" marT="9525" marB="0" anchor="ctr"/>
                </a:tc>
                <a:tc>
                  <a:txBody>
                    <a:bodyPr/>
                    <a:lstStyle/>
                    <a:p>
                      <a:pPr algn="l" fontAlgn="ctr"/>
                      <a:r>
                        <a:rPr lang="ja-JP" altLang="en-US" sz="1600" b="0" u="none" strike="noStrike" dirty="0">
                          <a:solidFill>
                            <a:srgbClr val="000000"/>
                          </a:solidFill>
                          <a:effectLst/>
                          <a:latin typeface="ＭＳ Ｐ明朝" panose="02020600040205080304" pitchFamily="18" charset="-128"/>
                          <a:ea typeface="ＭＳ Ｐ明朝" panose="02020600040205080304" pitchFamily="18" charset="-128"/>
                        </a:rPr>
                        <a:t>職歴</a:t>
                      </a:r>
                      <a:endParaRPr lang="en-US" altLang="ja-JP" sz="1600" b="0" u="none" strike="noStrike" dirty="0">
                        <a:solidFill>
                          <a:srgbClr val="000000"/>
                        </a:solidFill>
                        <a:effectLst/>
                        <a:latin typeface="ＭＳ Ｐ明朝" panose="02020600040205080304" pitchFamily="18" charset="-128"/>
                        <a:ea typeface="ＭＳ Ｐ明朝" panose="02020600040205080304" pitchFamily="18" charset="-128"/>
                      </a:endParaRPr>
                    </a:p>
                    <a:p>
                      <a:pPr algn="l" fontAlgn="ctr"/>
                      <a:r>
                        <a:rPr lang="ja-JP" altLang="en-US" sz="1600" b="0" u="none" strike="noStrike" dirty="0">
                          <a:solidFill>
                            <a:srgbClr val="000000"/>
                          </a:solidFill>
                          <a:effectLst/>
                          <a:latin typeface="ＭＳ Ｐ明朝" panose="02020600040205080304" pitchFamily="18" charset="-128"/>
                          <a:ea typeface="ＭＳ Ｐ明朝" panose="02020600040205080304" pitchFamily="18" charset="-128"/>
                        </a:rPr>
                        <a:t>なし</a:t>
                      </a:r>
                      <a:endParaRPr lang="ja-JP" altLang="en-US" sz="1600" b="0" i="0" u="none" strike="noStrike" dirty="0">
                        <a:solidFill>
                          <a:srgbClr val="000000"/>
                        </a:solidFill>
                        <a:effectLst/>
                        <a:latin typeface="ＭＳ Ｐ明朝" panose="02020600040205080304" pitchFamily="18" charset="-128"/>
                        <a:ea typeface="ＭＳ Ｐ明朝" panose="02020600040205080304" pitchFamily="18" charset="-128"/>
                      </a:endParaRPr>
                    </a:p>
                  </a:txBody>
                  <a:tcPr marL="9525" marR="9525" marT="9525" marB="0" anchor="ctr"/>
                </a:tc>
                <a:tc>
                  <a:txBody>
                    <a:bodyPr/>
                    <a:lstStyle/>
                    <a:p>
                      <a:pPr algn="l" fontAlgn="ctr"/>
                      <a:r>
                        <a:rPr lang="ja-JP" altLang="en-US" sz="1600" b="0" u="none" strike="noStrike" dirty="0">
                          <a:solidFill>
                            <a:srgbClr val="000000"/>
                          </a:solidFill>
                          <a:effectLst/>
                          <a:latin typeface="ＭＳ Ｐ明朝" panose="02020600040205080304" pitchFamily="18" charset="-128"/>
                          <a:ea typeface="ＭＳ Ｐ明朝" panose="02020600040205080304" pitchFamily="18" charset="-128"/>
                        </a:rPr>
                        <a:t>全体</a:t>
                      </a:r>
                      <a:endParaRPr lang="ja-JP" altLang="en-US" sz="1600" b="0" i="0" u="none" strike="noStrike" dirty="0">
                        <a:solidFill>
                          <a:srgbClr val="000000"/>
                        </a:solidFill>
                        <a:effectLst/>
                        <a:latin typeface="ＭＳ Ｐ明朝" panose="02020600040205080304" pitchFamily="18" charset="-128"/>
                        <a:ea typeface="ＭＳ Ｐ明朝" panose="02020600040205080304" pitchFamily="18" charset="-128"/>
                      </a:endParaRPr>
                    </a:p>
                  </a:txBody>
                  <a:tcPr marL="9525" marR="9525" marT="9525" marB="0" anchor="ctr"/>
                </a:tc>
                <a:extLst>
                  <a:ext uri="{0D108BD9-81ED-4DB2-BD59-A6C34878D82A}">
                    <a16:rowId xmlns:a16="http://schemas.microsoft.com/office/drawing/2014/main" val="2779425939"/>
                  </a:ext>
                </a:extLst>
              </a:tr>
              <a:tr h="604605">
                <a:tc>
                  <a:txBody>
                    <a:bodyPr/>
                    <a:lstStyle/>
                    <a:p>
                      <a:pPr algn="l" fontAlgn="ctr"/>
                      <a:r>
                        <a:rPr lang="ja-JP" altLang="en-US" sz="1600" b="0" u="none" strike="noStrike" dirty="0">
                          <a:solidFill>
                            <a:srgbClr val="000000"/>
                          </a:solidFill>
                          <a:effectLst/>
                          <a:latin typeface="ＭＳ Ｐ明朝" panose="02020600040205080304" pitchFamily="18" charset="-128"/>
                          <a:ea typeface="ＭＳ Ｐ明朝" panose="02020600040205080304" pitchFamily="18" charset="-128"/>
                        </a:rPr>
                        <a:t>自身のキャリアラダーに沿った必要な研修を受講できている</a:t>
                      </a:r>
                      <a:endParaRPr lang="ja-JP" altLang="en-US" sz="1600" b="0" i="0" u="none" strike="noStrike" dirty="0">
                        <a:solidFill>
                          <a:srgbClr val="000000"/>
                        </a:solidFill>
                        <a:effectLst/>
                        <a:latin typeface="ＭＳ Ｐ明朝" panose="02020600040205080304" pitchFamily="18" charset="-128"/>
                        <a:ea typeface="ＭＳ Ｐ明朝" panose="02020600040205080304" pitchFamily="18" charset="-128"/>
                      </a:endParaRPr>
                    </a:p>
                  </a:txBody>
                  <a:tcPr marL="9525" marR="9525" marT="9525" marB="0" anchor="ctr"/>
                </a:tc>
                <a:tc>
                  <a:txBody>
                    <a:bodyPr/>
                    <a:lstStyle/>
                    <a:p>
                      <a:pPr algn="r" fontAlgn="ctr"/>
                      <a:r>
                        <a:rPr lang="en-US" altLang="ja-JP" sz="1600" b="0" u="none" strike="noStrike">
                          <a:solidFill>
                            <a:srgbClr val="000000"/>
                          </a:solidFill>
                          <a:effectLst/>
                          <a:latin typeface="ＭＳ Ｐ明朝" panose="02020600040205080304" pitchFamily="18" charset="-128"/>
                          <a:ea typeface="ＭＳ Ｐ明朝" panose="02020600040205080304" pitchFamily="18" charset="-128"/>
                        </a:rPr>
                        <a:t>2.08 </a:t>
                      </a:r>
                      <a:endParaRPr lang="en-US" altLang="ja-JP" sz="1600" b="0" i="0" u="none" strike="noStrike">
                        <a:solidFill>
                          <a:srgbClr val="000000"/>
                        </a:solidFill>
                        <a:effectLst/>
                        <a:latin typeface="ＭＳ Ｐ明朝" panose="02020600040205080304" pitchFamily="18" charset="-128"/>
                        <a:ea typeface="ＭＳ Ｐ明朝" panose="02020600040205080304" pitchFamily="18" charset="-128"/>
                      </a:endParaRPr>
                    </a:p>
                  </a:txBody>
                  <a:tcPr marL="9525" marR="9525" marT="9525" marB="0" anchor="ctr"/>
                </a:tc>
                <a:tc>
                  <a:txBody>
                    <a:bodyPr/>
                    <a:lstStyle/>
                    <a:p>
                      <a:pPr algn="r" fontAlgn="ctr"/>
                      <a:r>
                        <a:rPr lang="en-US" altLang="ja-JP" sz="1600" b="0" u="none" strike="noStrike" dirty="0">
                          <a:solidFill>
                            <a:srgbClr val="000000"/>
                          </a:solidFill>
                          <a:effectLst/>
                          <a:latin typeface="ＭＳ Ｐ明朝" panose="02020600040205080304" pitchFamily="18" charset="-128"/>
                          <a:ea typeface="ＭＳ Ｐ明朝" panose="02020600040205080304" pitchFamily="18" charset="-128"/>
                        </a:rPr>
                        <a:t>1.26 </a:t>
                      </a:r>
                      <a:endParaRPr lang="en-US" altLang="ja-JP" sz="1600" b="0" i="0" u="none" strike="noStrike" dirty="0">
                        <a:solidFill>
                          <a:srgbClr val="000000"/>
                        </a:solidFill>
                        <a:effectLst/>
                        <a:latin typeface="ＭＳ Ｐ明朝" panose="02020600040205080304" pitchFamily="18" charset="-128"/>
                        <a:ea typeface="ＭＳ Ｐ明朝" panose="02020600040205080304" pitchFamily="18" charset="-128"/>
                      </a:endParaRPr>
                    </a:p>
                  </a:txBody>
                  <a:tcPr marL="9525" marR="9525" marT="9525" marB="0" anchor="ctr"/>
                </a:tc>
                <a:tc>
                  <a:txBody>
                    <a:bodyPr/>
                    <a:lstStyle/>
                    <a:p>
                      <a:pPr algn="r" fontAlgn="ctr"/>
                      <a:r>
                        <a:rPr lang="en-US" altLang="ja-JP" sz="1600" b="0" u="none" strike="noStrike" dirty="0">
                          <a:solidFill>
                            <a:srgbClr val="FF0000"/>
                          </a:solidFill>
                          <a:effectLst/>
                          <a:latin typeface="ＭＳ Ｐ明朝" panose="02020600040205080304" pitchFamily="18" charset="-128"/>
                          <a:ea typeface="ＭＳ Ｐ明朝" panose="02020600040205080304" pitchFamily="18" charset="-128"/>
                        </a:rPr>
                        <a:t>3.29* </a:t>
                      </a:r>
                      <a:endParaRPr lang="en-US" altLang="ja-JP" sz="1600" b="0" i="0" u="none" strike="noStrike" dirty="0">
                        <a:solidFill>
                          <a:srgbClr val="FF0000"/>
                        </a:solidFill>
                        <a:effectLst/>
                        <a:latin typeface="ＭＳ Ｐ明朝" panose="02020600040205080304" pitchFamily="18" charset="-128"/>
                        <a:ea typeface="ＭＳ Ｐ明朝" panose="02020600040205080304" pitchFamily="18" charset="-128"/>
                      </a:endParaRPr>
                    </a:p>
                  </a:txBody>
                  <a:tcPr marL="9525" marR="9525" marT="9525" marB="0" anchor="ctr"/>
                </a:tc>
                <a:tc>
                  <a:txBody>
                    <a:bodyPr/>
                    <a:lstStyle/>
                    <a:p>
                      <a:pPr algn="r" fontAlgn="ctr"/>
                      <a:r>
                        <a:rPr lang="en-US" altLang="ja-JP" sz="1600" b="0" u="none" strike="noStrike" dirty="0">
                          <a:solidFill>
                            <a:srgbClr val="000000"/>
                          </a:solidFill>
                          <a:effectLst/>
                          <a:latin typeface="ＭＳ Ｐ明朝" panose="02020600040205080304" pitchFamily="18" charset="-128"/>
                          <a:ea typeface="ＭＳ Ｐ明朝" panose="02020600040205080304" pitchFamily="18" charset="-128"/>
                        </a:rPr>
                        <a:t>0.42 </a:t>
                      </a:r>
                      <a:endParaRPr lang="en-US" altLang="ja-JP" sz="1600" b="0" i="0" u="none" strike="noStrike" dirty="0">
                        <a:solidFill>
                          <a:srgbClr val="000000"/>
                        </a:solidFill>
                        <a:effectLst/>
                        <a:latin typeface="ＭＳ Ｐ明朝" panose="02020600040205080304" pitchFamily="18" charset="-128"/>
                        <a:ea typeface="ＭＳ Ｐ明朝" panose="02020600040205080304" pitchFamily="18" charset="-128"/>
                      </a:endParaRPr>
                    </a:p>
                  </a:txBody>
                  <a:tcPr marL="9525" marR="9525" marT="9525" marB="0" anchor="ctr"/>
                </a:tc>
                <a:tc>
                  <a:txBody>
                    <a:bodyPr/>
                    <a:lstStyle/>
                    <a:p>
                      <a:pPr algn="r" fontAlgn="ctr"/>
                      <a:r>
                        <a:rPr lang="en-US" altLang="ja-JP" sz="1600" b="0" u="none" strike="noStrike">
                          <a:solidFill>
                            <a:srgbClr val="000000"/>
                          </a:solidFill>
                          <a:effectLst/>
                          <a:latin typeface="ＭＳ Ｐ明朝" panose="02020600040205080304" pitchFamily="18" charset="-128"/>
                          <a:ea typeface="ＭＳ Ｐ明朝" panose="02020600040205080304" pitchFamily="18" charset="-128"/>
                        </a:rPr>
                        <a:t>0.86 </a:t>
                      </a:r>
                      <a:endParaRPr lang="en-US" altLang="ja-JP" sz="1600" b="0" i="0" u="none" strike="noStrike">
                        <a:solidFill>
                          <a:srgbClr val="000000"/>
                        </a:solidFill>
                        <a:effectLst/>
                        <a:latin typeface="ＭＳ Ｐ明朝" panose="02020600040205080304" pitchFamily="18" charset="-128"/>
                        <a:ea typeface="ＭＳ Ｐ明朝" panose="02020600040205080304" pitchFamily="18" charset="-128"/>
                      </a:endParaRPr>
                    </a:p>
                  </a:txBody>
                  <a:tcPr marL="9525" marR="9525" marT="9525" marB="0" anchor="ctr"/>
                </a:tc>
                <a:tc>
                  <a:txBody>
                    <a:bodyPr/>
                    <a:lstStyle/>
                    <a:p>
                      <a:pPr algn="r" fontAlgn="ctr"/>
                      <a:r>
                        <a:rPr lang="en-US" altLang="ja-JP" sz="1600" b="0" u="none" strike="noStrike" dirty="0">
                          <a:solidFill>
                            <a:srgbClr val="FF0000"/>
                          </a:solidFill>
                          <a:effectLst/>
                          <a:latin typeface="ＭＳ Ｐ明朝" panose="02020600040205080304" pitchFamily="18" charset="-128"/>
                          <a:ea typeface="ＭＳ Ｐ明朝" panose="02020600040205080304" pitchFamily="18" charset="-128"/>
                        </a:rPr>
                        <a:t>3.78* </a:t>
                      </a:r>
                      <a:endParaRPr lang="en-US" altLang="ja-JP" sz="1600" b="0" i="0" u="none" strike="noStrike" dirty="0">
                        <a:solidFill>
                          <a:srgbClr val="FF0000"/>
                        </a:solidFill>
                        <a:effectLst/>
                        <a:latin typeface="ＭＳ Ｐ明朝" panose="02020600040205080304" pitchFamily="18" charset="-128"/>
                        <a:ea typeface="ＭＳ Ｐ明朝" panose="02020600040205080304" pitchFamily="18" charset="-128"/>
                      </a:endParaRPr>
                    </a:p>
                  </a:txBody>
                  <a:tcPr marL="9525" marR="9525" marT="9525" marB="0" anchor="ctr"/>
                </a:tc>
                <a:tc>
                  <a:txBody>
                    <a:bodyPr/>
                    <a:lstStyle/>
                    <a:p>
                      <a:pPr algn="r" fontAlgn="ctr"/>
                      <a:r>
                        <a:rPr lang="en-US" altLang="ja-JP" sz="1600" b="0" u="none" strike="noStrike" dirty="0">
                          <a:solidFill>
                            <a:srgbClr val="000000"/>
                          </a:solidFill>
                          <a:effectLst/>
                          <a:latin typeface="ＭＳ Ｐ明朝" panose="02020600040205080304" pitchFamily="18" charset="-128"/>
                          <a:ea typeface="ＭＳ Ｐ明朝" panose="02020600040205080304" pitchFamily="18" charset="-128"/>
                        </a:rPr>
                        <a:t>1.50 </a:t>
                      </a:r>
                      <a:endParaRPr lang="en-US" altLang="ja-JP" sz="1600" b="0" i="0" u="none" strike="noStrike" dirty="0">
                        <a:solidFill>
                          <a:srgbClr val="000000"/>
                        </a:solidFill>
                        <a:effectLst/>
                        <a:latin typeface="ＭＳ Ｐ明朝" panose="02020600040205080304" pitchFamily="18" charset="-128"/>
                        <a:ea typeface="ＭＳ Ｐ明朝" panose="02020600040205080304" pitchFamily="18" charset="-128"/>
                      </a:endParaRPr>
                    </a:p>
                  </a:txBody>
                  <a:tcPr marL="9525" marR="9525" marT="9525" marB="0" anchor="ctr"/>
                </a:tc>
                <a:extLst>
                  <a:ext uri="{0D108BD9-81ED-4DB2-BD59-A6C34878D82A}">
                    <a16:rowId xmlns:a16="http://schemas.microsoft.com/office/drawing/2014/main" val="210466875"/>
                  </a:ext>
                </a:extLst>
              </a:tr>
              <a:tr h="604605">
                <a:tc>
                  <a:txBody>
                    <a:bodyPr/>
                    <a:lstStyle/>
                    <a:p>
                      <a:pPr algn="l" fontAlgn="ctr"/>
                      <a:r>
                        <a:rPr lang="ja-JP" altLang="en-US" sz="1600" b="0" u="none" strike="noStrike" dirty="0">
                          <a:solidFill>
                            <a:srgbClr val="000000"/>
                          </a:solidFill>
                          <a:effectLst/>
                          <a:latin typeface="ＭＳ Ｐ明朝" panose="02020600040205080304" pitchFamily="18" charset="-128"/>
                          <a:ea typeface="ＭＳ Ｐ明朝" panose="02020600040205080304" pitchFamily="18" charset="-128"/>
                        </a:rPr>
                        <a:t>経験学習を意識した人材育成の実施</a:t>
                      </a:r>
                      <a:endParaRPr lang="en-US" altLang="ja-JP" sz="1600" b="0" u="none" strike="noStrike" dirty="0">
                        <a:solidFill>
                          <a:srgbClr val="000000"/>
                        </a:solidFill>
                        <a:effectLst/>
                        <a:latin typeface="ＭＳ Ｐ明朝" panose="02020600040205080304" pitchFamily="18" charset="-128"/>
                        <a:ea typeface="ＭＳ Ｐ明朝" panose="02020600040205080304" pitchFamily="18" charset="-128"/>
                      </a:endParaRPr>
                    </a:p>
                    <a:p>
                      <a:pPr algn="l" fontAlgn="ctr"/>
                      <a:r>
                        <a:rPr lang="ja-JP" altLang="en-US" sz="1600" b="0" u="none" strike="noStrike" dirty="0">
                          <a:solidFill>
                            <a:srgbClr val="000000"/>
                          </a:solidFill>
                          <a:effectLst/>
                          <a:latin typeface="ＭＳ Ｐ明朝" panose="02020600040205080304" pitchFamily="18" charset="-128"/>
                          <a:ea typeface="ＭＳ Ｐ明朝" panose="02020600040205080304" pitchFamily="18" charset="-128"/>
                        </a:rPr>
                        <a:t>（統括保健師）</a:t>
                      </a:r>
                      <a:endParaRPr lang="ja-JP" altLang="en-US" sz="1600" b="0" i="0" u="none" strike="noStrike" dirty="0">
                        <a:solidFill>
                          <a:srgbClr val="000000"/>
                        </a:solidFill>
                        <a:effectLst/>
                        <a:latin typeface="ＭＳ Ｐ明朝" panose="02020600040205080304" pitchFamily="18" charset="-128"/>
                        <a:ea typeface="ＭＳ Ｐ明朝" panose="02020600040205080304" pitchFamily="18" charset="-128"/>
                      </a:endParaRPr>
                    </a:p>
                  </a:txBody>
                  <a:tcPr marL="9525" marR="9525" marT="9525" marB="0" anchor="ctr"/>
                </a:tc>
                <a:tc>
                  <a:txBody>
                    <a:bodyPr/>
                    <a:lstStyle/>
                    <a:p>
                      <a:pPr algn="r" fontAlgn="ctr"/>
                      <a:r>
                        <a:rPr lang="en-US" altLang="ja-JP" sz="1600" b="0" u="none" strike="noStrike" dirty="0">
                          <a:solidFill>
                            <a:srgbClr val="000000"/>
                          </a:solidFill>
                          <a:effectLst/>
                          <a:latin typeface="ＭＳ Ｐ明朝" panose="02020600040205080304" pitchFamily="18" charset="-128"/>
                          <a:ea typeface="ＭＳ Ｐ明朝" panose="02020600040205080304" pitchFamily="18" charset="-128"/>
                        </a:rPr>
                        <a:t>0.69 </a:t>
                      </a:r>
                      <a:endParaRPr lang="en-US" altLang="ja-JP" sz="1600" b="0" i="0" u="none" strike="noStrike" dirty="0">
                        <a:solidFill>
                          <a:srgbClr val="000000"/>
                        </a:solidFill>
                        <a:effectLst/>
                        <a:latin typeface="ＭＳ Ｐ明朝" panose="02020600040205080304" pitchFamily="18" charset="-128"/>
                        <a:ea typeface="ＭＳ Ｐ明朝" panose="02020600040205080304" pitchFamily="18" charset="-128"/>
                      </a:endParaRPr>
                    </a:p>
                  </a:txBody>
                  <a:tcPr marL="9525" marR="9525" marT="9525" marB="0" anchor="ctr"/>
                </a:tc>
                <a:tc>
                  <a:txBody>
                    <a:bodyPr/>
                    <a:lstStyle/>
                    <a:p>
                      <a:pPr algn="r" fontAlgn="ctr"/>
                      <a:r>
                        <a:rPr lang="en-US" altLang="ja-JP" sz="1600" b="0" u="none" strike="noStrike" dirty="0">
                          <a:solidFill>
                            <a:srgbClr val="FF0000"/>
                          </a:solidFill>
                          <a:effectLst/>
                          <a:latin typeface="ＭＳ Ｐ明朝" panose="02020600040205080304" pitchFamily="18" charset="-128"/>
                          <a:ea typeface="ＭＳ Ｐ明朝" panose="02020600040205080304" pitchFamily="18" charset="-128"/>
                        </a:rPr>
                        <a:t>1.86* </a:t>
                      </a:r>
                      <a:endParaRPr lang="en-US" altLang="ja-JP" sz="1600" b="0" i="0" u="none" strike="noStrike" dirty="0">
                        <a:solidFill>
                          <a:srgbClr val="FF0000"/>
                        </a:solidFill>
                        <a:effectLst/>
                        <a:latin typeface="ＭＳ Ｐ明朝" panose="02020600040205080304" pitchFamily="18" charset="-128"/>
                        <a:ea typeface="ＭＳ Ｐ明朝" panose="02020600040205080304" pitchFamily="18" charset="-128"/>
                      </a:endParaRPr>
                    </a:p>
                  </a:txBody>
                  <a:tcPr marL="9525" marR="9525" marT="9525" marB="0" anchor="ctr"/>
                </a:tc>
                <a:tc>
                  <a:txBody>
                    <a:bodyPr/>
                    <a:lstStyle/>
                    <a:p>
                      <a:pPr algn="r" fontAlgn="ctr"/>
                      <a:r>
                        <a:rPr lang="en-US" altLang="ja-JP" sz="1600" b="0" u="none" strike="noStrike" dirty="0">
                          <a:solidFill>
                            <a:srgbClr val="000000"/>
                          </a:solidFill>
                          <a:effectLst/>
                          <a:latin typeface="ＭＳ Ｐ明朝" panose="02020600040205080304" pitchFamily="18" charset="-128"/>
                          <a:ea typeface="ＭＳ Ｐ明朝" panose="02020600040205080304" pitchFamily="18" charset="-128"/>
                        </a:rPr>
                        <a:t>1.34 </a:t>
                      </a:r>
                      <a:endParaRPr lang="en-US" altLang="ja-JP" sz="1600" b="0" i="0" u="none" strike="noStrike" dirty="0">
                        <a:solidFill>
                          <a:srgbClr val="000000"/>
                        </a:solidFill>
                        <a:effectLst/>
                        <a:latin typeface="ＭＳ Ｐ明朝" panose="02020600040205080304" pitchFamily="18" charset="-128"/>
                        <a:ea typeface="ＭＳ Ｐ明朝" panose="02020600040205080304" pitchFamily="18" charset="-128"/>
                      </a:endParaRPr>
                    </a:p>
                  </a:txBody>
                  <a:tcPr marL="9525" marR="9525" marT="9525" marB="0" anchor="ctr"/>
                </a:tc>
                <a:tc>
                  <a:txBody>
                    <a:bodyPr/>
                    <a:lstStyle/>
                    <a:p>
                      <a:pPr algn="r" fontAlgn="ctr"/>
                      <a:r>
                        <a:rPr lang="en-US" altLang="ja-JP" sz="1600" b="0" u="none" strike="noStrike" dirty="0">
                          <a:solidFill>
                            <a:srgbClr val="000000"/>
                          </a:solidFill>
                          <a:effectLst/>
                          <a:latin typeface="ＭＳ Ｐ明朝" panose="02020600040205080304" pitchFamily="18" charset="-128"/>
                          <a:ea typeface="ＭＳ Ｐ明朝" panose="02020600040205080304" pitchFamily="18" charset="-128"/>
                        </a:rPr>
                        <a:t>1.78 </a:t>
                      </a:r>
                      <a:endParaRPr lang="en-US" altLang="ja-JP" sz="1600" b="0" i="0" u="none" strike="noStrike" dirty="0">
                        <a:solidFill>
                          <a:srgbClr val="000000"/>
                        </a:solidFill>
                        <a:effectLst/>
                        <a:latin typeface="ＭＳ Ｐ明朝" panose="02020600040205080304" pitchFamily="18" charset="-128"/>
                        <a:ea typeface="ＭＳ Ｐ明朝" panose="02020600040205080304" pitchFamily="18" charset="-128"/>
                      </a:endParaRPr>
                    </a:p>
                  </a:txBody>
                  <a:tcPr marL="9525" marR="9525" marT="9525" marB="0" anchor="ctr"/>
                </a:tc>
                <a:tc>
                  <a:txBody>
                    <a:bodyPr/>
                    <a:lstStyle/>
                    <a:p>
                      <a:pPr algn="r" fontAlgn="ctr"/>
                      <a:r>
                        <a:rPr lang="en-US" altLang="ja-JP" sz="1600" b="0" u="none" strike="noStrike" dirty="0">
                          <a:solidFill>
                            <a:srgbClr val="FF0000"/>
                          </a:solidFill>
                          <a:effectLst/>
                          <a:latin typeface="ＭＳ Ｐ明朝" panose="02020600040205080304" pitchFamily="18" charset="-128"/>
                          <a:ea typeface="ＭＳ Ｐ明朝" panose="02020600040205080304" pitchFamily="18" charset="-128"/>
                        </a:rPr>
                        <a:t>2.06* </a:t>
                      </a:r>
                      <a:endParaRPr lang="en-US" altLang="ja-JP" sz="1600" b="0" i="0" u="none" strike="noStrike" dirty="0">
                        <a:solidFill>
                          <a:srgbClr val="FF0000"/>
                        </a:solidFill>
                        <a:effectLst/>
                        <a:latin typeface="ＭＳ Ｐ明朝" panose="02020600040205080304" pitchFamily="18" charset="-128"/>
                        <a:ea typeface="ＭＳ Ｐ明朝" panose="02020600040205080304" pitchFamily="18" charset="-128"/>
                      </a:endParaRPr>
                    </a:p>
                  </a:txBody>
                  <a:tcPr marL="9525" marR="9525" marT="9525" marB="0" anchor="ctr"/>
                </a:tc>
                <a:tc>
                  <a:txBody>
                    <a:bodyPr/>
                    <a:lstStyle/>
                    <a:p>
                      <a:pPr algn="r" fontAlgn="ctr"/>
                      <a:r>
                        <a:rPr lang="en-US" altLang="ja-JP" sz="1600" b="0" u="none" strike="noStrike">
                          <a:solidFill>
                            <a:srgbClr val="000000"/>
                          </a:solidFill>
                          <a:effectLst/>
                          <a:latin typeface="ＭＳ Ｐ明朝" panose="02020600040205080304" pitchFamily="18" charset="-128"/>
                          <a:ea typeface="ＭＳ Ｐ明朝" panose="02020600040205080304" pitchFamily="18" charset="-128"/>
                        </a:rPr>
                        <a:t>0.88 </a:t>
                      </a:r>
                      <a:endParaRPr lang="en-US" altLang="ja-JP" sz="1600" b="0" i="0" u="none" strike="noStrike">
                        <a:solidFill>
                          <a:srgbClr val="000000"/>
                        </a:solidFill>
                        <a:effectLst/>
                        <a:latin typeface="ＭＳ Ｐ明朝" panose="02020600040205080304" pitchFamily="18" charset="-128"/>
                        <a:ea typeface="ＭＳ Ｐ明朝" panose="02020600040205080304" pitchFamily="18" charset="-128"/>
                      </a:endParaRPr>
                    </a:p>
                  </a:txBody>
                  <a:tcPr marL="9525" marR="9525" marT="9525" marB="0" anchor="ctr"/>
                </a:tc>
                <a:tc>
                  <a:txBody>
                    <a:bodyPr/>
                    <a:lstStyle/>
                    <a:p>
                      <a:pPr algn="r" fontAlgn="ctr"/>
                      <a:r>
                        <a:rPr lang="en-US" altLang="ja-JP" sz="1600" b="0" u="none" strike="noStrike" dirty="0">
                          <a:solidFill>
                            <a:srgbClr val="000000"/>
                          </a:solidFill>
                          <a:effectLst/>
                          <a:latin typeface="ＭＳ Ｐ明朝" panose="02020600040205080304" pitchFamily="18" charset="-128"/>
                          <a:ea typeface="ＭＳ Ｐ明朝" panose="02020600040205080304" pitchFamily="18" charset="-128"/>
                        </a:rPr>
                        <a:t>1.57 </a:t>
                      </a:r>
                      <a:endParaRPr lang="en-US" altLang="ja-JP" sz="1600" b="0" i="0" u="none" strike="noStrike" dirty="0">
                        <a:solidFill>
                          <a:srgbClr val="000000"/>
                        </a:solidFill>
                        <a:effectLst/>
                        <a:latin typeface="ＭＳ Ｐ明朝" panose="02020600040205080304" pitchFamily="18" charset="-128"/>
                        <a:ea typeface="ＭＳ Ｐ明朝" panose="02020600040205080304" pitchFamily="18" charset="-128"/>
                      </a:endParaRPr>
                    </a:p>
                  </a:txBody>
                  <a:tcPr marL="9525" marR="9525" marT="9525" marB="0" anchor="ctr"/>
                </a:tc>
                <a:extLst>
                  <a:ext uri="{0D108BD9-81ED-4DB2-BD59-A6C34878D82A}">
                    <a16:rowId xmlns:a16="http://schemas.microsoft.com/office/drawing/2014/main" val="2251421954"/>
                  </a:ext>
                </a:extLst>
              </a:tr>
              <a:tr h="604605">
                <a:tc>
                  <a:txBody>
                    <a:bodyPr/>
                    <a:lstStyle/>
                    <a:p>
                      <a:pPr algn="l" fontAlgn="ctr"/>
                      <a:r>
                        <a:rPr lang="ja-JP" altLang="en-US" sz="1600" b="0" u="none" strike="noStrike" dirty="0">
                          <a:solidFill>
                            <a:srgbClr val="000000"/>
                          </a:solidFill>
                          <a:effectLst/>
                          <a:latin typeface="ＭＳ Ｐ明朝" panose="02020600040205080304" pitchFamily="18" charset="-128"/>
                          <a:ea typeface="ＭＳ Ｐ明朝" panose="02020600040205080304" pitchFamily="18" charset="-128"/>
                        </a:rPr>
                        <a:t>保健師のプリセプターを配置（人事部門）</a:t>
                      </a:r>
                      <a:endParaRPr lang="en-US" altLang="ja-JP" sz="1600" b="0" i="0" u="none" strike="noStrike" dirty="0">
                        <a:solidFill>
                          <a:srgbClr val="000000"/>
                        </a:solidFill>
                        <a:effectLst/>
                        <a:latin typeface="ＭＳ Ｐ明朝" panose="02020600040205080304" pitchFamily="18" charset="-128"/>
                        <a:ea typeface="ＭＳ Ｐ明朝" panose="02020600040205080304" pitchFamily="18" charset="-128"/>
                      </a:endParaRPr>
                    </a:p>
                  </a:txBody>
                  <a:tcPr marL="9525" marR="9525" marT="9525" marB="0" anchor="ctr"/>
                </a:tc>
                <a:tc>
                  <a:txBody>
                    <a:bodyPr/>
                    <a:lstStyle/>
                    <a:p>
                      <a:pPr algn="r" fontAlgn="ctr"/>
                      <a:r>
                        <a:rPr lang="en-US" altLang="ja-JP" sz="1600" b="0" u="none" strike="noStrike" dirty="0">
                          <a:solidFill>
                            <a:srgbClr val="FF0000"/>
                          </a:solidFill>
                          <a:effectLst/>
                          <a:latin typeface="ＭＳ Ｐ明朝" panose="02020600040205080304" pitchFamily="18" charset="-128"/>
                          <a:ea typeface="ＭＳ Ｐ明朝" panose="02020600040205080304" pitchFamily="18" charset="-128"/>
                        </a:rPr>
                        <a:t>3.29* </a:t>
                      </a:r>
                      <a:endParaRPr lang="en-US" altLang="ja-JP" sz="1600" b="0" i="0" u="none" strike="noStrike" dirty="0">
                        <a:solidFill>
                          <a:srgbClr val="FF0000"/>
                        </a:solidFill>
                        <a:effectLst/>
                        <a:latin typeface="ＭＳ Ｐ明朝" panose="02020600040205080304" pitchFamily="18" charset="-128"/>
                        <a:ea typeface="ＭＳ Ｐ明朝" panose="02020600040205080304" pitchFamily="18" charset="-128"/>
                      </a:endParaRPr>
                    </a:p>
                  </a:txBody>
                  <a:tcPr marL="9525" marR="9525" marT="9525" marB="0" anchor="ctr"/>
                </a:tc>
                <a:tc>
                  <a:txBody>
                    <a:bodyPr/>
                    <a:lstStyle/>
                    <a:p>
                      <a:pPr algn="r" fontAlgn="ctr"/>
                      <a:r>
                        <a:rPr lang="en-US" altLang="ja-JP" sz="1600" b="0" u="none" strike="noStrike" dirty="0">
                          <a:solidFill>
                            <a:srgbClr val="000000"/>
                          </a:solidFill>
                          <a:effectLst/>
                          <a:latin typeface="ＭＳ Ｐ明朝" panose="02020600040205080304" pitchFamily="18" charset="-128"/>
                          <a:ea typeface="ＭＳ Ｐ明朝" panose="02020600040205080304" pitchFamily="18" charset="-128"/>
                        </a:rPr>
                        <a:t>1.27 </a:t>
                      </a:r>
                      <a:endParaRPr lang="en-US" altLang="ja-JP" sz="1600" b="0" i="0" u="none" strike="noStrike" dirty="0">
                        <a:solidFill>
                          <a:srgbClr val="000000"/>
                        </a:solidFill>
                        <a:effectLst/>
                        <a:latin typeface="ＭＳ Ｐ明朝" panose="02020600040205080304" pitchFamily="18" charset="-128"/>
                        <a:ea typeface="ＭＳ Ｐ明朝" panose="02020600040205080304" pitchFamily="18" charset="-128"/>
                      </a:endParaRPr>
                    </a:p>
                  </a:txBody>
                  <a:tcPr marL="9525" marR="9525" marT="9525" marB="0" anchor="ctr"/>
                </a:tc>
                <a:tc>
                  <a:txBody>
                    <a:bodyPr/>
                    <a:lstStyle/>
                    <a:p>
                      <a:pPr algn="r" fontAlgn="ctr"/>
                      <a:r>
                        <a:rPr lang="en-US" altLang="ja-JP" sz="1600" b="0" u="none" strike="noStrike" dirty="0">
                          <a:solidFill>
                            <a:srgbClr val="000000"/>
                          </a:solidFill>
                          <a:effectLst/>
                          <a:latin typeface="ＭＳ Ｐ明朝" panose="02020600040205080304" pitchFamily="18" charset="-128"/>
                          <a:ea typeface="ＭＳ Ｐ明朝" panose="02020600040205080304" pitchFamily="18" charset="-128"/>
                        </a:rPr>
                        <a:t>1.43 </a:t>
                      </a:r>
                      <a:endParaRPr lang="en-US" altLang="ja-JP" sz="1600" b="0" i="0" u="none" strike="noStrike" dirty="0">
                        <a:solidFill>
                          <a:srgbClr val="000000"/>
                        </a:solidFill>
                        <a:effectLst/>
                        <a:latin typeface="ＭＳ Ｐ明朝" panose="02020600040205080304" pitchFamily="18" charset="-128"/>
                        <a:ea typeface="ＭＳ Ｐ明朝" panose="02020600040205080304" pitchFamily="18" charset="-128"/>
                      </a:endParaRPr>
                    </a:p>
                  </a:txBody>
                  <a:tcPr marL="9525" marR="9525" marT="9525" marB="0" anchor="ctr"/>
                </a:tc>
                <a:tc>
                  <a:txBody>
                    <a:bodyPr/>
                    <a:lstStyle/>
                    <a:p>
                      <a:pPr algn="r" fontAlgn="ctr"/>
                      <a:r>
                        <a:rPr lang="en-US" altLang="ja-JP" sz="1600" b="0" u="none" strike="noStrike" dirty="0">
                          <a:solidFill>
                            <a:srgbClr val="000000"/>
                          </a:solidFill>
                          <a:effectLst/>
                          <a:latin typeface="ＭＳ Ｐ明朝" panose="02020600040205080304" pitchFamily="18" charset="-128"/>
                          <a:ea typeface="ＭＳ Ｐ明朝" panose="02020600040205080304" pitchFamily="18" charset="-128"/>
                        </a:rPr>
                        <a:t>1.44 </a:t>
                      </a:r>
                      <a:endParaRPr lang="en-US" altLang="ja-JP" sz="1600" b="0" i="0" u="none" strike="noStrike" dirty="0">
                        <a:solidFill>
                          <a:srgbClr val="000000"/>
                        </a:solidFill>
                        <a:effectLst/>
                        <a:latin typeface="ＭＳ Ｐ明朝" panose="02020600040205080304" pitchFamily="18" charset="-128"/>
                        <a:ea typeface="ＭＳ Ｐ明朝" panose="02020600040205080304" pitchFamily="18" charset="-128"/>
                      </a:endParaRPr>
                    </a:p>
                  </a:txBody>
                  <a:tcPr marL="9525" marR="9525" marT="9525" marB="0" anchor="ctr"/>
                </a:tc>
                <a:tc>
                  <a:txBody>
                    <a:bodyPr/>
                    <a:lstStyle/>
                    <a:p>
                      <a:pPr algn="r" fontAlgn="ctr"/>
                      <a:r>
                        <a:rPr lang="en-US" altLang="ja-JP" sz="1600" b="0" u="none" strike="noStrike" dirty="0">
                          <a:solidFill>
                            <a:srgbClr val="000000"/>
                          </a:solidFill>
                          <a:effectLst/>
                          <a:latin typeface="ＭＳ Ｐ明朝" panose="02020600040205080304" pitchFamily="18" charset="-128"/>
                          <a:ea typeface="ＭＳ Ｐ明朝" panose="02020600040205080304" pitchFamily="18" charset="-128"/>
                        </a:rPr>
                        <a:t>1.43 </a:t>
                      </a:r>
                      <a:endParaRPr lang="en-US" altLang="ja-JP" sz="1600" b="0" i="0" u="none" strike="noStrike" dirty="0">
                        <a:solidFill>
                          <a:srgbClr val="000000"/>
                        </a:solidFill>
                        <a:effectLst/>
                        <a:latin typeface="ＭＳ Ｐ明朝" panose="02020600040205080304" pitchFamily="18" charset="-128"/>
                        <a:ea typeface="ＭＳ Ｐ明朝" panose="02020600040205080304" pitchFamily="18" charset="-128"/>
                      </a:endParaRPr>
                    </a:p>
                  </a:txBody>
                  <a:tcPr marL="9525" marR="9525" marT="9525" marB="0" anchor="ctr"/>
                </a:tc>
                <a:tc>
                  <a:txBody>
                    <a:bodyPr/>
                    <a:lstStyle/>
                    <a:p>
                      <a:pPr algn="r" fontAlgn="ctr"/>
                      <a:r>
                        <a:rPr lang="en-US" altLang="ja-JP" sz="1600" b="0" u="none" strike="noStrike">
                          <a:solidFill>
                            <a:srgbClr val="000000"/>
                          </a:solidFill>
                          <a:effectLst/>
                          <a:latin typeface="ＭＳ Ｐ明朝" panose="02020600040205080304" pitchFamily="18" charset="-128"/>
                          <a:ea typeface="ＭＳ Ｐ明朝" panose="02020600040205080304" pitchFamily="18" charset="-128"/>
                        </a:rPr>
                        <a:t>1.78 </a:t>
                      </a:r>
                      <a:endParaRPr lang="en-US" altLang="ja-JP" sz="1600" b="0" i="0" u="none" strike="noStrike">
                        <a:solidFill>
                          <a:srgbClr val="000000"/>
                        </a:solidFill>
                        <a:effectLst/>
                        <a:latin typeface="ＭＳ Ｐ明朝" panose="02020600040205080304" pitchFamily="18" charset="-128"/>
                        <a:ea typeface="ＭＳ Ｐ明朝" panose="02020600040205080304" pitchFamily="18" charset="-128"/>
                      </a:endParaRPr>
                    </a:p>
                  </a:txBody>
                  <a:tcPr marL="9525" marR="9525" marT="9525" marB="0" anchor="ctr"/>
                </a:tc>
                <a:tc>
                  <a:txBody>
                    <a:bodyPr/>
                    <a:lstStyle/>
                    <a:p>
                      <a:pPr algn="r" fontAlgn="ctr"/>
                      <a:r>
                        <a:rPr lang="en-US" altLang="ja-JP" sz="1600" b="0" u="none" strike="noStrike" dirty="0">
                          <a:solidFill>
                            <a:schemeClr val="tx1"/>
                          </a:solidFill>
                          <a:effectLst/>
                          <a:latin typeface="ＭＳ Ｐ明朝" panose="02020600040205080304" pitchFamily="18" charset="-128"/>
                          <a:ea typeface="ＭＳ Ｐ明朝" panose="02020600040205080304" pitchFamily="18" charset="-128"/>
                        </a:rPr>
                        <a:t>1.53 </a:t>
                      </a:r>
                      <a:r>
                        <a:rPr lang="en-US" altLang="ja-JP" sz="1600" b="0" u="none" strike="noStrike" dirty="0">
                          <a:solidFill>
                            <a:srgbClr val="FF0000"/>
                          </a:solidFill>
                          <a:effectLst/>
                          <a:latin typeface="ＭＳ Ｐ明朝" panose="02020600040205080304" pitchFamily="18" charset="-128"/>
                          <a:ea typeface="ＭＳ Ｐ明朝" panose="02020600040205080304" pitchFamily="18" charset="-128"/>
                        </a:rPr>
                        <a:t> </a:t>
                      </a:r>
                      <a:endParaRPr lang="en-US" altLang="ja-JP" sz="1600" b="0" i="0" u="none" strike="noStrike" dirty="0">
                        <a:solidFill>
                          <a:srgbClr val="FF0000"/>
                        </a:solidFill>
                        <a:effectLst/>
                        <a:latin typeface="ＭＳ Ｐ明朝" panose="02020600040205080304" pitchFamily="18" charset="-128"/>
                        <a:ea typeface="ＭＳ Ｐ明朝" panose="02020600040205080304" pitchFamily="18" charset="-128"/>
                      </a:endParaRPr>
                    </a:p>
                  </a:txBody>
                  <a:tcPr marL="9525" marR="9525" marT="9525" marB="0" anchor="ctr"/>
                </a:tc>
                <a:extLst>
                  <a:ext uri="{0D108BD9-81ED-4DB2-BD59-A6C34878D82A}">
                    <a16:rowId xmlns:a16="http://schemas.microsoft.com/office/drawing/2014/main" val="1738115374"/>
                  </a:ext>
                </a:extLst>
              </a:tr>
              <a:tr h="604605">
                <a:tc>
                  <a:txBody>
                    <a:bodyPr/>
                    <a:lstStyle/>
                    <a:p>
                      <a:pPr algn="l" fontAlgn="ctr"/>
                      <a:r>
                        <a:rPr lang="ja-JP" altLang="en-US" sz="1600" b="0" u="none" strike="noStrike" dirty="0">
                          <a:solidFill>
                            <a:srgbClr val="FF0000"/>
                          </a:solidFill>
                          <a:effectLst/>
                          <a:latin typeface="ＭＳ Ｐ明朝" panose="02020600040205080304" pitchFamily="18" charset="-128"/>
                          <a:ea typeface="ＭＳ Ｐ明朝" panose="02020600040205080304" pitchFamily="18" charset="-128"/>
                        </a:rPr>
                        <a:t>業務遂行上必要な研修が受講しやすい</a:t>
                      </a:r>
                      <a:endParaRPr lang="en-US" altLang="ja-JP" sz="1600" b="0" i="0" u="none" strike="noStrike" dirty="0">
                        <a:solidFill>
                          <a:srgbClr val="FF0000"/>
                        </a:solidFill>
                        <a:effectLst/>
                        <a:latin typeface="ＭＳ Ｐ明朝" panose="02020600040205080304" pitchFamily="18" charset="-128"/>
                        <a:ea typeface="ＭＳ Ｐ明朝" panose="02020600040205080304" pitchFamily="18" charset="-128"/>
                      </a:endParaRPr>
                    </a:p>
                  </a:txBody>
                  <a:tcPr marL="9525" marR="9525" marT="9525" marB="0" anchor="ctr"/>
                </a:tc>
                <a:tc>
                  <a:txBody>
                    <a:bodyPr/>
                    <a:lstStyle/>
                    <a:p>
                      <a:pPr algn="r" fontAlgn="ctr"/>
                      <a:r>
                        <a:rPr lang="en-US" altLang="ja-JP" sz="1600" b="0" u="none" strike="noStrike" dirty="0">
                          <a:solidFill>
                            <a:srgbClr val="000000"/>
                          </a:solidFill>
                          <a:effectLst/>
                          <a:latin typeface="ＭＳ Ｐ明朝" panose="02020600040205080304" pitchFamily="18" charset="-128"/>
                          <a:ea typeface="ＭＳ Ｐ明朝" panose="02020600040205080304" pitchFamily="18" charset="-128"/>
                        </a:rPr>
                        <a:t>1.71 </a:t>
                      </a:r>
                      <a:endParaRPr lang="en-US" altLang="ja-JP" sz="1600" b="0" i="0" u="none" strike="noStrike" dirty="0">
                        <a:solidFill>
                          <a:srgbClr val="000000"/>
                        </a:solidFill>
                        <a:effectLst/>
                        <a:latin typeface="ＭＳ Ｐ明朝" panose="02020600040205080304" pitchFamily="18" charset="-128"/>
                        <a:ea typeface="ＭＳ Ｐ明朝" panose="02020600040205080304" pitchFamily="18" charset="-128"/>
                      </a:endParaRPr>
                    </a:p>
                  </a:txBody>
                  <a:tcPr marL="9525" marR="9525" marT="9525" marB="0" anchor="ctr"/>
                </a:tc>
                <a:tc>
                  <a:txBody>
                    <a:bodyPr/>
                    <a:lstStyle/>
                    <a:p>
                      <a:pPr algn="r" fontAlgn="ctr"/>
                      <a:r>
                        <a:rPr lang="en-US" altLang="ja-JP" sz="1600" b="0" u="none" strike="noStrike" dirty="0">
                          <a:solidFill>
                            <a:srgbClr val="000000"/>
                          </a:solidFill>
                          <a:effectLst/>
                          <a:latin typeface="ＭＳ Ｐ明朝" panose="02020600040205080304" pitchFamily="18" charset="-128"/>
                          <a:ea typeface="ＭＳ Ｐ明朝" panose="02020600040205080304" pitchFamily="18" charset="-128"/>
                        </a:rPr>
                        <a:t>1.94 </a:t>
                      </a:r>
                      <a:endParaRPr lang="en-US" altLang="ja-JP" sz="1600" b="0" i="0" u="none" strike="noStrike" dirty="0">
                        <a:solidFill>
                          <a:srgbClr val="000000"/>
                        </a:solidFill>
                        <a:effectLst/>
                        <a:latin typeface="ＭＳ Ｐ明朝" panose="02020600040205080304" pitchFamily="18" charset="-128"/>
                        <a:ea typeface="ＭＳ Ｐ明朝" panose="02020600040205080304" pitchFamily="18" charset="-128"/>
                      </a:endParaRPr>
                    </a:p>
                  </a:txBody>
                  <a:tcPr marL="9525" marR="9525" marT="9525" marB="0" anchor="ctr"/>
                </a:tc>
                <a:tc>
                  <a:txBody>
                    <a:bodyPr/>
                    <a:lstStyle/>
                    <a:p>
                      <a:pPr algn="r" fontAlgn="ctr"/>
                      <a:r>
                        <a:rPr lang="en-US" altLang="ja-JP" sz="1600" b="0" u="none" strike="noStrike" dirty="0">
                          <a:solidFill>
                            <a:srgbClr val="000000"/>
                          </a:solidFill>
                          <a:effectLst/>
                          <a:latin typeface="ＭＳ Ｐ明朝" panose="02020600040205080304" pitchFamily="18" charset="-128"/>
                          <a:ea typeface="ＭＳ Ｐ明朝" panose="02020600040205080304" pitchFamily="18" charset="-128"/>
                        </a:rPr>
                        <a:t>2.09 </a:t>
                      </a:r>
                      <a:endParaRPr lang="en-US" altLang="ja-JP" sz="1600" b="0" i="0" u="none" strike="noStrike" dirty="0">
                        <a:solidFill>
                          <a:srgbClr val="000000"/>
                        </a:solidFill>
                        <a:effectLst/>
                        <a:latin typeface="ＭＳ Ｐ明朝" panose="02020600040205080304" pitchFamily="18" charset="-128"/>
                        <a:ea typeface="ＭＳ Ｐ明朝" panose="02020600040205080304" pitchFamily="18" charset="-128"/>
                      </a:endParaRPr>
                    </a:p>
                  </a:txBody>
                  <a:tcPr marL="9525" marR="9525" marT="9525" marB="0" anchor="ctr"/>
                </a:tc>
                <a:tc>
                  <a:txBody>
                    <a:bodyPr/>
                    <a:lstStyle/>
                    <a:p>
                      <a:pPr algn="r" fontAlgn="ctr"/>
                      <a:r>
                        <a:rPr lang="en-US" altLang="ja-JP" sz="1600" b="0" u="none" strike="noStrike" dirty="0">
                          <a:solidFill>
                            <a:srgbClr val="000000"/>
                          </a:solidFill>
                          <a:effectLst/>
                          <a:latin typeface="ＭＳ Ｐ明朝" panose="02020600040205080304" pitchFamily="18" charset="-128"/>
                          <a:ea typeface="ＭＳ Ｐ明朝" panose="02020600040205080304" pitchFamily="18" charset="-128"/>
                        </a:rPr>
                        <a:t>1.88 </a:t>
                      </a:r>
                      <a:endParaRPr lang="en-US" altLang="ja-JP" sz="1600" b="0" i="0" u="none" strike="noStrike" dirty="0">
                        <a:solidFill>
                          <a:srgbClr val="000000"/>
                        </a:solidFill>
                        <a:effectLst/>
                        <a:latin typeface="ＭＳ Ｐ明朝" panose="02020600040205080304" pitchFamily="18" charset="-128"/>
                        <a:ea typeface="ＭＳ Ｐ明朝" panose="02020600040205080304" pitchFamily="18" charset="-128"/>
                      </a:endParaRPr>
                    </a:p>
                  </a:txBody>
                  <a:tcPr marL="9525" marR="9525" marT="9525" marB="0" anchor="ctr"/>
                </a:tc>
                <a:tc>
                  <a:txBody>
                    <a:bodyPr/>
                    <a:lstStyle/>
                    <a:p>
                      <a:pPr algn="r" fontAlgn="ctr"/>
                      <a:r>
                        <a:rPr lang="en-US" altLang="ja-JP" sz="1600" b="0" u="none" strike="noStrike" dirty="0">
                          <a:solidFill>
                            <a:srgbClr val="000000"/>
                          </a:solidFill>
                          <a:effectLst/>
                          <a:latin typeface="ＭＳ Ｐ明朝" panose="02020600040205080304" pitchFamily="18" charset="-128"/>
                          <a:ea typeface="ＭＳ Ｐ明朝" panose="02020600040205080304" pitchFamily="18" charset="-128"/>
                        </a:rPr>
                        <a:t>1.91 </a:t>
                      </a:r>
                      <a:endParaRPr lang="en-US" altLang="ja-JP" sz="1600" b="0" i="0" u="none" strike="noStrike" dirty="0">
                        <a:solidFill>
                          <a:srgbClr val="000000"/>
                        </a:solidFill>
                        <a:effectLst/>
                        <a:latin typeface="ＭＳ Ｐ明朝" panose="02020600040205080304" pitchFamily="18" charset="-128"/>
                        <a:ea typeface="ＭＳ Ｐ明朝" panose="02020600040205080304" pitchFamily="18" charset="-128"/>
                      </a:endParaRPr>
                    </a:p>
                  </a:txBody>
                  <a:tcPr marL="9525" marR="9525" marT="9525" marB="0" anchor="ctr"/>
                </a:tc>
                <a:tc>
                  <a:txBody>
                    <a:bodyPr/>
                    <a:lstStyle/>
                    <a:p>
                      <a:pPr algn="r" fontAlgn="ctr"/>
                      <a:r>
                        <a:rPr lang="en-US" altLang="ja-JP" sz="1600" b="0" u="none" strike="noStrike" dirty="0">
                          <a:solidFill>
                            <a:srgbClr val="000000"/>
                          </a:solidFill>
                          <a:effectLst/>
                          <a:latin typeface="ＭＳ Ｐ明朝" panose="02020600040205080304" pitchFamily="18" charset="-128"/>
                          <a:ea typeface="ＭＳ Ｐ明朝" panose="02020600040205080304" pitchFamily="18" charset="-128"/>
                        </a:rPr>
                        <a:t>1.53 </a:t>
                      </a:r>
                      <a:endParaRPr lang="en-US" altLang="ja-JP" sz="1600" b="0" i="0" u="none" strike="noStrike" dirty="0">
                        <a:solidFill>
                          <a:srgbClr val="000000"/>
                        </a:solidFill>
                        <a:effectLst/>
                        <a:latin typeface="ＭＳ Ｐ明朝" panose="02020600040205080304" pitchFamily="18" charset="-128"/>
                        <a:ea typeface="ＭＳ Ｐ明朝" panose="02020600040205080304" pitchFamily="18" charset="-128"/>
                      </a:endParaRPr>
                    </a:p>
                  </a:txBody>
                  <a:tcPr marL="9525" marR="9525" marT="9525" marB="0" anchor="ctr"/>
                </a:tc>
                <a:tc>
                  <a:txBody>
                    <a:bodyPr/>
                    <a:lstStyle/>
                    <a:p>
                      <a:pPr algn="r" fontAlgn="ctr"/>
                      <a:r>
                        <a:rPr lang="en-US" altLang="ja-JP" sz="1600" b="0" u="none" strike="noStrike" dirty="0">
                          <a:solidFill>
                            <a:srgbClr val="FF0000"/>
                          </a:solidFill>
                          <a:effectLst/>
                          <a:latin typeface="ＭＳ Ｐ明朝" panose="02020600040205080304" pitchFamily="18" charset="-128"/>
                          <a:ea typeface="ＭＳ Ｐ明朝" panose="02020600040205080304" pitchFamily="18" charset="-128"/>
                        </a:rPr>
                        <a:t>1.99*  </a:t>
                      </a:r>
                      <a:endParaRPr lang="en-US" altLang="ja-JP" sz="1600" b="0" i="0" u="none" strike="noStrike" dirty="0">
                        <a:solidFill>
                          <a:srgbClr val="FF0000"/>
                        </a:solidFill>
                        <a:effectLst/>
                        <a:latin typeface="ＭＳ Ｐ明朝" panose="02020600040205080304" pitchFamily="18" charset="-128"/>
                        <a:ea typeface="ＭＳ Ｐ明朝" panose="02020600040205080304" pitchFamily="18" charset="-128"/>
                      </a:endParaRPr>
                    </a:p>
                  </a:txBody>
                  <a:tcPr marL="9525" marR="9525" marT="9525" marB="0" anchor="ctr"/>
                </a:tc>
                <a:extLst>
                  <a:ext uri="{0D108BD9-81ED-4DB2-BD59-A6C34878D82A}">
                    <a16:rowId xmlns:a16="http://schemas.microsoft.com/office/drawing/2014/main" val="3872904264"/>
                  </a:ext>
                </a:extLst>
              </a:tr>
              <a:tr h="604605">
                <a:tc>
                  <a:txBody>
                    <a:bodyPr/>
                    <a:lstStyle/>
                    <a:p>
                      <a:pPr algn="l" fontAlgn="ctr"/>
                      <a:r>
                        <a:rPr lang="ja-JP" altLang="en-US" sz="1600" b="0" u="none" strike="noStrike" dirty="0">
                          <a:solidFill>
                            <a:srgbClr val="FF0000"/>
                          </a:solidFill>
                          <a:effectLst/>
                          <a:latin typeface="ＭＳ Ｐ明朝" panose="02020600040205080304" pitchFamily="18" charset="-128"/>
                          <a:ea typeface="ＭＳ Ｐ明朝" panose="02020600040205080304" pitchFamily="18" charset="-128"/>
                        </a:rPr>
                        <a:t>業務で出した成果についてお互い評価・承認する習慣がある</a:t>
                      </a:r>
                      <a:endParaRPr lang="ja-JP" altLang="en-US" sz="1600" b="0" i="0" u="none" strike="noStrike" dirty="0">
                        <a:solidFill>
                          <a:srgbClr val="FF0000"/>
                        </a:solidFill>
                        <a:effectLst/>
                        <a:latin typeface="ＭＳ Ｐ明朝" panose="02020600040205080304" pitchFamily="18" charset="-128"/>
                        <a:ea typeface="ＭＳ Ｐ明朝" panose="02020600040205080304" pitchFamily="18" charset="-128"/>
                      </a:endParaRPr>
                    </a:p>
                  </a:txBody>
                  <a:tcPr marL="9525" marR="9525" marT="9525" marB="0" anchor="ctr"/>
                </a:tc>
                <a:tc>
                  <a:txBody>
                    <a:bodyPr/>
                    <a:lstStyle/>
                    <a:p>
                      <a:pPr algn="r" fontAlgn="ctr"/>
                      <a:r>
                        <a:rPr lang="en-US" altLang="ja-JP" sz="1600" b="0" u="none" strike="noStrike" dirty="0">
                          <a:solidFill>
                            <a:srgbClr val="FF0000"/>
                          </a:solidFill>
                          <a:effectLst/>
                          <a:latin typeface="ＭＳ Ｐ明朝" panose="02020600040205080304" pitchFamily="18" charset="-128"/>
                          <a:ea typeface="ＭＳ Ｐ明朝" panose="02020600040205080304" pitchFamily="18" charset="-128"/>
                        </a:rPr>
                        <a:t>2.99* </a:t>
                      </a:r>
                      <a:endParaRPr lang="en-US" altLang="ja-JP" sz="1600" b="0" i="0" u="none" strike="noStrike" dirty="0">
                        <a:solidFill>
                          <a:srgbClr val="FF0000"/>
                        </a:solidFill>
                        <a:effectLst/>
                        <a:latin typeface="ＭＳ Ｐ明朝" panose="02020600040205080304" pitchFamily="18" charset="-128"/>
                        <a:ea typeface="ＭＳ Ｐ明朝" panose="02020600040205080304" pitchFamily="18" charset="-128"/>
                      </a:endParaRPr>
                    </a:p>
                  </a:txBody>
                  <a:tcPr marL="9525" marR="9525" marT="9525" marB="0" anchor="ctr"/>
                </a:tc>
                <a:tc>
                  <a:txBody>
                    <a:bodyPr/>
                    <a:lstStyle/>
                    <a:p>
                      <a:pPr algn="r" fontAlgn="ctr"/>
                      <a:r>
                        <a:rPr lang="en-US" altLang="ja-JP" sz="1600" b="0" u="none" strike="noStrike" dirty="0">
                          <a:solidFill>
                            <a:srgbClr val="FF0000"/>
                          </a:solidFill>
                          <a:effectLst/>
                          <a:latin typeface="ＭＳ Ｐ明朝" panose="02020600040205080304" pitchFamily="18" charset="-128"/>
                          <a:ea typeface="ＭＳ Ｐ明朝" panose="02020600040205080304" pitchFamily="18" charset="-128"/>
                        </a:rPr>
                        <a:t>3.24* </a:t>
                      </a:r>
                      <a:endParaRPr lang="en-US" altLang="ja-JP" sz="1600" b="0" i="0" u="none" strike="noStrike" dirty="0">
                        <a:solidFill>
                          <a:srgbClr val="FF0000"/>
                        </a:solidFill>
                        <a:effectLst/>
                        <a:latin typeface="ＭＳ Ｐ明朝" panose="02020600040205080304" pitchFamily="18" charset="-128"/>
                        <a:ea typeface="ＭＳ Ｐ明朝" panose="02020600040205080304" pitchFamily="18" charset="-128"/>
                      </a:endParaRPr>
                    </a:p>
                  </a:txBody>
                  <a:tcPr marL="9525" marR="9525" marT="9525" marB="0" anchor="ctr"/>
                </a:tc>
                <a:tc>
                  <a:txBody>
                    <a:bodyPr/>
                    <a:lstStyle/>
                    <a:p>
                      <a:pPr algn="r" fontAlgn="ctr"/>
                      <a:r>
                        <a:rPr lang="en-US" altLang="ja-JP" sz="1600" b="0" u="none" strike="noStrike" dirty="0">
                          <a:solidFill>
                            <a:srgbClr val="FF0000"/>
                          </a:solidFill>
                          <a:effectLst/>
                          <a:latin typeface="ＭＳ Ｐ明朝" panose="02020600040205080304" pitchFamily="18" charset="-128"/>
                          <a:ea typeface="ＭＳ Ｐ明朝" panose="02020600040205080304" pitchFamily="18" charset="-128"/>
                        </a:rPr>
                        <a:t>2.79* </a:t>
                      </a:r>
                      <a:endParaRPr lang="en-US" altLang="ja-JP" sz="1600" b="0" i="0" u="none" strike="noStrike" dirty="0">
                        <a:solidFill>
                          <a:srgbClr val="FF0000"/>
                        </a:solidFill>
                        <a:effectLst/>
                        <a:latin typeface="ＭＳ Ｐ明朝" panose="02020600040205080304" pitchFamily="18" charset="-128"/>
                        <a:ea typeface="ＭＳ Ｐ明朝" panose="02020600040205080304" pitchFamily="18" charset="-128"/>
                      </a:endParaRPr>
                    </a:p>
                  </a:txBody>
                  <a:tcPr marL="9525" marR="9525" marT="9525" marB="0" anchor="ctr"/>
                </a:tc>
                <a:tc>
                  <a:txBody>
                    <a:bodyPr/>
                    <a:lstStyle/>
                    <a:p>
                      <a:pPr algn="r" fontAlgn="ctr"/>
                      <a:r>
                        <a:rPr lang="en-US" altLang="ja-JP" sz="1600" b="0" u="none" strike="noStrike" dirty="0">
                          <a:solidFill>
                            <a:srgbClr val="FF0000"/>
                          </a:solidFill>
                          <a:effectLst/>
                          <a:latin typeface="ＭＳ Ｐ明朝" panose="02020600040205080304" pitchFamily="18" charset="-128"/>
                          <a:ea typeface="ＭＳ Ｐ明朝" panose="02020600040205080304" pitchFamily="18" charset="-128"/>
                        </a:rPr>
                        <a:t>3.83* </a:t>
                      </a:r>
                      <a:endParaRPr lang="en-US" altLang="ja-JP" sz="1600" b="0" i="0" u="none" strike="noStrike" dirty="0">
                        <a:solidFill>
                          <a:srgbClr val="FF0000"/>
                        </a:solidFill>
                        <a:effectLst/>
                        <a:latin typeface="ＭＳ Ｐ明朝" panose="02020600040205080304" pitchFamily="18" charset="-128"/>
                        <a:ea typeface="ＭＳ Ｐ明朝" panose="02020600040205080304" pitchFamily="18" charset="-128"/>
                      </a:endParaRPr>
                    </a:p>
                  </a:txBody>
                  <a:tcPr marL="9525" marR="9525" marT="9525" marB="0" anchor="ctr"/>
                </a:tc>
                <a:tc>
                  <a:txBody>
                    <a:bodyPr/>
                    <a:lstStyle/>
                    <a:p>
                      <a:pPr algn="r" fontAlgn="ctr"/>
                      <a:r>
                        <a:rPr lang="en-US" altLang="ja-JP" sz="1600" b="0" u="none" strike="noStrike" dirty="0">
                          <a:solidFill>
                            <a:srgbClr val="FF0000"/>
                          </a:solidFill>
                          <a:effectLst/>
                          <a:latin typeface="ＭＳ Ｐ明朝" panose="02020600040205080304" pitchFamily="18" charset="-128"/>
                          <a:ea typeface="ＭＳ Ｐ明朝" panose="02020600040205080304" pitchFamily="18" charset="-128"/>
                        </a:rPr>
                        <a:t>4.07* </a:t>
                      </a:r>
                      <a:endParaRPr lang="en-US" altLang="ja-JP" sz="1600" b="0" i="0" u="none" strike="noStrike" dirty="0">
                        <a:solidFill>
                          <a:srgbClr val="FF0000"/>
                        </a:solidFill>
                        <a:effectLst/>
                        <a:latin typeface="ＭＳ Ｐ明朝" panose="02020600040205080304" pitchFamily="18" charset="-128"/>
                        <a:ea typeface="ＭＳ Ｐ明朝" panose="02020600040205080304" pitchFamily="18" charset="-128"/>
                      </a:endParaRPr>
                    </a:p>
                  </a:txBody>
                  <a:tcPr marL="9525" marR="9525" marT="9525" marB="0" anchor="ctr"/>
                </a:tc>
                <a:tc>
                  <a:txBody>
                    <a:bodyPr/>
                    <a:lstStyle/>
                    <a:p>
                      <a:pPr algn="r" fontAlgn="ctr"/>
                      <a:r>
                        <a:rPr lang="en-US" altLang="ja-JP" sz="1600" b="0" u="none" strike="noStrike" dirty="0">
                          <a:solidFill>
                            <a:srgbClr val="000000"/>
                          </a:solidFill>
                          <a:effectLst/>
                          <a:latin typeface="ＭＳ Ｐ明朝" panose="02020600040205080304" pitchFamily="18" charset="-128"/>
                          <a:ea typeface="ＭＳ Ｐ明朝" panose="02020600040205080304" pitchFamily="18" charset="-128"/>
                        </a:rPr>
                        <a:t>1.96 </a:t>
                      </a:r>
                      <a:endParaRPr lang="en-US" altLang="ja-JP" sz="1600" b="0" i="0" u="none" strike="noStrike" dirty="0">
                        <a:solidFill>
                          <a:srgbClr val="000000"/>
                        </a:solidFill>
                        <a:effectLst/>
                        <a:latin typeface="ＭＳ Ｐ明朝" panose="02020600040205080304" pitchFamily="18" charset="-128"/>
                        <a:ea typeface="ＭＳ Ｐ明朝" panose="02020600040205080304" pitchFamily="18" charset="-128"/>
                      </a:endParaRPr>
                    </a:p>
                  </a:txBody>
                  <a:tcPr marL="9525" marR="9525" marT="9525" marB="0" anchor="ctr"/>
                </a:tc>
                <a:tc>
                  <a:txBody>
                    <a:bodyPr/>
                    <a:lstStyle/>
                    <a:p>
                      <a:pPr algn="r" fontAlgn="ctr"/>
                      <a:r>
                        <a:rPr lang="en-US" altLang="ja-JP" sz="1600" b="0" u="none" strike="noStrike" dirty="0">
                          <a:solidFill>
                            <a:srgbClr val="FF0000"/>
                          </a:solidFill>
                          <a:effectLst/>
                          <a:latin typeface="ＭＳ Ｐ明朝" panose="02020600040205080304" pitchFamily="18" charset="-128"/>
                          <a:ea typeface="ＭＳ Ｐ明朝" panose="02020600040205080304" pitchFamily="18" charset="-128"/>
                        </a:rPr>
                        <a:t>3.03* </a:t>
                      </a:r>
                      <a:endParaRPr lang="en-US" altLang="ja-JP" sz="1600" b="0" i="0" u="none" strike="noStrike" dirty="0">
                        <a:solidFill>
                          <a:srgbClr val="FF0000"/>
                        </a:solidFill>
                        <a:effectLst/>
                        <a:latin typeface="ＭＳ Ｐ明朝" panose="02020600040205080304" pitchFamily="18" charset="-128"/>
                        <a:ea typeface="ＭＳ Ｐ明朝" panose="02020600040205080304" pitchFamily="18" charset="-128"/>
                      </a:endParaRPr>
                    </a:p>
                  </a:txBody>
                  <a:tcPr marL="9525" marR="9525" marT="9525" marB="0" anchor="ctr"/>
                </a:tc>
                <a:extLst>
                  <a:ext uri="{0D108BD9-81ED-4DB2-BD59-A6C34878D82A}">
                    <a16:rowId xmlns:a16="http://schemas.microsoft.com/office/drawing/2014/main" val="122087686"/>
                  </a:ext>
                </a:extLst>
              </a:tr>
              <a:tr h="604605">
                <a:tc>
                  <a:txBody>
                    <a:bodyPr/>
                    <a:lstStyle/>
                    <a:p>
                      <a:pPr algn="l" fontAlgn="ctr"/>
                      <a:r>
                        <a:rPr lang="ja-JP" altLang="en-US" sz="1600" b="0" u="none" strike="noStrike">
                          <a:solidFill>
                            <a:srgbClr val="FF0000"/>
                          </a:solidFill>
                          <a:effectLst/>
                          <a:latin typeface="ＭＳ Ｐ明朝" panose="02020600040205080304" pitchFamily="18" charset="-128"/>
                          <a:ea typeface="ＭＳ Ｐ明朝" panose="02020600040205080304" pitchFamily="18" charset="-128"/>
                        </a:rPr>
                        <a:t>保健師業務の</a:t>
                      </a:r>
                      <a:r>
                        <a:rPr lang="ja-JP" altLang="en-US" sz="1600" b="0" u="none" strike="noStrike" dirty="0">
                          <a:solidFill>
                            <a:srgbClr val="FF0000"/>
                          </a:solidFill>
                          <a:effectLst/>
                          <a:latin typeface="ＭＳ Ｐ明朝" panose="02020600040205080304" pitchFamily="18" charset="-128"/>
                          <a:ea typeface="ＭＳ Ｐ明朝" panose="02020600040205080304" pitchFamily="18" charset="-128"/>
                        </a:rPr>
                        <a:t>意義・理由について丁寧に説明している</a:t>
                      </a:r>
                      <a:endParaRPr lang="ja-JP" altLang="en-US" sz="1600" b="0" i="0" u="none" strike="noStrike" dirty="0">
                        <a:solidFill>
                          <a:srgbClr val="FF0000"/>
                        </a:solidFill>
                        <a:effectLst/>
                        <a:latin typeface="ＭＳ Ｐ明朝" panose="02020600040205080304" pitchFamily="18" charset="-128"/>
                        <a:ea typeface="ＭＳ Ｐ明朝" panose="02020600040205080304" pitchFamily="18" charset="-128"/>
                      </a:endParaRPr>
                    </a:p>
                  </a:txBody>
                  <a:tcPr marL="9525" marR="9525" marT="9525" marB="0" anchor="ctr"/>
                </a:tc>
                <a:tc>
                  <a:txBody>
                    <a:bodyPr/>
                    <a:lstStyle/>
                    <a:p>
                      <a:pPr algn="r" fontAlgn="ctr"/>
                      <a:r>
                        <a:rPr lang="en-US" altLang="ja-JP" sz="1600" b="0" u="none" strike="noStrike" dirty="0">
                          <a:solidFill>
                            <a:srgbClr val="000000"/>
                          </a:solidFill>
                          <a:effectLst/>
                          <a:latin typeface="ＭＳ Ｐ明朝" panose="02020600040205080304" pitchFamily="18" charset="-128"/>
                          <a:ea typeface="ＭＳ Ｐ明朝" panose="02020600040205080304" pitchFamily="18" charset="-128"/>
                        </a:rPr>
                        <a:t>2.06 </a:t>
                      </a:r>
                      <a:endParaRPr lang="en-US" altLang="ja-JP" sz="1600" b="0" i="0" u="none" strike="noStrike" dirty="0">
                        <a:solidFill>
                          <a:srgbClr val="000000"/>
                        </a:solidFill>
                        <a:effectLst/>
                        <a:latin typeface="ＭＳ Ｐ明朝" panose="02020600040205080304" pitchFamily="18" charset="-128"/>
                        <a:ea typeface="ＭＳ Ｐ明朝" panose="02020600040205080304" pitchFamily="18" charset="-128"/>
                      </a:endParaRPr>
                    </a:p>
                  </a:txBody>
                  <a:tcPr marL="9525" marR="9525" marT="9525" marB="0" anchor="ctr"/>
                </a:tc>
                <a:tc>
                  <a:txBody>
                    <a:bodyPr/>
                    <a:lstStyle/>
                    <a:p>
                      <a:pPr algn="r" fontAlgn="ctr"/>
                      <a:r>
                        <a:rPr lang="en-US" altLang="ja-JP" sz="1600" b="0" u="none" strike="noStrike" dirty="0">
                          <a:solidFill>
                            <a:srgbClr val="FF0000"/>
                          </a:solidFill>
                          <a:effectLst/>
                          <a:latin typeface="ＭＳ Ｐ明朝" panose="02020600040205080304" pitchFamily="18" charset="-128"/>
                          <a:ea typeface="ＭＳ Ｐ明朝" panose="02020600040205080304" pitchFamily="18" charset="-128"/>
                        </a:rPr>
                        <a:t>2.40* </a:t>
                      </a:r>
                      <a:endParaRPr lang="en-US" altLang="ja-JP" sz="1600" b="0" i="0" u="none" strike="noStrike" dirty="0">
                        <a:solidFill>
                          <a:srgbClr val="FF0000"/>
                        </a:solidFill>
                        <a:effectLst/>
                        <a:latin typeface="ＭＳ Ｐ明朝" panose="02020600040205080304" pitchFamily="18" charset="-128"/>
                        <a:ea typeface="ＭＳ Ｐ明朝" panose="02020600040205080304" pitchFamily="18" charset="-128"/>
                      </a:endParaRPr>
                    </a:p>
                  </a:txBody>
                  <a:tcPr marL="9525" marR="9525" marT="9525" marB="0" anchor="ctr"/>
                </a:tc>
                <a:tc>
                  <a:txBody>
                    <a:bodyPr/>
                    <a:lstStyle/>
                    <a:p>
                      <a:pPr algn="r" fontAlgn="ctr"/>
                      <a:r>
                        <a:rPr lang="en-US" altLang="ja-JP" sz="1600" b="0" u="none" strike="noStrike" dirty="0">
                          <a:solidFill>
                            <a:srgbClr val="FF0000"/>
                          </a:solidFill>
                          <a:effectLst/>
                          <a:latin typeface="ＭＳ Ｐ明朝" panose="02020600040205080304" pitchFamily="18" charset="-128"/>
                          <a:ea typeface="ＭＳ Ｐ明朝" panose="02020600040205080304" pitchFamily="18" charset="-128"/>
                        </a:rPr>
                        <a:t>2.41* </a:t>
                      </a:r>
                      <a:endParaRPr lang="en-US" altLang="ja-JP" sz="1600" b="0" i="0" u="none" strike="noStrike" dirty="0">
                        <a:solidFill>
                          <a:srgbClr val="FF0000"/>
                        </a:solidFill>
                        <a:effectLst/>
                        <a:latin typeface="ＭＳ Ｐ明朝" panose="02020600040205080304" pitchFamily="18" charset="-128"/>
                        <a:ea typeface="ＭＳ Ｐ明朝" panose="02020600040205080304" pitchFamily="18" charset="-128"/>
                      </a:endParaRPr>
                    </a:p>
                  </a:txBody>
                  <a:tcPr marL="9525" marR="9525" marT="9525" marB="0" anchor="ctr"/>
                </a:tc>
                <a:tc>
                  <a:txBody>
                    <a:bodyPr/>
                    <a:lstStyle/>
                    <a:p>
                      <a:pPr algn="r" fontAlgn="ctr"/>
                      <a:r>
                        <a:rPr lang="en-US" altLang="ja-JP" sz="1600" b="0" u="none" strike="noStrike" dirty="0">
                          <a:solidFill>
                            <a:srgbClr val="000000"/>
                          </a:solidFill>
                          <a:effectLst/>
                          <a:latin typeface="ＭＳ Ｐ明朝" panose="02020600040205080304" pitchFamily="18" charset="-128"/>
                          <a:ea typeface="ＭＳ Ｐ明朝" panose="02020600040205080304" pitchFamily="18" charset="-128"/>
                        </a:rPr>
                        <a:t>2.40 </a:t>
                      </a:r>
                      <a:endParaRPr lang="en-US" altLang="ja-JP" sz="1600" b="0" i="0" u="none" strike="noStrike" dirty="0">
                        <a:solidFill>
                          <a:srgbClr val="000000"/>
                        </a:solidFill>
                        <a:effectLst/>
                        <a:latin typeface="ＭＳ Ｐ明朝" panose="02020600040205080304" pitchFamily="18" charset="-128"/>
                        <a:ea typeface="ＭＳ Ｐ明朝" panose="02020600040205080304" pitchFamily="18" charset="-128"/>
                      </a:endParaRPr>
                    </a:p>
                  </a:txBody>
                  <a:tcPr marL="9525" marR="9525" marT="9525" marB="0" anchor="ctr"/>
                </a:tc>
                <a:tc>
                  <a:txBody>
                    <a:bodyPr/>
                    <a:lstStyle/>
                    <a:p>
                      <a:pPr algn="r" fontAlgn="ctr"/>
                      <a:r>
                        <a:rPr lang="en-US" altLang="ja-JP" sz="1600" b="0" u="none" strike="noStrike" dirty="0">
                          <a:solidFill>
                            <a:srgbClr val="000000"/>
                          </a:solidFill>
                          <a:effectLst/>
                          <a:latin typeface="ＭＳ Ｐ明朝" panose="02020600040205080304" pitchFamily="18" charset="-128"/>
                          <a:ea typeface="ＭＳ Ｐ明朝" panose="02020600040205080304" pitchFamily="18" charset="-128"/>
                        </a:rPr>
                        <a:t>2.03 </a:t>
                      </a:r>
                      <a:endParaRPr lang="en-US" altLang="ja-JP" sz="1600" b="0" i="0" u="none" strike="noStrike" dirty="0">
                        <a:solidFill>
                          <a:srgbClr val="000000"/>
                        </a:solidFill>
                        <a:effectLst/>
                        <a:latin typeface="ＭＳ Ｐ明朝" panose="02020600040205080304" pitchFamily="18" charset="-128"/>
                        <a:ea typeface="ＭＳ Ｐ明朝" panose="02020600040205080304" pitchFamily="18" charset="-128"/>
                      </a:endParaRPr>
                    </a:p>
                  </a:txBody>
                  <a:tcPr marL="9525" marR="9525" marT="9525" marB="0" anchor="ctr"/>
                </a:tc>
                <a:tc>
                  <a:txBody>
                    <a:bodyPr/>
                    <a:lstStyle/>
                    <a:p>
                      <a:pPr algn="r" fontAlgn="ctr"/>
                      <a:r>
                        <a:rPr lang="en-US" altLang="ja-JP" sz="1600" b="0" u="none" strike="noStrike" dirty="0">
                          <a:solidFill>
                            <a:srgbClr val="FF0000"/>
                          </a:solidFill>
                          <a:effectLst/>
                          <a:latin typeface="ＭＳ Ｐ明朝" panose="02020600040205080304" pitchFamily="18" charset="-128"/>
                          <a:ea typeface="ＭＳ Ｐ明朝" panose="02020600040205080304" pitchFamily="18" charset="-128"/>
                        </a:rPr>
                        <a:t>3.59* </a:t>
                      </a:r>
                      <a:endParaRPr lang="en-US" altLang="ja-JP" sz="1600" b="0" i="0" u="none" strike="noStrike" dirty="0">
                        <a:solidFill>
                          <a:srgbClr val="FF0000"/>
                        </a:solidFill>
                        <a:effectLst/>
                        <a:latin typeface="ＭＳ Ｐ明朝" panose="02020600040205080304" pitchFamily="18" charset="-128"/>
                        <a:ea typeface="ＭＳ Ｐ明朝" panose="02020600040205080304" pitchFamily="18" charset="-128"/>
                      </a:endParaRPr>
                    </a:p>
                  </a:txBody>
                  <a:tcPr marL="9525" marR="9525" marT="9525" marB="0" anchor="ctr"/>
                </a:tc>
                <a:tc>
                  <a:txBody>
                    <a:bodyPr/>
                    <a:lstStyle/>
                    <a:p>
                      <a:pPr algn="r" fontAlgn="ctr"/>
                      <a:r>
                        <a:rPr lang="en-US" altLang="ja-JP" sz="1600" b="0" u="none" strike="noStrike" dirty="0">
                          <a:solidFill>
                            <a:srgbClr val="FF0000"/>
                          </a:solidFill>
                          <a:effectLst/>
                          <a:latin typeface="ＭＳ Ｐ明朝" panose="02020600040205080304" pitchFamily="18" charset="-128"/>
                          <a:ea typeface="ＭＳ Ｐ明朝" panose="02020600040205080304" pitchFamily="18" charset="-128"/>
                        </a:rPr>
                        <a:t>2.25* </a:t>
                      </a:r>
                      <a:endParaRPr lang="en-US" altLang="ja-JP" sz="1600" b="0" i="0" u="none" strike="noStrike" dirty="0">
                        <a:solidFill>
                          <a:srgbClr val="FF0000"/>
                        </a:solidFill>
                        <a:effectLst/>
                        <a:latin typeface="ＭＳ Ｐ明朝" panose="02020600040205080304" pitchFamily="18" charset="-128"/>
                        <a:ea typeface="ＭＳ Ｐ明朝" panose="02020600040205080304" pitchFamily="18" charset="-128"/>
                      </a:endParaRPr>
                    </a:p>
                  </a:txBody>
                  <a:tcPr marL="9525" marR="9525" marT="9525" marB="0" anchor="ctr"/>
                </a:tc>
                <a:extLst>
                  <a:ext uri="{0D108BD9-81ED-4DB2-BD59-A6C34878D82A}">
                    <a16:rowId xmlns:a16="http://schemas.microsoft.com/office/drawing/2014/main" val="1213564295"/>
                  </a:ext>
                </a:extLst>
              </a:tr>
              <a:tr h="604605">
                <a:tc>
                  <a:txBody>
                    <a:bodyPr/>
                    <a:lstStyle/>
                    <a:p>
                      <a:pPr algn="l" fontAlgn="ctr"/>
                      <a:r>
                        <a:rPr lang="ja-JP" altLang="en-US" sz="1600" b="0" u="none" strike="noStrike" dirty="0">
                          <a:solidFill>
                            <a:srgbClr val="FF0000"/>
                          </a:solidFill>
                          <a:effectLst/>
                          <a:latin typeface="ＭＳ Ｐ明朝" panose="02020600040205080304" pitchFamily="18" charset="-128"/>
                          <a:ea typeface="ＭＳ Ｐ明朝" panose="02020600040205080304" pitchFamily="18" charset="-128"/>
                        </a:rPr>
                        <a:t>先輩・上司と仕事以外での相談も出来る</a:t>
                      </a:r>
                      <a:endParaRPr lang="en-US" altLang="ja-JP" sz="1600" b="0" i="0" u="none" strike="noStrike" dirty="0">
                        <a:solidFill>
                          <a:srgbClr val="FF0000"/>
                        </a:solidFill>
                        <a:effectLst/>
                        <a:latin typeface="ＭＳ Ｐ明朝" panose="02020600040205080304" pitchFamily="18" charset="-128"/>
                        <a:ea typeface="ＭＳ Ｐ明朝" panose="02020600040205080304" pitchFamily="18" charset="-128"/>
                      </a:endParaRPr>
                    </a:p>
                  </a:txBody>
                  <a:tcPr marL="9525" marR="9525" marT="9525" marB="0" anchor="ctr"/>
                </a:tc>
                <a:tc>
                  <a:txBody>
                    <a:bodyPr/>
                    <a:lstStyle/>
                    <a:p>
                      <a:pPr algn="r" fontAlgn="ctr"/>
                      <a:r>
                        <a:rPr lang="en-US" altLang="ja-JP" sz="1600" b="0" u="none" strike="noStrike" dirty="0">
                          <a:solidFill>
                            <a:srgbClr val="FF0000"/>
                          </a:solidFill>
                          <a:effectLst/>
                          <a:latin typeface="ＭＳ Ｐ明朝" panose="02020600040205080304" pitchFamily="18" charset="-128"/>
                          <a:ea typeface="ＭＳ Ｐ明朝" panose="02020600040205080304" pitchFamily="18" charset="-128"/>
                        </a:rPr>
                        <a:t>2.68* </a:t>
                      </a:r>
                      <a:endParaRPr lang="en-US" altLang="ja-JP" sz="1600" b="0" i="0" u="none" strike="noStrike" dirty="0">
                        <a:solidFill>
                          <a:srgbClr val="FF0000"/>
                        </a:solidFill>
                        <a:effectLst/>
                        <a:latin typeface="ＭＳ Ｐ明朝" panose="02020600040205080304" pitchFamily="18" charset="-128"/>
                        <a:ea typeface="ＭＳ Ｐ明朝" panose="02020600040205080304" pitchFamily="18" charset="-128"/>
                      </a:endParaRPr>
                    </a:p>
                  </a:txBody>
                  <a:tcPr marL="9525" marR="9525" marT="9525" marB="0" anchor="ctr"/>
                </a:tc>
                <a:tc>
                  <a:txBody>
                    <a:bodyPr/>
                    <a:lstStyle/>
                    <a:p>
                      <a:pPr algn="r" fontAlgn="ctr"/>
                      <a:r>
                        <a:rPr lang="en-US" altLang="ja-JP" sz="1600" b="0" u="none" strike="noStrike" dirty="0">
                          <a:solidFill>
                            <a:srgbClr val="FF0000"/>
                          </a:solidFill>
                          <a:effectLst/>
                          <a:latin typeface="ＭＳ Ｐ明朝" panose="02020600040205080304" pitchFamily="18" charset="-128"/>
                          <a:ea typeface="ＭＳ Ｐ明朝" panose="02020600040205080304" pitchFamily="18" charset="-128"/>
                        </a:rPr>
                        <a:t>2.79* </a:t>
                      </a:r>
                      <a:endParaRPr lang="en-US" altLang="ja-JP" sz="1600" b="0" i="0" u="none" strike="noStrike" dirty="0">
                        <a:solidFill>
                          <a:srgbClr val="FF0000"/>
                        </a:solidFill>
                        <a:effectLst/>
                        <a:latin typeface="ＭＳ Ｐ明朝" panose="02020600040205080304" pitchFamily="18" charset="-128"/>
                        <a:ea typeface="ＭＳ Ｐ明朝" panose="02020600040205080304" pitchFamily="18" charset="-128"/>
                      </a:endParaRPr>
                    </a:p>
                  </a:txBody>
                  <a:tcPr marL="9525" marR="9525" marT="9525" marB="0" anchor="ctr"/>
                </a:tc>
                <a:tc>
                  <a:txBody>
                    <a:bodyPr/>
                    <a:lstStyle/>
                    <a:p>
                      <a:pPr algn="r" fontAlgn="ctr"/>
                      <a:r>
                        <a:rPr lang="en-US" altLang="ja-JP" sz="1600" b="0" u="none" strike="noStrike" dirty="0">
                          <a:solidFill>
                            <a:srgbClr val="FF0000"/>
                          </a:solidFill>
                          <a:effectLst/>
                          <a:latin typeface="ＭＳ Ｐ明朝" panose="02020600040205080304" pitchFamily="18" charset="-128"/>
                          <a:ea typeface="ＭＳ Ｐ明朝" panose="02020600040205080304" pitchFamily="18" charset="-128"/>
                        </a:rPr>
                        <a:t>2.77* </a:t>
                      </a:r>
                      <a:endParaRPr lang="en-US" altLang="ja-JP" sz="1600" b="0" i="0" u="none" strike="noStrike" dirty="0">
                        <a:solidFill>
                          <a:srgbClr val="FF0000"/>
                        </a:solidFill>
                        <a:effectLst/>
                        <a:latin typeface="ＭＳ Ｐ明朝" panose="02020600040205080304" pitchFamily="18" charset="-128"/>
                        <a:ea typeface="ＭＳ Ｐ明朝" panose="02020600040205080304" pitchFamily="18" charset="-128"/>
                      </a:endParaRPr>
                    </a:p>
                  </a:txBody>
                  <a:tcPr marL="9525" marR="9525" marT="9525" marB="0" anchor="ctr"/>
                </a:tc>
                <a:tc>
                  <a:txBody>
                    <a:bodyPr/>
                    <a:lstStyle/>
                    <a:p>
                      <a:pPr algn="r" fontAlgn="ctr"/>
                      <a:r>
                        <a:rPr lang="en-US" altLang="ja-JP" sz="1600" b="0" u="none" strike="noStrike" dirty="0">
                          <a:solidFill>
                            <a:srgbClr val="FF0000"/>
                          </a:solidFill>
                          <a:effectLst/>
                          <a:latin typeface="ＭＳ Ｐ明朝" panose="02020600040205080304" pitchFamily="18" charset="-128"/>
                          <a:ea typeface="ＭＳ Ｐ明朝" panose="02020600040205080304" pitchFamily="18" charset="-128"/>
                        </a:rPr>
                        <a:t>2.95* </a:t>
                      </a:r>
                      <a:endParaRPr lang="en-US" altLang="ja-JP" sz="1600" b="0" i="0" u="none" strike="noStrike" dirty="0">
                        <a:solidFill>
                          <a:srgbClr val="FF0000"/>
                        </a:solidFill>
                        <a:effectLst/>
                        <a:latin typeface="ＭＳ Ｐ明朝" panose="02020600040205080304" pitchFamily="18" charset="-128"/>
                        <a:ea typeface="ＭＳ Ｐ明朝" panose="02020600040205080304" pitchFamily="18" charset="-128"/>
                      </a:endParaRPr>
                    </a:p>
                  </a:txBody>
                  <a:tcPr marL="9525" marR="9525" marT="9525" marB="0" anchor="ctr"/>
                </a:tc>
                <a:tc>
                  <a:txBody>
                    <a:bodyPr/>
                    <a:lstStyle/>
                    <a:p>
                      <a:pPr algn="r" fontAlgn="ctr"/>
                      <a:r>
                        <a:rPr lang="en-US" altLang="ja-JP" sz="1600" b="0" u="none" strike="noStrike" dirty="0">
                          <a:solidFill>
                            <a:srgbClr val="FF0000"/>
                          </a:solidFill>
                          <a:effectLst/>
                          <a:latin typeface="ＭＳ Ｐ明朝" panose="02020600040205080304" pitchFamily="18" charset="-128"/>
                          <a:ea typeface="ＭＳ Ｐ明朝" panose="02020600040205080304" pitchFamily="18" charset="-128"/>
                        </a:rPr>
                        <a:t>2.50* </a:t>
                      </a:r>
                      <a:endParaRPr lang="en-US" altLang="ja-JP" sz="1600" b="0" i="0" u="none" strike="noStrike" dirty="0">
                        <a:solidFill>
                          <a:srgbClr val="FF0000"/>
                        </a:solidFill>
                        <a:effectLst/>
                        <a:latin typeface="ＭＳ Ｐ明朝" panose="02020600040205080304" pitchFamily="18" charset="-128"/>
                        <a:ea typeface="ＭＳ Ｐ明朝" panose="02020600040205080304" pitchFamily="18" charset="-128"/>
                      </a:endParaRPr>
                    </a:p>
                  </a:txBody>
                  <a:tcPr marL="9525" marR="9525" marT="9525" marB="0" anchor="ctr"/>
                </a:tc>
                <a:tc>
                  <a:txBody>
                    <a:bodyPr/>
                    <a:lstStyle/>
                    <a:p>
                      <a:pPr algn="r" fontAlgn="ctr"/>
                      <a:r>
                        <a:rPr lang="en-US" altLang="ja-JP" sz="1600" b="0" u="none" strike="noStrike" dirty="0">
                          <a:solidFill>
                            <a:srgbClr val="FF0000"/>
                          </a:solidFill>
                          <a:effectLst/>
                          <a:latin typeface="ＭＳ Ｐ明朝" panose="02020600040205080304" pitchFamily="18" charset="-128"/>
                          <a:ea typeface="ＭＳ Ｐ明朝" panose="02020600040205080304" pitchFamily="18" charset="-128"/>
                        </a:rPr>
                        <a:t>3.18* </a:t>
                      </a:r>
                      <a:endParaRPr lang="en-US" altLang="ja-JP" sz="1600" b="0" i="0" u="none" strike="noStrike" dirty="0">
                        <a:solidFill>
                          <a:srgbClr val="FF0000"/>
                        </a:solidFill>
                        <a:effectLst/>
                        <a:latin typeface="ＭＳ Ｐ明朝" panose="02020600040205080304" pitchFamily="18" charset="-128"/>
                        <a:ea typeface="ＭＳ Ｐ明朝" panose="02020600040205080304" pitchFamily="18" charset="-128"/>
                      </a:endParaRPr>
                    </a:p>
                  </a:txBody>
                  <a:tcPr marL="9525" marR="9525" marT="9525" marB="0" anchor="ctr"/>
                </a:tc>
                <a:tc>
                  <a:txBody>
                    <a:bodyPr/>
                    <a:lstStyle/>
                    <a:p>
                      <a:pPr algn="r" fontAlgn="ctr"/>
                      <a:r>
                        <a:rPr lang="en-US" altLang="ja-JP" sz="1600" b="0" u="none" strike="noStrike" dirty="0">
                          <a:solidFill>
                            <a:srgbClr val="FF0000"/>
                          </a:solidFill>
                          <a:effectLst/>
                          <a:latin typeface="ＭＳ Ｐ明朝" panose="02020600040205080304" pitchFamily="18" charset="-128"/>
                          <a:ea typeface="ＭＳ Ｐ明朝" panose="02020600040205080304" pitchFamily="18" charset="-128"/>
                        </a:rPr>
                        <a:t>2.65* </a:t>
                      </a:r>
                      <a:endParaRPr lang="en-US" altLang="ja-JP" sz="1600" b="0" i="0" u="none" strike="noStrike" dirty="0">
                        <a:solidFill>
                          <a:srgbClr val="FF0000"/>
                        </a:solidFill>
                        <a:effectLst/>
                        <a:latin typeface="ＭＳ Ｐ明朝" panose="02020600040205080304" pitchFamily="18" charset="-128"/>
                        <a:ea typeface="ＭＳ Ｐ明朝" panose="02020600040205080304" pitchFamily="18" charset="-128"/>
                      </a:endParaRPr>
                    </a:p>
                  </a:txBody>
                  <a:tcPr marL="9525" marR="9525" marT="9525" marB="0" anchor="ctr"/>
                </a:tc>
                <a:extLst>
                  <a:ext uri="{0D108BD9-81ED-4DB2-BD59-A6C34878D82A}">
                    <a16:rowId xmlns:a16="http://schemas.microsoft.com/office/drawing/2014/main" val="2327739816"/>
                  </a:ext>
                </a:extLst>
              </a:tr>
            </a:tbl>
          </a:graphicData>
        </a:graphic>
      </p:graphicFrame>
      <p:sp>
        <p:nvSpPr>
          <p:cNvPr id="9" name="スライド番号プレースホルダー 2">
            <a:extLst>
              <a:ext uri="{FF2B5EF4-FFF2-40B4-BE49-F238E27FC236}">
                <a16:creationId xmlns:a16="http://schemas.microsoft.com/office/drawing/2014/main" id="{3B46039F-968D-436C-88CA-BC19948FC085}"/>
              </a:ext>
            </a:extLst>
          </p:cNvPr>
          <p:cNvSpPr txBox="1">
            <a:spLocks/>
          </p:cNvSpPr>
          <p:nvPr/>
        </p:nvSpPr>
        <p:spPr>
          <a:xfrm>
            <a:off x="7093131" y="6492876"/>
            <a:ext cx="2057400" cy="365125"/>
          </a:xfrm>
          <a:prstGeom prst="rect">
            <a:avLst/>
          </a:prstGeom>
        </p:spPr>
        <p:txBody>
          <a:bodyPr vert="horz" lIns="91440" tIns="45720" rIns="91440" bIns="45720" rtlCol="0" anchor="ctr"/>
          <a:lstStyle>
            <a:defPPr>
              <a:defRPr lang="en-US"/>
            </a:defPPr>
            <a:lvl1pPr marL="0" algn="r" defTabSz="457200" rtl="0" eaLnBrk="1" latinLnBrk="0" hangingPunct="1">
              <a:defRPr sz="1200" kern="1200">
                <a:solidFill>
                  <a:schemeClr val="tx1">
                    <a:tint val="75000"/>
                  </a:schemeClr>
                </a:solidFill>
                <a:latin typeface="游ゴシック" panose="020B0400000000000000" pitchFamily="50" charset="-128"/>
                <a:ea typeface="游ゴシック" panose="020B0400000000000000" pitchFamily="50" charset="-128"/>
                <a:cs typeface="+mn-cs"/>
              </a:defRPr>
            </a:lvl1pPr>
            <a:lvl2pPr marL="457200" algn="l" defTabSz="457200" rtl="0" eaLnBrk="1" latinLnBrk="0" hangingPunct="1">
              <a:defRPr sz="1800" kern="1200">
                <a:solidFill>
                  <a:schemeClr val="tx1"/>
                </a:solidFill>
                <a:latin typeface="+mn-lt"/>
                <a:ea typeface="+mn-ea"/>
                <a:cs typeface="+mn-cs"/>
              </a:defRPr>
            </a:lvl2pPr>
            <a:lvl3pPr marL="914400" algn="l" defTabSz="457200" rtl="0" eaLnBrk="1" latinLnBrk="0" hangingPunct="1">
              <a:defRPr sz="1800" kern="1200">
                <a:solidFill>
                  <a:schemeClr val="tx1"/>
                </a:solidFill>
                <a:latin typeface="+mn-lt"/>
                <a:ea typeface="+mn-ea"/>
                <a:cs typeface="+mn-cs"/>
              </a:defRPr>
            </a:lvl3pPr>
            <a:lvl4pPr marL="1371600" algn="l" defTabSz="457200" rtl="0" eaLnBrk="1" latinLnBrk="0" hangingPunct="1">
              <a:defRPr sz="1800" kern="1200">
                <a:solidFill>
                  <a:schemeClr val="tx1"/>
                </a:solidFill>
                <a:latin typeface="+mn-lt"/>
                <a:ea typeface="+mn-ea"/>
                <a:cs typeface="+mn-cs"/>
              </a:defRPr>
            </a:lvl4pPr>
            <a:lvl5pPr marL="1828800" algn="l" defTabSz="457200" rtl="0" eaLnBrk="1" latinLnBrk="0" hangingPunct="1">
              <a:defRPr sz="1800" kern="1200">
                <a:solidFill>
                  <a:schemeClr val="tx1"/>
                </a:solidFill>
                <a:latin typeface="+mn-lt"/>
                <a:ea typeface="+mn-ea"/>
                <a:cs typeface="+mn-cs"/>
              </a:defRPr>
            </a:lvl5pPr>
            <a:lvl6pPr marL="2286000" algn="l" defTabSz="457200" rtl="0" eaLnBrk="1" latinLnBrk="0" hangingPunct="1">
              <a:defRPr sz="1800" kern="1200">
                <a:solidFill>
                  <a:schemeClr val="tx1"/>
                </a:solidFill>
                <a:latin typeface="+mn-lt"/>
                <a:ea typeface="+mn-ea"/>
                <a:cs typeface="+mn-cs"/>
              </a:defRPr>
            </a:lvl6pPr>
            <a:lvl7pPr marL="2743200" algn="l" defTabSz="457200" rtl="0" eaLnBrk="1" latinLnBrk="0" hangingPunct="1">
              <a:defRPr sz="1800" kern="1200">
                <a:solidFill>
                  <a:schemeClr val="tx1"/>
                </a:solidFill>
                <a:latin typeface="+mn-lt"/>
                <a:ea typeface="+mn-ea"/>
                <a:cs typeface="+mn-cs"/>
              </a:defRPr>
            </a:lvl7pPr>
            <a:lvl8pPr marL="3200400" algn="l" defTabSz="457200" rtl="0" eaLnBrk="1" latinLnBrk="0" hangingPunct="1">
              <a:defRPr sz="1800" kern="1200">
                <a:solidFill>
                  <a:schemeClr val="tx1"/>
                </a:solidFill>
                <a:latin typeface="+mn-lt"/>
                <a:ea typeface="+mn-ea"/>
                <a:cs typeface="+mn-cs"/>
              </a:defRPr>
            </a:lvl8pPr>
            <a:lvl9pPr marL="3657600" algn="l" defTabSz="457200" rtl="0" eaLnBrk="1" latinLnBrk="0" hangingPunct="1">
              <a:defRPr sz="1800" kern="1200">
                <a:solidFill>
                  <a:schemeClr val="tx1"/>
                </a:solidFill>
                <a:latin typeface="+mn-lt"/>
                <a:ea typeface="+mn-ea"/>
                <a:cs typeface="+mn-cs"/>
              </a:defRPr>
            </a:lvl9pPr>
          </a:lstStyle>
          <a:p>
            <a:fld id="{48F63A3B-78C7-47BE-AE5E-E10140E04643}" type="slidenum">
              <a:rPr lang="en-US" sz="1600">
                <a:latin typeface="HG丸ｺﾞｼｯｸM-PRO" panose="020F0600000000000000" pitchFamily="50" charset="-128"/>
                <a:ea typeface="HG丸ｺﾞｼｯｸM-PRO" panose="020F0600000000000000" pitchFamily="50" charset="-128"/>
              </a:rPr>
              <a:pPr/>
              <a:t>12</a:t>
            </a:fld>
            <a:endParaRPr lang="en-US" sz="1600" dirty="0">
              <a:latin typeface="HG丸ｺﾞｼｯｸM-PRO" panose="020F0600000000000000" pitchFamily="50" charset="-128"/>
              <a:ea typeface="HG丸ｺﾞｼｯｸM-PRO" panose="020F0600000000000000" pitchFamily="50" charset="-128"/>
            </a:endParaRPr>
          </a:p>
        </p:txBody>
      </p:sp>
      <p:sp>
        <p:nvSpPr>
          <p:cNvPr id="10" name="テキスト ボックス 9">
            <a:extLst>
              <a:ext uri="{FF2B5EF4-FFF2-40B4-BE49-F238E27FC236}">
                <a16:creationId xmlns:a16="http://schemas.microsoft.com/office/drawing/2014/main" id="{F48A18B6-8519-441D-9865-D74E11F7A921}"/>
              </a:ext>
            </a:extLst>
          </p:cNvPr>
          <p:cNvSpPr txBox="1"/>
          <p:nvPr/>
        </p:nvSpPr>
        <p:spPr>
          <a:xfrm>
            <a:off x="324998" y="162807"/>
            <a:ext cx="8494003" cy="1053347"/>
          </a:xfrm>
          <a:prstGeom prst="rect">
            <a:avLst/>
          </a:prstGeom>
          <a:solidFill>
            <a:srgbClr val="CCECFF"/>
          </a:solidFill>
          <a:ln w="22225">
            <a:solidFill>
              <a:srgbClr val="0070C0"/>
            </a:solidFill>
          </a:ln>
        </p:spPr>
        <p:txBody>
          <a:bodyPr wrap="square" tIns="144000" anchor="ctr" anchorCtr="0">
            <a:spAutoFit/>
          </a:bodyPr>
          <a:lstStyle/>
          <a:p>
            <a:pPr indent="69850" algn="ctr"/>
            <a:r>
              <a:rPr lang="en-US" altLang="ja-JP" sz="2400" b="1" kern="100" dirty="0">
                <a:solidFill>
                  <a:srgbClr val="0000FF"/>
                </a:solidFill>
                <a:latin typeface="メイリオ" panose="020B0604030504040204" pitchFamily="50" charset="-128"/>
                <a:ea typeface="メイリオ" panose="020B0604030504040204" pitchFamily="50" charset="-128"/>
                <a:cs typeface="Times New Roman" panose="02020603050405020304" pitchFamily="18" charset="0"/>
              </a:rPr>
              <a:t>【</a:t>
            </a:r>
            <a:r>
              <a:rPr lang="ja-JP" altLang="en-US" sz="2400" b="1" kern="100" dirty="0">
                <a:solidFill>
                  <a:srgbClr val="0000FF"/>
                </a:solidFill>
                <a:latin typeface="メイリオ" panose="020B0604030504040204" pitchFamily="50" charset="-128"/>
                <a:ea typeface="メイリオ" panose="020B0604030504040204" pitchFamily="50" charset="-128"/>
                <a:cs typeface="Times New Roman" panose="02020603050405020304" pitchFamily="18" charset="0"/>
              </a:rPr>
              <a:t>結果７</a:t>
            </a:r>
            <a:r>
              <a:rPr lang="en-US" altLang="ja-JP" sz="2400" b="1" kern="100" dirty="0">
                <a:solidFill>
                  <a:srgbClr val="0000FF"/>
                </a:solidFill>
                <a:latin typeface="メイリオ" panose="020B0604030504040204" pitchFamily="50" charset="-128"/>
                <a:ea typeface="メイリオ" panose="020B0604030504040204" pitchFamily="50" charset="-128"/>
                <a:cs typeface="Times New Roman" panose="02020603050405020304" pitchFamily="18" charset="0"/>
              </a:rPr>
              <a:t>-</a:t>
            </a:r>
            <a:r>
              <a:rPr lang="ja-JP" altLang="en-US" sz="2400" b="1" kern="100" dirty="0">
                <a:solidFill>
                  <a:srgbClr val="0000FF"/>
                </a:solidFill>
                <a:latin typeface="メイリオ" panose="020B0604030504040204" pitchFamily="50" charset="-128"/>
                <a:ea typeface="メイリオ" panose="020B0604030504040204" pitchFamily="50" charset="-128"/>
                <a:cs typeface="Times New Roman" panose="02020603050405020304" pitchFamily="18" charset="0"/>
              </a:rPr>
              <a:t>２</a:t>
            </a:r>
            <a:r>
              <a:rPr lang="en-US" altLang="ja-JP" sz="2400" b="1" kern="100" dirty="0">
                <a:solidFill>
                  <a:srgbClr val="0000FF"/>
                </a:solidFill>
                <a:latin typeface="メイリオ" panose="020B0604030504040204" pitchFamily="50" charset="-128"/>
                <a:ea typeface="メイリオ" panose="020B0604030504040204" pitchFamily="50" charset="-128"/>
                <a:cs typeface="Times New Roman" panose="02020603050405020304" pitchFamily="18" charset="0"/>
              </a:rPr>
              <a:t>】</a:t>
            </a:r>
          </a:p>
          <a:p>
            <a:pPr indent="69850" algn="ctr"/>
            <a:r>
              <a:rPr lang="ja-JP" altLang="en-US" sz="2400" b="1" kern="100" dirty="0">
                <a:solidFill>
                  <a:srgbClr val="0000FF"/>
                </a:solidFill>
                <a:latin typeface="メイリオ" panose="020B0604030504040204" pitchFamily="50" charset="-128"/>
                <a:ea typeface="メイリオ" panose="020B0604030504040204" pitchFamily="50" charset="-128"/>
                <a:cs typeface="Times New Roman" panose="02020603050405020304" pitchFamily="18" charset="0"/>
              </a:rPr>
              <a:t>総合的な満足度を目的変数とした多変量解析（属性別）</a:t>
            </a:r>
            <a:endParaRPr lang="en-US" altLang="ja-JP" sz="2400" b="1" kern="100" dirty="0">
              <a:solidFill>
                <a:srgbClr val="0000FF"/>
              </a:solidFill>
              <a:latin typeface="メイリオ" panose="020B0604030504040204" pitchFamily="50" charset="-128"/>
              <a:ea typeface="メイリオ" panose="020B0604030504040204" pitchFamily="50" charset="-128"/>
              <a:cs typeface="Times New Roman" panose="02020603050405020304" pitchFamily="18" charset="0"/>
            </a:endParaRPr>
          </a:p>
          <a:p>
            <a:pPr indent="69850" algn="ctr"/>
            <a:endParaRPr lang="en-US" altLang="ja-JP" sz="800" b="1" kern="100" dirty="0">
              <a:solidFill>
                <a:srgbClr val="0000FF"/>
              </a:solidFill>
              <a:effectLst/>
              <a:latin typeface="メイリオ" panose="020B0604030504040204" pitchFamily="50" charset="-128"/>
              <a:ea typeface="メイリオ" panose="020B0604030504040204" pitchFamily="50" charset="-128"/>
              <a:cs typeface="Times New Roman" panose="02020603050405020304" pitchFamily="18" charset="0"/>
            </a:endParaRPr>
          </a:p>
        </p:txBody>
      </p:sp>
      <p:sp>
        <p:nvSpPr>
          <p:cNvPr id="11" name="正方形/長方形 10">
            <a:extLst>
              <a:ext uri="{FF2B5EF4-FFF2-40B4-BE49-F238E27FC236}">
                <a16:creationId xmlns:a16="http://schemas.microsoft.com/office/drawing/2014/main" id="{2BC79BCF-83DD-4CDE-A105-DF27E98ED834}"/>
              </a:ext>
            </a:extLst>
          </p:cNvPr>
          <p:cNvSpPr/>
          <p:nvPr/>
        </p:nvSpPr>
        <p:spPr>
          <a:xfrm>
            <a:off x="107504" y="1248792"/>
            <a:ext cx="5725751" cy="478793"/>
          </a:xfrm>
          <a:prstGeom prst="rect">
            <a:avLst/>
          </a:prstGeom>
          <a:no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r>
              <a:rPr lang="ja-JP" altLang="en-US" sz="1400" b="1" dirty="0">
                <a:solidFill>
                  <a:srgbClr val="FF0000"/>
                </a:solidFill>
              </a:rPr>
              <a:t>総合的な満足度を目的変数とした多変量解析結果（属性別）</a:t>
            </a:r>
            <a:endParaRPr kumimoji="1" lang="ja-JP" altLang="en-US" sz="1400" b="1" dirty="0">
              <a:solidFill>
                <a:srgbClr val="FF0000"/>
              </a:solidFill>
            </a:endParaRPr>
          </a:p>
        </p:txBody>
      </p:sp>
    </p:spTree>
    <p:extLst>
      <p:ext uri="{BB962C8B-B14F-4D97-AF65-F5344CB8AC3E}">
        <p14:creationId xmlns:p14="http://schemas.microsoft.com/office/powerpoint/2010/main" val="107562925"/>
      </p:ext>
    </p:extLst>
  </p:cSld>
  <p:clrMapOvr>
    <a:masterClrMapping/>
  </p:clrMapOvr>
</p:sld>
</file>

<file path=ppt/slides/slide1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 name="テキスト ボックス 4">
            <a:extLst>
              <a:ext uri="{FF2B5EF4-FFF2-40B4-BE49-F238E27FC236}">
                <a16:creationId xmlns:a16="http://schemas.microsoft.com/office/drawing/2014/main" id="{A3C1F0F8-B7A3-42DB-9F94-818BC668D341}"/>
              </a:ext>
            </a:extLst>
          </p:cNvPr>
          <p:cNvSpPr txBox="1"/>
          <p:nvPr/>
        </p:nvSpPr>
        <p:spPr>
          <a:xfrm>
            <a:off x="98789" y="911471"/>
            <a:ext cx="8965082" cy="5811847"/>
          </a:xfrm>
          <a:prstGeom prst="rect">
            <a:avLst/>
          </a:prstGeom>
          <a:noFill/>
        </p:spPr>
        <p:txBody>
          <a:bodyPr wrap="square">
            <a:spAutoFit/>
          </a:bodyPr>
          <a:lstStyle/>
          <a:p>
            <a:pPr algn="l">
              <a:lnSpc>
                <a:spcPts val="2200"/>
              </a:lnSpc>
            </a:pPr>
            <a:r>
              <a:rPr lang="ja-JP" altLang="en-US" sz="2200" b="1" kern="100" dirty="0">
                <a:effectLst/>
                <a:latin typeface="メイリオ" panose="020B0604030504040204" pitchFamily="50" charset="-128"/>
                <a:ea typeface="メイリオ" panose="020B0604030504040204" pitchFamily="50" charset="-128"/>
                <a:cs typeface="Times New Roman" panose="02020603050405020304" pitchFamily="18" charset="0"/>
              </a:rPr>
              <a:t>１　仮説の検証</a:t>
            </a:r>
            <a:endParaRPr lang="en-US" altLang="ja-JP" sz="2200" b="1" kern="100" dirty="0">
              <a:effectLst/>
              <a:latin typeface="メイリオ" panose="020B0604030504040204" pitchFamily="50" charset="-128"/>
              <a:ea typeface="メイリオ" panose="020B0604030504040204" pitchFamily="50" charset="-128"/>
              <a:cs typeface="Times New Roman" panose="02020603050405020304" pitchFamily="18" charset="0"/>
            </a:endParaRPr>
          </a:p>
          <a:p>
            <a:pPr algn="l">
              <a:lnSpc>
                <a:spcPts val="2400"/>
              </a:lnSpc>
            </a:pPr>
            <a:r>
              <a:rPr lang="ja-JP" altLang="en-US" sz="1600" kern="100" dirty="0">
                <a:latin typeface="メイリオ" panose="020B0604030504040204" pitchFamily="50" charset="-128"/>
                <a:ea typeface="メイリオ" panose="020B0604030504040204" pitchFamily="50" charset="-128"/>
                <a:cs typeface="Times New Roman" panose="02020603050405020304" pitchFamily="18" charset="0"/>
              </a:rPr>
              <a:t>　　</a:t>
            </a:r>
            <a:r>
              <a:rPr lang="ja-JP" altLang="ja-JP" sz="1600" kern="100" dirty="0">
                <a:effectLst/>
                <a:latin typeface="メイリオ" panose="020B0604030504040204" pitchFamily="50" charset="-128"/>
                <a:ea typeface="メイリオ" panose="020B0604030504040204" pitchFamily="50" charset="-128"/>
                <a:cs typeface="Times New Roman" panose="02020603050405020304" pitchFamily="18" charset="0"/>
              </a:rPr>
              <a:t>キャリアラダーと関連付けた</a:t>
            </a:r>
            <a:r>
              <a:rPr lang="ja-JP" altLang="en-US" sz="1600" kern="100" dirty="0">
                <a:latin typeface="メイリオ" panose="020B0604030504040204" pitchFamily="50" charset="-128"/>
                <a:ea typeface="メイリオ" panose="020B0604030504040204" pitchFamily="50" charset="-128"/>
                <a:cs typeface="Times New Roman" panose="02020603050405020304" pitchFamily="18" charset="0"/>
              </a:rPr>
              <a:t>設問</a:t>
            </a:r>
            <a:r>
              <a:rPr lang="ja-JP" altLang="ja-JP" sz="1600" kern="100" dirty="0">
                <a:effectLst/>
                <a:latin typeface="メイリオ" panose="020B0604030504040204" pitchFamily="50" charset="-128"/>
                <a:ea typeface="メイリオ" panose="020B0604030504040204" pitchFamily="50" charset="-128"/>
                <a:cs typeface="Times New Roman" panose="02020603050405020304" pitchFamily="18" charset="0"/>
              </a:rPr>
              <a:t>は</a:t>
            </a:r>
            <a:r>
              <a:rPr lang="ja-JP" altLang="en-US" sz="1600" kern="100" dirty="0">
                <a:effectLst/>
                <a:latin typeface="メイリオ" panose="020B0604030504040204" pitchFamily="50" charset="-128"/>
                <a:ea typeface="メイリオ" panose="020B0604030504040204" pitchFamily="50" charset="-128"/>
                <a:cs typeface="Times New Roman" panose="02020603050405020304" pitchFamily="18" charset="0"/>
              </a:rPr>
              <a:t>、新規採用保健師の</a:t>
            </a:r>
            <a:r>
              <a:rPr lang="ja-JP" altLang="ja-JP" sz="1600" kern="100" dirty="0">
                <a:effectLst/>
                <a:latin typeface="メイリオ" panose="020B0604030504040204" pitchFamily="50" charset="-128"/>
                <a:ea typeface="メイリオ" panose="020B0604030504040204" pitchFamily="50" charset="-128"/>
                <a:cs typeface="Times New Roman" panose="02020603050405020304" pitchFamily="18" charset="0"/>
              </a:rPr>
              <a:t>満足度に影響する可能性が</a:t>
            </a:r>
            <a:r>
              <a:rPr lang="ja-JP" altLang="en-US" sz="1600" kern="100" dirty="0">
                <a:effectLst/>
                <a:latin typeface="メイリオ" panose="020B0604030504040204" pitchFamily="50" charset="-128"/>
                <a:ea typeface="メイリオ" panose="020B0604030504040204" pitchFamily="50" charset="-128"/>
                <a:cs typeface="Times New Roman" panose="02020603050405020304" pitchFamily="18" charset="0"/>
              </a:rPr>
              <a:t>多く</a:t>
            </a:r>
            <a:r>
              <a:rPr lang="ja-JP" altLang="ja-JP" sz="1600" kern="100" dirty="0">
                <a:effectLst/>
                <a:latin typeface="メイリオ" panose="020B0604030504040204" pitchFamily="50" charset="-128"/>
                <a:ea typeface="メイリオ" panose="020B0604030504040204" pitchFamily="50" charset="-128"/>
                <a:cs typeface="Times New Roman" panose="02020603050405020304" pitchFamily="18" charset="0"/>
              </a:rPr>
              <a:t>示</a:t>
            </a:r>
            <a:r>
              <a:rPr lang="ja-JP" altLang="en-US" sz="1600" kern="100" dirty="0">
                <a:effectLst/>
                <a:latin typeface="メイリオ" panose="020B0604030504040204" pitchFamily="50" charset="-128"/>
                <a:ea typeface="メイリオ" panose="020B0604030504040204" pitchFamily="50" charset="-128"/>
                <a:cs typeface="Times New Roman" panose="02020603050405020304" pitchFamily="18" charset="0"/>
              </a:rPr>
              <a:t>　</a:t>
            </a:r>
            <a:endParaRPr lang="en-US" altLang="ja-JP" sz="1600" kern="100" dirty="0">
              <a:effectLst/>
              <a:latin typeface="メイリオ" panose="020B0604030504040204" pitchFamily="50" charset="-128"/>
              <a:ea typeface="メイリオ" panose="020B0604030504040204" pitchFamily="50" charset="-128"/>
              <a:cs typeface="Times New Roman" panose="02020603050405020304" pitchFamily="18" charset="0"/>
            </a:endParaRPr>
          </a:p>
          <a:p>
            <a:pPr algn="l">
              <a:lnSpc>
                <a:spcPts val="2400"/>
              </a:lnSpc>
            </a:pPr>
            <a:r>
              <a:rPr lang="ja-JP" altLang="en-US" sz="1600" kern="100" dirty="0">
                <a:latin typeface="メイリオ" panose="020B0604030504040204" pitchFamily="50" charset="-128"/>
                <a:ea typeface="メイリオ" panose="020B0604030504040204" pitchFamily="50" charset="-128"/>
                <a:cs typeface="Times New Roman" panose="02020603050405020304" pitchFamily="18" charset="0"/>
              </a:rPr>
              <a:t>　</a:t>
            </a:r>
            <a:r>
              <a:rPr lang="ja-JP" altLang="ja-JP" sz="1600" kern="100" dirty="0">
                <a:effectLst/>
                <a:latin typeface="メイリオ" panose="020B0604030504040204" pitchFamily="50" charset="-128"/>
                <a:ea typeface="メイリオ" panose="020B0604030504040204" pitchFamily="50" charset="-128"/>
                <a:cs typeface="Times New Roman" panose="02020603050405020304" pitchFamily="18" charset="0"/>
              </a:rPr>
              <a:t>されている点</a:t>
            </a:r>
            <a:r>
              <a:rPr lang="ja-JP" altLang="en-US" sz="1600" kern="100" dirty="0">
                <a:effectLst/>
                <a:latin typeface="メイリオ" panose="020B0604030504040204" pitchFamily="50" charset="-128"/>
                <a:ea typeface="メイリオ" panose="020B0604030504040204" pitchFamily="50" charset="-128"/>
                <a:cs typeface="Times New Roman" panose="02020603050405020304" pitchFamily="18" charset="0"/>
              </a:rPr>
              <a:t>は、</a:t>
            </a:r>
            <a:r>
              <a:rPr lang="ja-JP" altLang="ja-JP" sz="1600" kern="100" dirty="0">
                <a:effectLst/>
                <a:latin typeface="メイリオ" panose="020B0604030504040204" pitchFamily="50" charset="-128"/>
                <a:ea typeface="メイリオ" panose="020B0604030504040204" pitchFamily="50" charset="-128"/>
                <a:cs typeface="Times New Roman" panose="02020603050405020304" pitchFamily="18" charset="0"/>
              </a:rPr>
              <a:t>仮説</a:t>
            </a:r>
            <a:r>
              <a:rPr lang="ja-JP" altLang="en-US" sz="1600" kern="100" dirty="0">
                <a:effectLst/>
                <a:latin typeface="メイリオ" panose="020B0604030504040204" pitchFamily="50" charset="-128"/>
                <a:ea typeface="メイリオ" panose="020B0604030504040204" pitchFamily="50" charset="-128"/>
                <a:cs typeface="Times New Roman" panose="02020603050405020304" pitchFamily="18" charset="0"/>
              </a:rPr>
              <a:t>を支持している。検討会報告書に記載の事柄について、</a:t>
            </a:r>
            <a:r>
              <a:rPr lang="ja-JP" altLang="en-US" sz="1600" kern="100" dirty="0">
                <a:solidFill>
                  <a:srgbClr val="FF0000"/>
                </a:solidFill>
                <a:effectLst/>
                <a:latin typeface="メイリオ" panose="020B0604030504040204" pitchFamily="50" charset="-128"/>
                <a:ea typeface="メイリオ" panose="020B0604030504040204" pitchFamily="50" charset="-128"/>
                <a:cs typeface="Times New Roman" panose="02020603050405020304" pitchFamily="18" charset="0"/>
              </a:rPr>
              <a:t>現場での</a:t>
            </a:r>
            <a:r>
              <a:rPr lang="ja-JP" altLang="ja-JP" sz="1600" dirty="0">
                <a:solidFill>
                  <a:srgbClr val="FF0000"/>
                </a:solidFill>
                <a:effectLst/>
                <a:latin typeface="メイリオ" panose="020B0604030504040204" pitchFamily="50" charset="-128"/>
                <a:ea typeface="メイリオ" panose="020B0604030504040204" pitchFamily="50" charset="-128"/>
                <a:cs typeface="Times New Roman" panose="02020603050405020304" pitchFamily="18" charset="0"/>
              </a:rPr>
              <a:t>具現</a:t>
            </a:r>
            <a:endParaRPr lang="en-US" altLang="ja-JP" sz="1600" dirty="0">
              <a:solidFill>
                <a:srgbClr val="FF0000"/>
              </a:solidFill>
              <a:effectLst/>
              <a:latin typeface="メイリオ" panose="020B0604030504040204" pitchFamily="50" charset="-128"/>
              <a:ea typeface="メイリオ" panose="020B0604030504040204" pitchFamily="50" charset="-128"/>
              <a:cs typeface="Times New Roman" panose="02020603050405020304" pitchFamily="18" charset="0"/>
            </a:endParaRPr>
          </a:p>
          <a:p>
            <a:pPr algn="l">
              <a:lnSpc>
                <a:spcPts val="2400"/>
              </a:lnSpc>
              <a:spcAft>
                <a:spcPts val="600"/>
              </a:spcAft>
            </a:pPr>
            <a:r>
              <a:rPr lang="ja-JP" altLang="en-US" sz="1600" dirty="0">
                <a:solidFill>
                  <a:srgbClr val="FF0000"/>
                </a:solidFill>
                <a:latin typeface="メイリオ" panose="020B0604030504040204" pitchFamily="50" charset="-128"/>
                <a:ea typeface="メイリオ" panose="020B0604030504040204" pitchFamily="50" charset="-128"/>
                <a:cs typeface="Times New Roman" panose="02020603050405020304" pitchFamily="18" charset="0"/>
              </a:rPr>
              <a:t>　</a:t>
            </a:r>
            <a:r>
              <a:rPr lang="ja-JP" altLang="ja-JP" sz="1600" dirty="0">
                <a:solidFill>
                  <a:srgbClr val="FF0000"/>
                </a:solidFill>
                <a:effectLst/>
                <a:latin typeface="メイリオ" panose="020B0604030504040204" pitchFamily="50" charset="-128"/>
                <a:ea typeface="メイリオ" panose="020B0604030504040204" pitchFamily="50" charset="-128"/>
                <a:cs typeface="Times New Roman" panose="02020603050405020304" pitchFamily="18" charset="0"/>
              </a:rPr>
              <a:t>化が求められる。</a:t>
            </a:r>
            <a:endParaRPr lang="en-US" altLang="ja-JP" sz="1600" dirty="0">
              <a:solidFill>
                <a:srgbClr val="FF0000"/>
              </a:solidFill>
              <a:effectLst/>
              <a:latin typeface="メイリオ" panose="020B0604030504040204" pitchFamily="50" charset="-128"/>
              <a:ea typeface="メイリオ" panose="020B0604030504040204" pitchFamily="50" charset="-128"/>
              <a:cs typeface="Times New Roman" panose="02020603050405020304" pitchFamily="18" charset="0"/>
            </a:endParaRPr>
          </a:p>
          <a:p>
            <a:pPr algn="l">
              <a:lnSpc>
                <a:spcPts val="2200"/>
              </a:lnSpc>
              <a:spcAft>
                <a:spcPts val="600"/>
              </a:spcAft>
            </a:pPr>
            <a:endParaRPr lang="en-US" altLang="ja-JP" sz="2200" dirty="0">
              <a:solidFill>
                <a:srgbClr val="FF0000"/>
              </a:solidFill>
              <a:effectLst/>
              <a:latin typeface="メイリオ" panose="020B0604030504040204" pitchFamily="50" charset="-128"/>
              <a:ea typeface="メイリオ" panose="020B0604030504040204" pitchFamily="50" charset="-128"/>
              <a:cs typeface="Times New Roman" panose="02020603050405020304" pitchFamily="18" charset="0"/>
            </a:endParaRPr>
          </a:p>
          <a:p>
            <a:pPr algn="l">
              <a:lnSpc>
                <a:spcPts val="2200"/>
              </a:lnSpc>
            </a:pPr>
            <a:r>
              <a:rPr lang="ja-JP" altLang="en-US" sz="2200" b="1" kern="100" dirty="0">
                <a:latin typeface="メイリオ" panose="020B0604030504040204" pitchFamily="50" charset="-128"/>
                <a:ea typeface="メイリオ" panose="020B0604030504040204" pitchFamily="50" charset="-128"/>
                <a:cs typeface="Times New Roman" panose="02020603050405020304" pitchFamily="18" charset="0"/>
              </a:rPr>
              <a:t>２　アンケート回答者の特性</a:t>
            </a:r>
            <a:endParaRPr lang="en-US" altLang="ja-JP" sz="2200" b="1" kern="100" dirty="0">
              <a:latin typeface="メイリオ" panose="020B0604030504040204" pitchFamily="50" charset="-128"/>
              <a:ea typeface="メイリオ" panose="020B0604030504040204" pitchFamily="50" charset="-128"/>
              <a:cs typeface="Times New Roman" panose="02020603050405020304" pitchFamily="18" charset="0"/>
            </a:endParaRPr>
          </a:p>
          <a:p>
            <a:pPr algn="l">
              <a:lnSpc>
                <a:spcPts val="2400"/>
              </a:lnSpc>
            </a:pPr>
            <a:r>
              <a:rPr lang="ja-JP" altLang="en-US" sz="1600" kern="100" dirty="0">
                <a:latin typeface="メイリオ" panose="020B0604030504040204" pitchFamily="50" charset="-128"/>
                <a:ea typeface="メイリオ" panose="020B0604030504040204" pitchFamily="50" charset="-128"/>
                <a:cs typeface="Times New Roman" panose="02020603050405020304" pitchFamily="18" charset="0"/>
              </a:rPr>
              <a:t>　　統括保健師が回答した自治体は体系的に人材育成が進んでいる一方、回答がない自治体は</a:t>
            </a:r>
            <a:endParaRPr lang="en-US" altLang="ja-JP" sz="1600" kern="100" dirty="0">
              <a:latin typeface="メイリオ" panose="020B0604030504040204" pitchFamily="50" charset="-128"/>
              <a:ea typeface="メイリオ" panose="020B0604030504040204" pitchFamily="50" charset="-128"/>
              <a:cs typeface="Times New Roman" panose="02020603050405020304" pitchFamily="18" charset="0"/>
            </a:endParaRPr>
          </a:p>
          <a:p>
            <a:pPr algn="l">
              <a:lnSpc>
                <a:spcPts val="2400"/>
              </a:lnSpc>
            </a:pPr>
            <a:r>
              <a:rPr lang="ja-JP" altLang="en-US" sz="1600" kern="100" dirty="0">
                <a:latin typeface="メイリオ" panose="020B0604030504040204" pitchFamily="50" charset="-128"/>
                <a:ea typeface="メイリオ" panose="020B0604030504040204" pitchFamily="50" charset="-128"/>
                <a:cs typeface="Times New Roman" panose="02020603050405020304" pitchFamily="18" charset="0"/>
              </a:rPr>
              <a:t>　人事部門担当者の回答につながらなかった。</a:t>
            </a:r>
            <a:r>
              <a:rPr lang="ja-JP" altLang="en-US" sz="1600" kern="100" dirty="0">
                <a:solidFill>
                  <a:srgbClr val="FF0000"/>
                </a:solidFill>
                <a:latin typeface="メイリオ" panose="020B0604030504040204" pitchFamily="50" charset="-128"/>
                <a:ea typeface="メイリオ" panose="020B0604030504040204" pitchFamily="50" charset="-128"/>
                <a:cs typeface="Times New Roman" panose="02020603050405020304" pitchFamily="18" charset="0"/>
              </a:rPr>
              <a:t>人事部門と連携した組織横断的な人材育成を進</a:t>
            </a:r>
            <a:endParaRPr lang="en-US" altLang="ja-JP" sz="1600" kern="100" dirty="0">
              <a:solidFill>
                <a:srgbClr val="FF0000"/>
              </a:solidFill>
              <a:latin typeface="メイリオ" panose="020B0604030504040204" pitchFamily="50" charset="-128"/>
              <a:ea typeface="メイリオ" panose="020B0604030504040204" pitchFamily="50" charset="-128"/>
              <a:cs typeface="Times New Roman" panose="02020603050405020304" pitchFamily="18" charset="0"/>
            </a:endParaRPr>
          </a:p>
          <a:p>
            <a:pPr algn="l">
              <a:lnSpc>
                <a:spcPts val="2400"/>
              </a:lnSpc>
              <a:spcAft>
                <a:spcPts val="600"/>
              </a:spcAft>
            </a:pPr>
            <a:r>
              <a:rPr lang="ja-JP" altLang="en-US" sz="1600" kern="100" dirty="0">
                <a:solidFill>
                  <a:srgbClr val="FF0000"/>
                </a:solidFill>
                <a:latin typeface="メイリオ" panose="020B0604030504040204" pitchFamily="50" charset="-128"/>
                <a:ea typeface="メイリオ" panose="020B0604030504040204" pitchFamily="50" charset="-128"/>
                <a:cs typeface="Times New Roman" panose="02020603050405020304" pitchFamily="18" charset="0"/>
              </a:rPr>
              <a:t>　めるうえで、統括保健師の配置と意識醸成が課題である。</a:t>
            </a:r>
            <a:endParaRPr lang="en-US" altLang="ja-JP" sz="1600" kern="100" dirty="0">
              <a:solidFill>
                <a:srgbClr val="FF0000"/>
              </a:solidFill>
              <a:latin typeface="メイリオ" panose="020B0604030504040204" pitchFamily="50" charset="-128"/>
              <a:ea typeface="メイリオ" panose="020B0604030504040204" pitchFamily="50" charset="-128"/>
              <a:cs typeface="Times New Roman" panose="02020603050405020304" pitchFamily="18" charset="0"/>
            </a:endParaRPr>
          </a:p>
          <a:p>
            <a:pPr algn="l">
              <a:lnSpc>
                <a:spcPts val="2200"/>
              </a:lnSpc>
              <a:spcAft>
                <a:spcPts val="600"/>
              </a:spcAft>
            </a:pPr>
            <a:endParaRPr lang="en-US" altLang="ja-JP" sz="1600" kern="100" dirty="0">
              <a:solidFill>
                <a:srgbClr val="FF0000"/>
              </a:solidFill>
              <a:latin typeface="メイリオ" panose="020B0604030504040204" pitchFamily="50" charset="-128"/>
              <a:ea typeface="メイリオ" panose="020B0604030504040204" pitchFamily="50" charset="-128"/>
              <a:cs typeface="Times New Roman" panose="02020603050405020304" pitchFamily="18" charset="0"/>
            </a:endParaRPr>
          </a:p>
          <a:p>
            <a:pPr algn="l">
              <a:lnSpc>
                <a:spcPts val="2200"/>
              </a:lnSpc>
            </a:pPr>
            <a:r>
              <a:rPr lang="ja-JP" altLang="en-US" sz="2200" b="1" kern="100" dirty="0">
                <a:latin typeface="メイリオ" panose="020B0604030504040204" pitchFamily="50" charset="-128"/>
                <a:ea typeface="メイリオ" panose="020B0604030504040204" pitchFamily="50" charset="-128"/>
                <a:cs typeface="Times New Roman" panose="02020603050405020304" pitchFamily="18" charset="0"/>
              </a:rPr>
              <a:t>３　新規採用保健師の満足度と人材育成体制、職場風土との関連</a:t>
            </a:r>
            <a:endParaRPr lang="en-US" altLang="ja-JP" sz="2200" b="1" kern="100" dirty="0">
              <a:latin typeface="メイリオ" panose="020B0604030504040204" pitchFamily="50" charset="-128"/>
              <a:ea typeface="メイリオ" panose="020B0604030504040204" pitchFamily="50" charset="-128"/>
              <a:cs typeface="Times New Roman" panose="02020603050405020304" pitchFamily="18" charset="0"/>
            </a:endParaRPr>
          </a:p>
          <a:p>
            <a:pPr algn="l">
              <a:lnSpc>
                <a:spcPts val="2400"/>
              </a:lnSpc>
            </a:pPr>
            <a:r>
              <a:rPr lang="ja-JP" altLang="en-US" sz="1600" kern="100" dirty="0">
                <a:latin typeface="メイリオ" panose="020B0604030504040204" pitchFamily="50" charset="-128"/>
                <a:ea typeface="メイリオ" panose="020B0604030504040204" pitchFamily="50" charset="-128"/>
                <a:cs typeface="Times New Roman" panose="02020603050405020304" pitchFamily="18" charset="0"/>
              </a:rPr>
              <a:t>　　小規模自治体では、プリセプターが適切に指導・助言、振り返り面談を行い、今後の見通　</a:t>
            </a:r>
            <a:endParaRPr lang="en-US" altLang="ja-JP" sz="1600" kern="100" dirty="0">
              <a:latin typeface="メイリオ" panose="020B0604030504040204" pitchFamily="50" charset="-128"/>
              <a:ea typeface="メイリオ" panose="020B0604030504040204" pitchFamily="50" charset="-128"/>
              <a:cs typeface="Times New Roman" panose="02020603050405020304" pitchFamily="18" charset="0"/>
            </a:endParaRPr>
          </a:p>
          <a:p>
            <a:pPr algn="l">
              <a:lnSpc>
                <a:spcPts val="2400"/>
              </a:lnSpc>
            </a:pPr>
            <a:r>
              <a:rPr lang="ja-JP" altLang="en-US" sz="1600" kern="100" dirty="0">
                <a:latin typeface="メイリオ" panose="020B0604030504040204" pitchFamily="50" charset="-128"/>
                <a:ea typeface="メイリオ" panose="020B0604030504040204" pitchFamily="50" charset="-128"/>
                <a:cs typeface="Times New Roman" panose="02020603050405020304" pitchFamily="18" charset="0"/>
              </a:rPr>
              <a:t>　しや段取りについて丁寧に説明、共有し、職場内で気軽に相談できる環境にあることが、満</a:t>
            </a:r>
            <a:endParaRPr lang="en-US" altLang="ja-JP" sz="1600" kern="100" dirty="0">
              <a:latin typeface="メイリオ" panose="020B0604030504040204" pitchFamily="50" charset="-128"/>
              <a:ea typeface="メイリオ" panose="020B0604030504040204" pitchFamily="50" charset="-128"/>
              <a:cs typeface="Times New Roman" panose="02020603050405020304" pitchFamily="18" charset="0"/>
            </a:endParaRPr>
          </a:p>
          <a:p>
            <a:pPr algn="l">
              <a:lnSpc>
                <a:spcPts val="2400"/>
              </a:lnSpc>
            </a:pPr>
            <a:r>
              <a:rPr lang="ja-JP" altLang="en-US" sz="1600" kern="100" dirty="0">
                <a:latin typeface="メイリオ" panose="020B0604030504040204" pitchFamily="50" charset="-128"/>
                <a:ea typeface="メイリオ" panose="020B0604030504040204" pitchFamily="50" charset="-128"/>
                <a:cs typeface="Times New Roman" panose="02020603050405020304" pitchFamily="18" charset="0"/>
              </a:rPr>
              <a:t>　足度の高さにつながっていた。</a:t>
            </a:r>
            <a:endParaRPr lang="en-US" altLang="ja-JP" sz="1600" kern="100" dirty="0">
              <a:latin typeface="メイリオ" panose="020B0604030504040204" pitchFamily="50" charset="-128"/>
              <a:ea typeface="メイリオ" panose="020B0604030504040204" pitchFamily="50" charset="-128"/>
              <a:cs typeface="Times New Roman" panose="02020603050405020304" pitchFamily="18" charset="0"/>
            </a:endParaRPr>
          </a:p>
          <a:p>
            <a:pPr algn="l">
              <a:lnSpc>
                <a:spcPts val="2400"/>
              </a:lnSpc>
            </a:pPr>
            <a:r>
              <a:rPr lang="ja-JP" altLang="en-US" sz="1600" kern="100" dirty="0">
                <a:latin typeface="メイリオ" panose="020B0604030504040204" pitchFamily="50" charset="-128"/>
                <a:ea typeface="メイリオ" panose="020B0604030504040204" pitchFamily="50" charset="-128"/>
                <a:cs typeface="Times New Roman" panose="02020603050405020304" pitchFamily="18" charset="0"/>
              </a:rPr>
              <a:t>　　職歴のある保健師の場合も、保健師業務に対する丁寧な説明や評価・承認する習慣があり、</a:t>
            </a:r>
            <a:endParaRPr lang="en-US" altLang="ja-JP" sz="1600" kern="100" dirty="0">
              <a:latin typeface="メイリオ" panose="020B0604030504040204" pitchFamily="50" charset="-128"/>
              <a:ea typeface="メイリオ" panose="020B0604030504040204" pitchFamily="50" charset="-128"/>
              <a:cs typeface="Times New Roman" panose="02020603050405020304" pitchFamily="18" charset="0"/>
            </a:endParaRPr>
          </a:p>
          <a:p>
            <a:pPr algn="l">
              <a:lnSpc>
                <a:spcPts val="2400"/>
              </a:lnSpc>
            </a:pPr>
            <a:r>
              <a:rPr lang="ja-JP" altLang="en-US" sz="1600" kern="100" dirty="0">
                <a:latin typeface="メイリオ" panose="020B0604030504040204" pitchFamily="50" charset="-128"/>
                <a:ea typeface="メイリオ" panose="020B0604030504040204" pitchFamily="50" charset="-128"/>
                <a:cs typeface="Times New Roman" panose="02020603050405020304" pitchFamily="18" charset="0"/>
              </a:rPr>
              <a:t>　日頃からプリセプターと相談できる関係がある場合は満足度が高い。</a:t>
            </a:r>
            <a:endParaRPr lang="en-US" altLang="ja-JP" sz="1600" kern="100" dirty="0">
              <a:latin typeface="メイリオ" panose="020B0604030504040204" pitchFamily="50" charset="-128"/>
              <a:ea typeface="メイリオ" panose="020B0604030504040204" pitchFamily="50" charset="-128"/>
              <a:cs typeface="Times New Roman" panose="02020603050405020304" pitchFamily="18" charset="0"/>
            </a:endParaRPr>
          </a:p>
          <a:p>
            <a:pPr algn="l">
              <a:lnSpc>
                <a:spcPts val="2400"/>
              </a:lnSpc>
            </a:pPr>
            <a:r>
              <a:rPr lang="ja-JP" altLang="en-US" sz="1600" kern="100" dirty="0">
                <a:latin typeface="メイリオ" panose="020B0604030504040204" pitchFamily="50" charset="-128"/>
                <a:ea typeface="メイリオ" panose="020B0604030504040204" pitchFamily="50" charset="-128"/>
                <a:cs typeface="Times New Roman" panose="02020603050405020304" pitchFamily="18" charset="0"/>
              </a:rPr>
              <a:t>　　自治体規模、年齢、職歴の有無に関わらず、</a:t>
            </a:r>
            <a:r>
              <a:rPr lang="ja-JP" altLang="en-US" sz="1600" kern="100" dirty="0">
                <a:solidFill>
                  <a:srgbClr val="FF0000"/>
                </a:solidFill>
                <a:latin typeface="メイリオ" panose="020B0604030504040204" pitchFamily="50" charset="-128"/>
                <a:ea typeface="メイリオ" panose="020B0604030504040204" pitchFamily="50" charset="-128"/>
                <a:cs typeface="Times New Roman" panose="02020603050405020304" pitchFamily="18" charset="0"/>
              </a:rPr>
              <a:t>ひとり一人の保健師に丁寧に向き合い、認め支</a:t>
            </a:r>
            <a:endParaRPr lang="en-US" altLang="ja-JP" sz="1600" kern="100" dirty="0">
              <a:solidFill>
                <a:srgbClr val="FF0000"/>
              </a:solidFill>
              <a:latin typeface="メイリオ" panose="020B0604030504040204" pitchFamily="50" charset="-128"/>
              <a:ea typeface="メイリオ" panose="020B0604030504040204" pitchFamily="50" charset="-128"/>
              <a:cs typeface="Times New Roman" panose="02020603050405020304" pitchFamily="18" charset="0"/>
            </a:endParaRPr>
          </a:p>
          <a:p>
            <a:pPr algn="l">
              <a:lnSpc>
                <a:spcPts val="2400"/>
              </a:lnSpc>
              <a:spcAft>
                <a:spcPts val="600"/>
              </a:spcAft>
            </a:pPr>
            <a:r>
              <a:rPr lang="ja-JP" altLang="en-US" sz="1600" kern="100" dirty="0">
                <a:solidFill>
                  <a:srgbClr val="FF0000"/>
                </a:solidFill>
                <a:latin typeface="メイリオ" panose="020B0604030504040204" pitchFamily="50" charset="-128"/>
                <a:ea typeface="メイリオ" panose="020B0604030504040204" pitchFamily="50" charset="-128"/>
                <a:cs typeface="Times New Roman" panose="02020603050405020304" pitchFamily="18" charset="0"/>
              </a:rPr>
              <a:t>　援する職場環境づくりが重要なポイントである。</a:t>
            </a:r>
            <a:endParaRPr lang="en-US" altLang="ja-JP" sz="1600" kern="100" dirty="0">
              <a:solidFill>
                <a:srgbClr val="FF0000"/>
              </a:solidFill>
              <a:latin typeface="メイリオ" panose="020B0604030504040204" pitchFamily="50" charset="-128"/>
              <a:ea typeface="メイリオ" panose="020B0604030504040204" pitchFamily="50" charset="-128"/>
              <a:cs typeface="Times New Roman" panose="02020603050405020304" pitchFamily="18" charset="0"/>
            </a:endParaRPr>
          </a:p>
        </p:txBody>
      </p:sp>
      <p:sp>
        <p:nvSpPr>
          <p:cNvPr id="4" name="タイトル 1">
            <a:extLst>
              <a:ext uri="{FF2B5EF4-FFF2-40B4-BE49-F238E27FC236}">
                <a16:creationId xmlns:a16="http://schemas.microsoft.com/office/drawing/2014/main" id="{CF8E8704-D9F5-4587-BF89-320CBDC7F4CA}"/>
              </a:ext>
            </a:extLst>
          </p:cNvPr>
          <p:cNvSpPr txBox="1">
            <a:spLocks/>
          </p:cNvSpPr>
          <p:nvPr/>
        </p:nvSpPr>
        <p:spPr>
          <a:xfrm>
            <a:off x="334964" y="116631"/>
            <a:ext cx="8496944" cy="576065"/>
          </a:xfrm>
          <a:prstGeom prst="rect">
            <a:avLst/>
          </a:prstGeom>
          <a:solidFill>
            <a:schemeClr val="accent1"/>
          </a:solidFill>
        </p:spPr>
        <p:txBody>
          <a:bodyPr vert="horz" lIns="91440" tIns="180000" rIns="91440" bIns="45720" rtlCol="0" anchor="ctr">
            <a:normAutofit fontScale="82500" lnSpcReduction="10000"/>
          </a:bodyPr>
          <a:lstStyle>
            <a:lvl1pPr algn="l" defTabSz="685800" rtl="0" eaLnBrk="1" latinLnBrk="0" hangingPunct="1">
              <a:lnSpc>
                <a:spcPct val="90000"/>
              </a:lnSpc>
              <a:spcBef>
                <a:spcPct val="0"/>
              </a:spcBef>
              <a:buNone/>
              <a:defRPr kumimoji="1" sz="3300" kern="1200">
                <a:solidFill>
                  <a:schemeClr val="tx1"/>
                </a:solidFill>
                <a:latin typeface="+mj-lt"/>
                <a:ea typeface="+mj-ea"/>
                <a:cs typeface="+mj-cs"/>
              </a:defRPr>
            </a:lvl1pPr>
          </a:lstStyle>
          <a:p>
            <a:pPr algn="ctr" fontAlgn="auto">
              <a:spcAft>
                <a:spcPts val="0"/>
              </a:spcAft>
            </a:pPr>
            <a:r>
              <a:rPr lang="ja-JP" altLang="en-US" dirty="0">
                <a:solidFill>
                  <a:schemeClr val="bg1"/>
                </a:solidFill>
                <a:latin typeface="メイリオ" panose="020B0604030504040204" pitchFamily="50" charset="-128"/>
                <a:ea typeface="メイリオ" panose="020B0604030504040204" pitchFamily="50" charset="-128"/>
              </a:rPr>
              <a:t>考 察</a:t>
            </a:r>
          </a:p>
        </p:txBody>
      </p:sp>
      <p:sp>
        <p:nvSpPr>
          <p:cNvPr id="6" name="スライド番号プレースホルダー 2">
            <a:extLst>
              <a:ext uri="{FF2B5EF4-FFF2-40B4-BE49-F238E27FC236}">
                <a16:creationId xmlns:a16="http://schemas.microsoft.com/office/drawing/2014/main" id="{106185B6-FF32-4527-BD9F-545A4561D4F7}"/>
              </a:ext>
            </a:extLst>
          </p:cNvPr>
          <p:cNvSpPr txBox="1">
            <a:spLocks/>
          </p:cNvSpPr>
          <p:nvPr/>
        </p:nvSpPr>
        <p:spPr>
          <a:xfrm>
            <a:off x="7093131" y="6492876"/>
            <a:ext cx="2057400" cy="365125"/>
          </a:xfrm>
          <a:prstGeom prst="rect">
            <a:avLst/>
          </a:prstGeom>
        </p:spPr>
        <p:txBody>
          <a:bodyPr vert="horz" lIns="91440" tIns="45720" rIns="91440" bIns="45720" rtlCol="0" anchor="ctr"/>
          <a:lstStyle>
            <a:defPPr>
              <a:defRPr lang="en-US"/>
            </a:defPPr>
            <a:lvl1pPr marL="0" algn="r" defTabSz="457200" rtl="0" eaLnBrk="1" latinLnBrk="0" hangingPunct="1">
              <a:defRPr sz="1200" kern="1200">
                <a:solidFill>
                  <a:schemeClr val="tx1">
                    <a:tint val="75000"/>
                  </a:schemeClr>
                </a:solidFill>
                <a:latin typeface="游ゴシック" panose="020B0400000000000000" pitchFamily="50" charset="-128"/>
                <a:ea typeface="游ゴシック" panose="020B0400000000000000" pitchFamily="50" charset="-128"/>
                <a:cs typeface="+mn-cs"/>
              </a:defRPr>
            </a:lvl1pPr>
            <a:lvl2pPr marL="457200" algn="l" defTabSz="457200" rtl="0" eaLnBrk="1" latinLnBrk="0" hangingPunct="1">
              <a:defRPr sz="1800" kern="1200">
                <a:solidFill>
                  <a:schemeClr val="tx1"/>
                </a:solidFill>
                <a:latin typeface="+mn-lt"/>
                <a:ea typeface="+mn-ea"/>
                <a:cs typeface="+mn-cs"/>
              </a:defRPr>
            </a:lvl2pPr>
            <a:lvl3pPr marL="914400" algn="l" defTabSz="457200" rtl="0" eaLnBrk="1" latinLnBrk="0" hangingPunct="1">
              <a:defRPr sz="1800" kern="1200">
                <a:solidFill>
                  <a:schemeClr val="tx1"/>
                </a:solidFill>
                <a:latin typeface="+mn-lt"/>
                <a:ea typeface="+mn-ea"/>
                <a:cs typeface="+mn-cs"/>
              </a:defRPr>
            </a:lvl3pPr>
            <a:lvl4pPr marL="1371600" algn="l" defTabSz="457200" rtl="0" eaLnBrk="1" latinLnBrk="0" hangingPunct="1">
              <a:defRPr sz="1800" kern="1200">
                <a:solidFill>
                  <a:schemeClr val="tx1"/>
                </a:solidFill>
                <a:latin typeface="+mn-lt"/>
                <a:ea typeface="+mn-ea"/>
                <a:cs typeface="+mn-cs"/>
              </a:defRPr>
            </a:lvl4pPr>
            <a:lvl5pPr marL="1828800" algn="l" defTabSz="457200" rtl="0" eaLnBrk="1" latinLnBrk="0" hangingPunct="1">
              <a:defRPr sz="1800" kern="1200">
                <a:solidFill>
                  <a:schemeClr val="tx1"/>
                </a:solidFill>
                <a:latin typeface="+mn-lt"/>
                <a:ea typeface="+mn-ea"/>
                <a:cs typeface="+mn-cs"/>
              </a:defRPr>
            </a:lvl5pPr>
            <a:lvl6pPr marL="2286000" algn="l" defTabSz="457200" rtl="0" eaLnBrk="1" latinLnBrk="0" hangingPunct="1">
              <a:defRPr sz="1800" kern="1200">
                <a:solidFill>
                  <a:schemeClr val="tx1"/>
                </a:solidFill>
                <a:latin typeface="+mn-lt"/>
                <a:ea typeface="+mn-ea"/>
                <a:cs typeface="+mn-cs"/>
              </a:defRPr>
            </a:lvl6pPr>
            <a:lvl7pPr marL="2743200" algn="l" defTabSz="457200" rtl="0" eaLnBrk="1" latinLnBrk="0" hangingPunct="1">
              <a:defRPr sz="1800" kern="1200">
                <a:solidFill>
                  <a:schemeClr val="tx1"/>
                </a:solidFill>
                <a:latin typeface="+mn-lt"/>
                <a:ea typeface="+mn-ea"/>
                <a:cs typeface="+mn-cs"/>
              </a:defRPr>
            </a:lvl7pPr>
            <a:lvl8pPr marL="3200400" algn="l" defTabSz="457200" rtl="0" eaLnBrk="1" latinLnBrk="0" hangingPunct="1">
              <a:defRPr sz="1800" kern="1200">
                <a:solidFill>
                  <a:schemeClr val="tx1"/>
                </a:solidFill>
                <a:latin typeface="+mn-lt"/>
                <a:ea typeface="+mn-ea"/>
                <a:cs typeface="+mn-cs"/>
              </a:defRPr>
            </a:lvl8pPr>
            <a:lvl9pPr marL="3657600" algn="l" defTabSz="457200" rtl="0" eaLnBrk="1" latinLnBrk="0" hangingPunct="1">
              <a:defRPr sz="1800" kern="1200">
                <a:solidFill>
                  <a:schemeClr val="tx1"/>
                </a:solidFill>
                <a:latin typeface="+mn-lt"/>
                <a:ea typeface="+mn-ea"/>
                <a:cs typeface="+mn-cs"/>
              </a:defRPr>
            </a:lvl9pPr>
          </a:lstStyle>
          <a:p>
            <a:fld id="{48F63A3B-78C7-47BE-AE5E-E10140E04643}" type="slidenum">
              <a:rPr lang="en-US" sz="1600">
                <a:latin typeface="HG丸ｺﾞｼｯｸM-PRO" panose="020F0600000000000000" pitchFamily="50" charset="-128"/>
                <a:ea typeface="HG丸ｺﾞｼｯｸM-PRO" panose="020F0600000000000000" pitchFamily="50" charset="-128"/>
              </a:rPr>
              <a:pPr/>
              <a:t>13</a:t>
            </a:fld>
            <a:endParaRPr lang="en-US" sz="1600" dirty="0">
              <a:latin typeface="HG丸ｺﾞｼｯｸM-PRO" panose="020F0600000000000000" pitchFamily="50" charset="-128"/>
              <a:ea typeface="HG丸ｺﾞｼｯｸM-PRO" panose="020F0600000000000000" pitchFamily="50" charset="-128"/>
            </a:endParaRPr>
          </a:p>
        </p:txBody>
      </p:sp>
    </p:spTree>
    <p:extLst>
      <p:ext uri="{BB962C8B-B14F-4D97-AF65-F5344CB8AC3E}">
        <p14:creationId xmlns:p14="http://schemas.microsoft.com/office/powerpoint/2010/main" val="3358475073"/>
      </p:ext>
    </p:extLst>
  </p:cSld>
  <p:clrMapOvr>
    <a:masterClrMapping/>
  </p:clrMapOvr>
</p:sld>
</file>

<file path=ppt/slides/slide1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 name="テキスト ボックス 4">
            <a:extLst>
              <a:ext uri="{FF2B5EF4-FFF2-40B4-BE49-F238E27FC236}">
                <a16:creationId xmlns:a16="http://schemas.microsoft.com/office/drawing/2014/main" id="{A3C1F0F8-B7A3-42DB-9F94-818BC668D341}"/>
              </a:ext>
            </a:extLst>
          </p:cNvPr>
          <p:cNvSpPr txBox="1"/>
          <p:nvPr/>
        </p:nvSpPr>
        <p:spPr>
          <a:xfrm>
            <a:off x="334963" y="1302149"/>
            <a:ext cx="8496945" cy="3734356"/>
          </a:xfrm>
          <a:prstGeom prst="rect">
            <a:avLst/>
          </a:prstGeom>
          <a:noFill/>
        </p:spPr>
        <p:txBody>
          <a:bodyPr wrap="square">
            <a:spAutoFit/>
          </a:bodyPr>
          <a:lstStyle/>
          <a:p>
            <a:pPr algn="l">
              <a:lnSpc>
                <a:spcPts val="2000"/>
              </a:lnSpc>
            </a:pPr>
            <a:r>
              <a:rPr lang="ja-JP" altLang="en-US" sz="2800" b="1" kern="100" dirty="0">
                <a:latin typeface="メイリオ" panose="020B0604030504040204" pitchFamily="50" charset="-128"/>
                <a:ea typeface="メイリオ" panose="020B0604030504040204" pitchFamily="50" charset="-128"/>
                <a:cs typeface="Times New Roman" panose="02020603050405020304" pitchFamily="18" charset="0"/>
              </a:rPr>
              <a:t>４　小規模自治体の人材育成体制の構築に向けて</a:t>
            </a:r>
            <a:endParaRPr lang="en-US" altLang="ja-JP" sz="2800" b="1" kern="100" dirty="0">
              <a:latin typeface="メイリオ" panose="020B0604030504040204" pitchFamily="50" charset="-128"/>
              <a:ea typeface="メイリオ" panose="020B0604030504040204" pitchFamily="50" charset="-128"/>
              <a:cs typeface="Times New Roman" panose="02020603050405020304" pitchFamily="18" charset="0"/>
            </a:endParaRPr>
          </a:p>
          <a:p>
            <a:pPr algn="l">
              <a:lnSpc>
                <a:spcPts val="2000"/>
              </a:lnSpc>
            </a:pPr>
            <a:endParaRPr lang="en-US" altLang="ja-JP" sz="2800" b="1" kern="100" dirty="0">
              <a:latin typeface="メイリオ" panose="020B0604030504040204" pitchFamily="50" charset="-128"/>
              <a:ea typeface="メイリオ" panose="020B0604030504040204" pitchFamily="50" charset="-128"/>
              <a:cs typeface="Times New Roman" panose="02020603050405020304" pitchFamily="18" charset="0"/>
            </a:endParaRPr>
          </a:p>
          <a:p>
            <a:pPr algn="l">
              <a:lnSpc>
                <a:spcPts val="2000"/>
              </a:lnSpc>
            </a:pPr>
            <a:endParaRPr lang="en-US" altLang="ja-JP" sz="2400" b="1" kern="100" dirty="0">
              <a:latin typeface="メイリオ" panose="020B0604030504040204" pitchFamily="50" charset="-128"/>
              <a:ea typeface="メイリオ" panose="020B0604030504040204" pitchFamily="50" charset="-128"/>
              <a:cs typeface="Times New Roman" panose="02020603050405020304" pitchFamily="18" charset="0"/>
            </a:endParaRPr>
          </a:p>
          <a:p>
            <a:pPr algn="l">
              <a:lnSpc>
                <a:spcPts val="3200"/>
              </a:lnSpc>
            </a:pPr>
            <a:r>
              <a:rPr lang="ja-JP" altLang="en-US" sz="1600" kern="100" dirty="0">
                <a:latin typeface="メイリオ" panose="020B0604030504040204" pitchFamily="50" charset="-128"/>
                <a:ea typeface="メイリオ" panose="020B0604030504040204" pitchFamily="50" charset="-128"/>
                <a:cs typeface="Times New Roman" panose="02020603050405020304" pitchFamily="18" charset="0"/>
              </a:rPr>
              <a:t>　　</a:t>
            </a:r>
            <a:r>
              <a:rPr lang="ja-JP" altLang="en-US" sz="2400" kern="100" dirty="0">
                <a:latin typeface="メイリオ" panose="020B0604030504040204" pitchFamily="50" charset="-128"/>
                <a:ea typeface="メイリオ" panose="020B0604030504040204" pitchFamily="50" charset="-128"/>
                <a:cs typeface="Times New Roman" panose="02020603050405020304" pitchFamily="18" charset="0"/>
              </a:rPr>
              <a:t>小規模自治体では、自組織だけでは保健師人材の確保や育成に課題が大きく、</a:t>
            </a:r>
            <a:r>
              <a:rPr lang="ja-JP" altLang="en-US" sz="2400" kern="100" dirty="0">
                <a:solidFill>
                  <a:srgbClr val="FF0000"/>
                </a:solidFill>
                <a:latin typeface="メイリオ" panose="020B0604030504040204" pitchFamily="50" charset="-128"/>
                <a:ea typeface="メイリオ" panose="020B0604030504040204" pitchFamily="50" charset="-128"/>
                <a:cs typeface="Times New Roman" panose="02020603050405020304" pitchFamily="18" charset="0"/>
              </a:rPr>
              <a:t>都道府県や県型保健所のサポートは不可欠である。</a:t>
            </a:r>
            <a:endParaRPr lang="en-US" altLang="ja-JP" sz="2400" kern="100" dirty="0">
              <a:solidFill>
                <a:srgbClr val="FF0000"/>
              </a:solidFill>
              <a:latin typeface="メイリオ" panose="020B0604030504040204" pitchFamily="50" charset="-128"/>
              <a:ea typeface="メイリオ" panose="020B0604030504040204" pitchFamily="50" charset="-128"/>
              <a:cs typeface="Times New Roman" panose="02020603050405020304" pitchFamily="18" charset="0"/>
            </a:endParaRPr>
          </a:p>
          <a:p>
            <a:pPr algn="l">
              <a:lnSpc>
                <a:spcPts val="3200"/>
              </a:lnSpc>
            </a:pPr>
            <a:r>
              <a:rPr lang="ja-JP" altLang="en-US" sz="2400" kern="100" dirty="0">
                <a:latin typeface="メイリオ" panose="020B0604030504040204" pitchFamily="50" charset="-128"/>
                <a:ea typeface="メイリオ" panose="020B0604030504040204" pitchFamily="50" charset="-128"/>
                <a:cs typeface="Times New Roman" panose="02020603050405020304" pitchFamily="18" charset="0"/>
              </a:rPr>
              <a:t>　また、体系的な人材育成体制を整えるためには、</a:t>
            </a:r>
            <a:r>
              <a:rPr lang="ja-JP" altLang="en-US" sz="2400" kern="100" dirty="0">
                <a:solidFill>
                  <a:srgbClr val="FF0000"/>
                </a:solidFill>
                <a:latin typeface="メイリオ" panose="020B0604030504040204" pitchFamily="50" charset="-128"/>
                <a:ea typeface="メイリオ" panose="020B0604030504040204" pitchFamily="50" charset="-128"/>
                <a:cs typeface="Times New Roman" panose="02020603050405020304" pitchFamily="18" charset="0"/>
              </a:rPr>
              <a:t>関係機関が協働した都道府県内のキャリアに応じた研修体制の構築も重要</a:t>
            </a:r>
            <a:r>
              <a:rPr lang="ja-JP" altLang="en-US" sz="2400" kern="100" dirty="0">
                <a:latin typeface="メイリオ" panose="020B0604030504040204" pitchFamily="50" charset="-128"/>
                <a:ea typeface="メイリオ" panose="020B0604030504040204" pitchFamily="50" charset="-128"/>
                <a:cs typeface="Times New Roman" panose="02020603050405020304" pitchFamily="18" charset="0"/>
              </a:rPr>
              <a:t>であり、各自治体が職場外研修としてうまく活用しながら　研修体制を整えることが求められる。</a:t>
            </a:r>
            <a:endParaRPr lang="ja-JP" altLang="ja-JP" sz="2400" kern="100" dirty="0">
              <a:effectLst/>
              <a:latin typeface="メイリオ" panose="020B0604030504040204" pitchFamily="50" charset="-128"/>
              <a:ea typeface="メイリオ" panose="020B0604030504040204" pitchFamily="50" charset="-128"/>
              <a:cs typeface="Times New Roman" panose="02020603050405020304" pitchFamily="18" charset="0"/>
            </a:endParaRPr>
          </a:p>
        </p:txBody>
      </p:sp>
      <p:sp>
        <p:nvSpPr>
          <p:cNvPr id="4" name="タイトル 1">
            <a:extLst>
              <a:ext uri="{FF2B5EF4-FFF2-40B4-BE49-F238E27FC236}">
                <a16:creationId xmlns:a16="http://schemas.microsoft.com/office/drawing/2014/main" id="{CF8E8704-D9F5-4587-BF89-320CBDC7F4CA}"/>
              </a:ext>
            </a:extLst>
          </p:cNvPr>
          <p:cNvSpPr txBox="1">
            <a:spLocks/>
          </p:cNvSpPr>
          <p:nvPr/>
        </p:nvSpPr>
        <p:spPr>
          <a:xfrm>
            <a:off x="334964" y="116631"/>
            <a:ext cx="8496944" cy="576065"/>
          </a:xfrm>
          <a:prstGeom prst="rect">
            <a:avLst/>
          </a:prstGeom>
          <a:solidFill>
            <a:schemeClr val="accent1"/>
          </a:solidFill>
        </p:spPr>
        <p:txBody>
          <a:bodyPr vert="horz" lIns="91440" tIns="180000" rIns="91440" bIns="45720" rtlCol="0" anchor="ctr">
            <a:normAutofit fontScale="82500" lnSpcReduction="10000"/>
          </a:bodyPr>
          <a:lstStyle>
            <a:lvl1pPr algn="l" defTabSz="685800" rtl="0" eaLnBrk="1" latinLnBrk="0" hangingPunct="1">
              <a:lnSpc>
                <a:spcPct val="90000"/>
              </a:lnSpc>
              <a:spcBef>
                <a:spcPct val="0"/>
              </a:spcBef>
              <a:buNone/>
              <a:defRPr kumimoji="1" sz="3300" kern="1200">
                <a:solidFill>
                  <a:schemeClr val="tx1"/>
                </a:solidFill>
                <a:latin typeface="+mj-lt"/>
                <a:ea typeface="+mj-ea"/>
                <a:cs typeface="+mj-cs"/>
              </a:defRPr>
            </a:lvl1pPr>
          </a:lstStyle>
          <a:p>
            <a:pPr algn="ctr" fontAlgn="auto">
              <a:spcAft>
                <a:spcPts val="0"/>
              </a:spcAft>
            </a:pPr>
            <a:r>
              <a:rPr lang="ja-JP" altLang="en-US" dirty="0">
                <a:solidFill>
                  <a:schemeClr val="bg1"/>
                </a:solidFill>
                <a:latin typeface="メイリオ" panose="020B0604030504040204" pitchFamily="50" charset="-128"/>
                <a:ea typeface="メイリオ" panose="020B0604030504040204" pitchFamily="50" charset="-128"/>
              </a:rPr>
              <a:t>考 察</a:t>
            </a:r>
          </a:p>
        </p:txBody>
      </p:sp>
      <p:sp>
        <p:nvSpPr>
          <p:cNvPr id="6" name="スライド番号プレースホルダー 2">
            <a:extLst>
              <a:ext uri="{FF2B5EF4-FFF2-40B4-BE49-F238E27FC236}">
                <a16:creationId xmlns:a16="http://schemas.microsoft.com/office/drawing/2014/main" id="{106185B6-FF32-4527-BD9F-545A4561D4F7}"/>
              </a:ext>
            </a:extLst>
          </p:cNvPr>
          <p:cNvSpPr txBox="1">
            <a:spLocks/>
          </p:cNvSpPr>
          <p:nvPr/>
        </p:nvSpPr>
        <p:spPr>
          <a:xfrm>
            <a:off x="7093131" y="6492876"/>
            <a:ext cx="2057400" cy="365125"/>
          </a:xfrm>
          <a:prstGeom prst="rect">
            <a:avLst/>
          </a:prstGeom>
        </p:spPr>
        <p:txBody>
          <a:bodyPr vert="horz" lIns="91440" tIns="45720" rIns="91440" bIns="45720" rtlCol="0" anchor="ctr"/>
          <a:lstStyle>
            <a:defPPr>
              <a:defRPr lang="en-US"/>
            </a:defPPr>
            <a:lvl1pPr marL="0" algn="r" defTabSz="457200" rtl="0" eaLnBrk="1" latinLnBrk="0" hangingPunct="1">
              <a:defRPr sz="1200" kern="1200">
                <a:solidFill>
                  <a:schemeClr val="tx1">
                    <a:tint val="75000"/>
                  </a:schemeClr>
                </a:solidFill>
                <a:latin typeface="游ゴシック" panose="020B0400000000000000" pitchFamily="50" charset="-128"/>
                <a:ea typeface="游ゴシック" panose="020B0400000000000000" pitchFamily="50" charset="-128"/>
                <a:cs typeface="+mn-cs"/>
              </a:defRPr>
            </a:lvl1pPr>
            <a:lvl2pPr marL="457200" algn="l" defTabSz="457200" rtl="0" eaLnBrk="1" latinLnBrk="0" hangingPunct="1">
              <a:defRPr sz="1800" kern="1200">
                <a:solidFill>
                  <a:schemeClr val="tx1"/>
                </a:solidFill>
                <a:latin typeface="+mn-lt"/>
                <a:ea typeface="+mn-ea"/>
                <a:cs typeface="+mn-cs"/>
              </a:defRPr>
            </a:lvl2pPr>
            <a:lvl3pPr marL="914400" algn="l" defTabSz="457200" rtl="0" eaLnBrk="1" latinLnBrk="0" hangingPunct="1">
              <a:defRPr sz="1800" kern="1200">
                <a:solidFill>
                  <a:schemeClr val="tx1"/>
                </a:solidFill>
                <a:latin typeface="+mn-lt"/>
                <a:ea typeface="+mn-ea"/>
                <a:cs typeface="+mn-cs"/>
              </a:defRPr>
            </a:lvl3pPr>
            <a:lvl4pPr marL="1371600" algn="l" defTabSz="457200" rtl="0" eaLnBrk="1" latinLnBrk="0" hangingPunct="1">
              <a:defRPr sz="1800" kern="1200">
                <a:solidFill>
                  <a:schemeClr val="tx1"/>
                </a:solidFill>
                <a:latin typeface="+mn-lt"/>
                <a:ea typeface="+mn-ea"/>
                <a:cs typeface="+mn-cs"/>
              </a:defRPr>
            </a:lvl4pPr>
            <a:lvl5pPr marL="1828800" algn="l" defTabSz="457200" rtl="0" eaLnBrk="1" latinLnBrk="0" hangingPunct="1">
              <a:defRPr sz="1800" kern="1200">
                <a:solidFill>
                  <a:schemeClr val="tx1"/>
                </a:solidFill>
                <a:latin typeface="+mn-lt"/>
                <a:ea typeface="+mn-ea"/>
                <a:cs typeface="+mn-cs"/>
              </a:defRPr>
            </a:lvl5pPr>
            <a:lvl6pPr marL="2286000" algn="l" defTabSz="457200" rtl="0" eaLnBrk="1" latinLnBrk="0" hangingPunct="1">
              <a:defRPr sz="1800" kern="1200">
                <a:solidFill>
                  <a:schemeClr val="tx1"/>
                </a:solidFill>
                <a:latin typeface="+mn-lt"/>
                <a:ea typeface="+mn-ea"/>
                <a:cs typeface="+mn-cs"/>
              </a:defRPr>
            </a:lvl6pPr>
            <a:lvl7pPr marL="2743200" algn="l" defTabSz="457200" rtl="0" eaLnBrk="1" latinLnBrk="0" hangingPunct="1">
              <a:defRPr sz="1800" kern="1200">
                <a:solidFill>
                  <a:schemeClr val="tx1"/>
                </a:solidFill>
                <a:latin typeface="+mn-lt"/>
                <a:ea typeface="+mn-ea"/>
                <a:cs typeface="+mn-cs"/>
              </a:defRPr>
            </a:lvl7pPr>
            <a:lvl8pPr marL="3200400" algn="l" defTabSz="457200" rtl="0" eaLnBrk="1" latinLnBrk="0" hangingPunct="1">
              <a:defRPr sz="1800" kern="1200">
                <a:solidFill>
                  <a:schemeClr val="tx1"/>
                </a:solidFill>
                <a:latin typeface="+mn-lt"/>
                <a:ea typeface="+mn-ea"/>
                <a:cs typeface="+mn-cs"/>
              </a:defRPr>
            </a:lvl8pPr>
            <a:lvl9pPr marL="3657600" algn="l" defTabSz="457200" rtl="0" eaLnBrk="1" latinLnBrk="0" hangingPunct="1">
              <a:defRPr sz="1800" kern="1200">
                <a:solidFill>
                  <a:schemeClr val="tx1"/>
                </a:solidFill>
                <a:latin typeface="+mn-lt"/>
                <a:ea typeface="+mn-ea"/>
                <a:cs typeface="+mn-cs"/>
              </a:defRPr>
            </a:lvl9pPr>
          </a:lstStyle>
          <a:p>
            <a:fld id="{48F63A3B-78C7-47BE-AE5E-E10140E04643}" type="slidenum">
              <a:rPr lang="en-US" sz="1600">
                <a:latin typeface="HG丸ｺﾞｼｯｸM-PRO" panose="020F0600000000000000" pitchFamily="50" charset="-128"/>
                <a:ea typeface="HG丸ｺﾞｼｯｸM-PRO" panose="020F0600000000000000" pitchFamily="50" charset="-128"/>
              </a:rPr>
              <a:pPr/>
              <a:t>14</a:t>
            </a:fld>
            <a:endParaRPr lang="en-US" sz="1600" dirty="0">
              <a:latin typeface="HG丸ｺﾞｼｯｸM-PRO" panose="020F0600000000000000" pitchFamily="50" charset="-128"/>
              <a:ea typeface="HG丸ｺﾞｼｯｸM-PRO" panose="020F0600000000000000" pitchFamily="50" charset="-128"/>
            </a:endParaRPr>
          </a:p>
        </p:txBody>
      </p:sp>
    </p:spTree>
    <p:extLst>
      <p:ext uri="{BB962C8B-B14F-4D97-AF65-F5344CB8AC3E}">
        <p14:creationId xmlns:p14="http://schemas.microsoft.com/office/powerpoint/2010/main" val="541930739"/>
      </p:ext>
    </p:extLst>
  </p:cSld>
  <p:clrMapOvr>
    <a:masterClrMapping/>
  </p:clrMapOvr>
</p:sld>
</file>

<file path=ppt/slides/slide1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コンテンツ プレースホルダー 2">
            <a:extLst>
              <a:ext uri="{FF2B5EF4-FFF2-40B4-BE49-F238E27FC236}">
                <a16:creationId xmlns:a16="http://schemas.microsoft.com/office/drawing/2014/main" id="{B0A93A66-65F4-D4C4-724B-778AA141FEB4}"/>
              </a:ext>
            </a:extLst>
          </p:cNvPr>
          <p:cNvSpPr>
            <a:spLocks noGrp="1"/>
          </p:cNvSpPr>
          <p:nvPr>
            <p:ph idx="1"/>
          </p:nvPr>
        </p:nvSpPr>
        <p:spPr>
          <a:xfrm>
            <a:off x="323526" y="875624"/>
            <a:ext cx="8568954" cy="1152128"/>
          </a:xfrm>
        </p:spPr>
        <p:txBody>
          <a:bodyPr>
            <a:noAutofit/>
          </a:bodyPr>
          <a:lstStyle/>
          <a:p>
            <a:pPr marL="0" indent="0">
              <a:lnSpc>
                <a:spcPts val="2400"/>
              </a:lnSpc>
              <a:buNone/>
            </a:pPr>
            <a:r>
              <a:rPr lang="ja-JP" altLang="en-US" sz="1600" dirty="0">
                <a:latin typeface="メイリオ" panose="020B0604030504040204" pitchFamily="50" charset="-128"/>
                <a:ea typeface="メイリオ" panose="020B0604030504040204" pitchFamily="50" charset="-128"/>
              </a:rPr>
              <a:t>　新規採用保健師の所属自治体での満足度を高めるためには、組織的な人材育成体制の構築と、ひとり一人の保健師に寄り添い承認する職場風土の醸成が求められています。統括的な役割を担う保健師の「人材育成への覚悟」は、新任期やその他各期の保健師のモチベーションにつながります。</a:t>
            </a:r>
            <a:endParaRPr lang="en-US" altLang="ja-JP" sz="1600" dirty="0">
              <a:latin typeface="メイリオ" panose="020B0604030504040204" pitchFamily="50" charset="-128"/>
              <a:ea typeface="メイリオ" panose="020B0604030504040204" pitchFamily="50" charset="-128"/>
            </a:endParaRPr>
          </a:p>
        </p:txBody>
      </p:sp>
      <p:sp>
        <p:nvSpPr>
          <p:cNvPr id="6" name="スライド番号プレースホルダー 2">
            <a:extLst>
              <a:ext uri="{FF2B5EF4-FFF2-40B4-BE49-F238E27FC236}">
                <a16:creationId xmlns:a16="http://schemas.microsoft.com/office/drawing/2014/main" id="{C803B692-1927-47AA-88AB-70B3AF41952F}"/>
              </a:ext>
            </a:extLst>
          </p:cNvPr>
          <p:cNvSpPr txBox="1">
            <a:spLocks/>
          </p:cNvSpPr>
          <p:nvPr/>
        </p:nvSpPr>
        <p:spPr>
          <a:xfrm>
            <a:off x="7093131" y="6492876"/>
            <a:ext cx="2057400" cy="365125"/>
          </a:xfrm>
          <a:prstGeom prst="rect">
            <a:avLst/>
          </a:prstGeom>
        </p:spPr>
        <p:txBody>
          <a:bodyPr vert="horz" lIns="91440" tIns="45720" rIns="91440" bIns="45720" rtlCol="0" anchor="ctr"/>
          <a:lstStyle>
            <a:defPPr>
              <a:defRPr lang="en-US"/>
            </a:defPPr>
            <a:lvl1pPr marL="0" algn="r" defTabSz="457200" rtl="0" eaLnBrk="1" latinLnBrk="0" hangingPunct="1">
              <a:defRPr sz="1200" kern="1200">
                <a:solidFill>
                  <a:schemeClr val="tx1">
                    <a:tint val="75000"/>
                  </a:schemeClr>
                </a:solidFill>
                <a:latin typeface="游ゴシック" panose="020B0400000000000000" pitchFamily="50" charset="-128"/>
                <a:ea typeface="游ゴシック" panose="020B0400000000000000" pitchFamily="50" charset="-128"/>
                <a:cs typeface="+mn-cs"/>
              </a:defRPr>
            </a:lvl1pPr>
            <a:lvl2pPr marL="457200" algn="l" defTabSz="457200" rtl="0" eaLnBrk="1" latinLnBrk="0" hangingPunct="1">
              <a:defRPr sz="1800" kern="1200">
                <a:solidFill>
                  <a:schemeClr val="tx1"/>
                </a:solidFill>
                <a:latin typeface="+mn-lt"/>
                <a:ea typeface="+mn-ea"/>
                <a:cs typeface="+mn-cs"/>
              </a:defRPr>
            </a:lvl2pPr>
            <a:lvl3pPr marL="914400" algn="l" defTabSz="457200" rtl="0" eaLnBrk="1" latinLnBrk="0" hangingPunct="1">
              <a:defRPr sz="1800" kern="1200">
                <a:solidFill>
                  <a:schemeClr val="tx1"/>
                </a:solidFill>
                <a:latin typeface="+mn-lt"/>
                <a:ea typeface="+mn-ea"/>
                <a:cs typeface="+mn-cs"/>
              </a:defRPr>
            </a:lvl3pPr>
            <a:lvl4pPr marL="1371600" algn="l" defTabSz="457200" rtl="0" eaLnBrk="1" latinLnBrk="0" hangingPunct="1">
              <a:defRPr sz="1800" kern="1200">
                <a:solidFill>
                  <a:schemeClr val="tx1"/>
                </a:solidFill>
                <a:latin typeface="+mn-lt"/>
                <a:ea typeface="+mn-ea"/>
                <a:cs typeface="+mn-cs"/>
              </a:defRPr>
            </a:lvl4pPr>
            <a:lvl5pPr marL="1828800" algn="l" defTabSz="457200" rtl="0" eaLnBrk="1" latinLnBrk="0" hangingPunct="1">
              <a:defRPr sz="1800" kern="1200">
                <a:solidFill>
                  <a:schemeClr val="tx1"/>
                </a:solidFill>
                <a:latin typeface="+mn-lt"/>
                <a:ea typeface="+mn-ea"/>
                <a:cs typeface="+mn-cs"/>
              </a:defRPr>
            </a:lvl5pPr>
            <a:lvl6pPr marL="2286000" algn="l" defTabSz="457200" rtl="0" eaLnBrk="1" latinLnBrk="0" hangingPunct="1">
              <a:defRPr sz="1800" kern="1200">
                <a:solidFill>
                  <a:schemeClr val="tx1"/>
                </a:solidFill>
                <a:latin typeface="+mn-lt"/>
                <a:ea typeface="+mn-ea"/>
                <a:cs typeface="+mn-cs"/>
              </a:defRPr>
            </a:lvl6pPr>
            <a:lvl7pPr marL="2743200" algn="l" defTabSz="457200" rtl="0" eaLnBrk="1" latinLnBrk="0" hangingPunct="1">
              <a:defRPr sz="1800" kern="1200">
                <a:solidFill>
                  <a:schemeClr val="tx1"/>
                </a:solidFill>
                <a:latin typeface="+mn-lt"/>
                <a:ea typeface="+mn-ea"/>
                <a:cs typeface="+mn-cs"/>
              </a:defRPr>
            </a:lvl7pPr>
            <a:lvl8pPr marL="3200400" algn="l" defTabSz="457200" rtl="0" eaLnBrk="1" latinLnBrk="0" hangingPunct="1">
              <a:defRPr sz="1800" kern="1200">
                <a:solidFill>
                  <a:schemeClr val="tx1"/>
                </a:solidFill>
                <a:latin typeface="+mn-lt"/>
                <a:ea typeface="+mn-ea"/>
                <a:cs typeface="+mn-cs"/>
              </a:defRPr>
            </a:lvl8pPr>
            <a:lvl9pPr marL="3657600" algn="l" defTabSz="457200" rtl="0" eaLnBrk="1" latinLnBrk="0" hangingPunct="1">
              <a:defRPr sz="1800" kern="1200">
                <a:solidFill>
                  <a:schemeClr val="tx1"/>
                </a:solidFill>
                <a:latin typeface="+mn-lt"/>
                <a:ea typeface="+mn-ea"/>
                <a:cs typeface="+mn-cs"/>
              </a:defRPr>
            </a:lvl9pPr>
          </a:lstStyle>
          <a:p>
            <a:fld id="{48F63A3B-78C7-47BE-AE5E-E10140E04643}" type="slidenum">
              <a:rPr lang="en-US" sz="1600">
                <a:latin typeface="HG丸ｺﾞｼｯｸM-PRO" panose="020F0600000000000000" pitchFamily="50" charset="-128"/>
                <a:ea typeface="HG丸ｺﾞｼｯｸM-PRO" panose="020F0600000000000000" pitchFamily="50" charset="-128"/>
              </a:rPr>
              <a:pPr/>
              <a:t>15</a:t>
            </a:fld>
            <a:endParaRPr lang="en-US" sz="1600" dirty="0">
              <a:latin typeface="HG丸ｺﾞｼｯｸM-PRO" panose="020F0600000000000000" pitchFamily="50" charset="-128"/>
              <a:ea typeface="HG丸ｺﾞｼｯｸM-PRO" panose="020F0600000000000000" pitchFamily="50" charset="-128"/>
            </a:endParaRPr>
          </a:p>
        </p:txBody>
      </p:sp>
      <p:sp>
        <p:nvSpPr>
          <p:cNvPr id="10" name="タイトル 1">
            <a:extLst>
              <a:ext uri="{FF2B5EF4-FFF2-40B4-BE49-F238E27FC236}">
                <a16:creationId xmlns:a16="http://schemas.microsoft.com/office/drawing/2014/main" id="{112AA87D-1606-4536-AEB4-1D1E5ACF0A99}"/>
              </a:ext>
            </a:extLst>
          </p:cNvPr>
          <p:cNvSpPr txBox="1">
            <a:spLocks/>
          </p:cNvSpPr>
          <p:nvPr/>
        </p:nvSpPr>
        <p:spPr>
          <a:xfrm>
            <a:off x="323527" y="116632"/>
            <a:ext cx="8496944" cy="648072"/>
          </a:xfrm>
          <a:prstGeom prst="rect">
            <a:avLst/>
          </a:prstGeom>
          <a:solidFill>
            <a:schemeClr val="accent1"/>
          </a:solidFill>
        </p:spPr>
        <p:txBody>
          <a:bodyPr vert="horz" lIns="91440" tIns="144000" rIns="91440" bIns="45720" rtlCol="0" anchor="ctr">
            <a:normAutofit fontScale="97500"/>
          </a:bodyPr>
          <a:lstStyle>
            <a:lvl1pPr algn="l" defTabSz="685800" rtl="0" eaLnBrk="1" latinLnBrk="0" hangingPunct="1">
              <a:lnSpc>
                <a:spcPct val="90000"/>
              </a:lnSpc>
              <a:spcBef>
                <a:spcPct val="0"/>
              </a:spcBef>
              <a:buNone/>
              <a:defRPr kumimoji="1" sz="3300" kern="1200">
                <a:solidFill>
                  <a:schemeClr val="tx1"/>
                </a:solidFill>
                <a:latin typeface="+mj-lt"/>
                <a:ea typeface="+mj-ea"/>
                <a:cs typeface="+mj-cs"/>
              </a:defRPr>
            </a:lvl1pPr>
          </a:lstStyle>
          <a:p>
            <a:pPr algn="ctr" fontAlgn="auto">
              <a:spcAft>
                <a:spcPts val="0"/>
              </a:spcAft>
            </a:pPr>
            <a:r>
              <a:rPr lang="ja-JP" altLang="en-US" sz="3000" dirty="0">
                <a:solidFill>
                  <a:schemeClr val="bg1"/>
                </a:solidFill>
                <a:latin typeface="メイリオ" panose="020B0604030504040204" pitchFamily="50" charset="-128"/>
                <a:ea typeface="メイリオ" panose="020B0604030504040204" pitchFamily="50" charset="-128"/>
              </a:rPr>
              <a:t>提言（ポイント）統括保健師へ</a:t>
            </a:r>
            <a:endParaRPr lang="en-US" altLang="ja-JP" sz="3000" dirty="0">
              <a:solidFill>
                <a:schemeClr val="bg1"/>
              </a:solidFill>
              <a:latin typeface="メイリオ" panose="020B0604030504040204" pitchFamily="50" charset="-128"/>
              <a:ea typeface="メイリオ" panose="020B0604030504040204" pitchFamily="50" charset="-128"/>
            </a:endParaRPr>
          </a:p>
        </p:txBody>
      </p:sp>
      <p:sp>
        <p:nvSpPr>
          <p:cNvPr id="7" name="コンテンツ プレースホルダー 2">
            <a:extLst>
              <a:ext uri="{FF2B5EF4-FFF2-40B4-BE49-F238E27FC236}">
                <a16:creationId xmlns:a16="http://schemas.microsoft.com/office/drawing/2014/main" id="{1EBA49B3-5070-465B-83CF-F466EE0CA737}"/>
              </a:ext>
            </a:extLst>
          </p:cNvPr>
          <p:cNvSpPr txBox="1">
            <a:spLocks/>
          </p:cNvSpPr>
          <p:nvPr/>
        </p:nvSpPr>
        <p:spPr>
          <a:xfrm>
            <a:off x="323526" y="2204864"/>
            <a:ext cx="8496945" cy="4288012"/>
          </a:xfrm>
          <a:prstGeom prst="rect">
            <a:avLst/>
          </a:prstGeom>
          <a:ln w="12700">
            <a:solidFill>
              <a:srgbClr val="FF0000"/>
            </a:solidFill>
            <a:prstDash val="sysDash"/>
          </a:ln>
        </p:spPr>
        <p:txBody>
          <a:bodyPr vert="horz" lIns="91440" tIns="45720" rIns="91440" bIns="45720" rtlCol="0" anchor="ctr" anchorCtr="0">
            <a:noAutofit/>
          </a:bodyPr>
          <a:lstStyle>
            <a:lvl1pPr marL="171450" indent="-171450" algn="l" defTabSz="685800" rtl="0" eaLnBrk="1" latinLnBrk="0" hangingPunct="1">
              <a:lnSpc>
                <a:spcPct val="90000"/>
              </a:lnSpc>
              <a:spcBef>
                <a:spcPts val="750"/>
              </a:spcBef>
              <a:buFont typeface="Arial" panose="020B0604020202020204" pitchFamily="34" charset="0"/>
              <a:buChar char="•"/>
              <a:defRPr kumimoji="1" sz="2100" kern="1200">
                <a:solidFill>
                  <a:schemeClr val="tx1"/>
                </a:solidFill>
                <a:latin typeface="+mn-lt"/>
                <a:ea typeface="+mn-ea"/>
                <a:cs typeface="+mn-cs"/>
              </a:defRPr>
            </a:lvl1pPr>
            <a:lvl2pPr marL="514350" indent="-171450" algn="l" defTabSz="685800" rtl="0" eaLnBrk="1" latinLnBrk="0" hangingPunct="1">
              <a:lnSpc>
                <a:spcPct val="90000"/>
              </a:lnSpc>
              <a:spcBef>
                <a:spcPts val="375"/>
              </a:spcBef>
              <a:buFont typeface="Arial" panose="020B0604020202020204" pitchFamily="34" charset="0"/>
              <a:buChar char="•"/>
              <a:defRPr kumimoji="1" sz="1800" kern="1200">
                <a:solidFill>
                  <a:schemeClr val="tx1"/>
                </a:solidFill>
                <a:latin typeface="+mn-lt"/>
                <a:ea typeface="+mn-ea"/>
                <a:cs typeface="+mn-cs"/>
              </a:defRPr>
            </a:lvl2pPr>
            <a:lvl3pPr marL="857250" indent="-171450" algn="l" defTabSz="685800" rtl="0" eaLnBrk="1" latinLnBrk="0" hangingPunct="1">
              <a:lnSpc>
                <a:spcPct val="90000"/>
              </a:lnSpc>
              <a:spcBef>
                <a:spcPts val="375"/>
              </a:spcBef>
              <a:buFont typeface="Arial" panose="020B0604020202020204" pitchFamily="34" charset="0"/>
              <a:buChar char="•"/>
              <a:defRPr kumimoji="1" sz="1500" kern="1200">
                <a:solidFill>
                  <a:schemeClr val="tx1"/>
                </a:solidFill>
                <a:latin typeface="+mn-lt"/>
                <a:ea typeface="+mn-ea"/>
                <a:cs typeface="+mn-cs"/>
              </a:defRPr>
            </a:lvl3pPr>
            <a:lvl4pPr marL="1200150" indent="-171450" algn="l" defTabSz="685800" rtl="0" eaLnBrk="1" latinLnBrk="0" hangingPunct="1">
              <a:lnSpc>
                <a:spcPct val="90000"/>
              </a:lnSpc>
              <a:spcBef>
                <a:spcPts val="375"/>
              </a:spcBef>
              <a:buFont typeface="Arial" panose="020B0604020202020204" pitchFamily="34" charset="0"/>
              <a:buChar char="•"/>
              <a:defRPr kumimoji="1" sz="1350" kern="1200">
                <a:solidFill>
                  <a:schemeClr val="tx1"/>
                </a:solidFill>
                <a:latin typeface="+mn-lt"/>
                <a:ea typeface="+mn-ea"/>
                <a:cs typeface="+mn-cs"/>
              </a:defRPr>
            </a:lvl4pPr>
            <a:lvl5pPr marL="1543050" indent="-171450" algn="l" defTabSz="685800" rtl="0" eaLnBrk="1" latinLnBrk="0" hangingPunct="1">
              <a:lnSpc>
                <a:spcPct val="90000"/>
              </a:lnSpc>
              <a:spcBef>
                <a:spcPts val="375"/>
              </a:spcBef>
              <a:buFont typeface="Arial" panose="020B0604020202020204" pitchFamily="34" charset="0"/>
              <a:buChar char="•"/>
              <a:defRPr kumimoji="1" sz="1350" kern="1200">
                <a:solidFill>
                  <a:schemeClr val="tx1"/>
                </a:solidFill>
                <a:latin typeface="+mn-lt"/>
                <a:ea typeface="+mn-ea"/>
                <a:cs typeface="+mn-cs"/>
              </a:defRPr>
            </a:lvl5pPr>
            <a:lvl6pPr marL="1885950" indent="-171450" algn="l" defTabSz="685800" rtl="0" eaLnBrk="1" latinLnBrk="0" hangingPunct="1">
              <a:lnSpc>
                <a:spcPct val="90000"/>
              </a:lnSpc>
              <a:spcBef>
                <a:spcPts val="375"/>
              </a:spcBef>
              <a:buFont typeface="Arial" panose="020B0604020202020204" pitchFamily="34" charset="0"/>
              <a:buChar char="•"/>
              <a:defRPr kumimoji="1" sz="1350" kern="1200">
                <a:solidFill>
                  <a:schemeClr val="tx1"/>
                </a:solidFill>
                <a:latin typeface="+mn-lt"/>
                <a:ea typeface="+mn-ea"/>
                <a:cs typeface="+mn-cs"/>
              </a:defRPr>
            </a:lvl6pPr>
            <a:lvl7pPr marL="2228850" indent="-171450" algn="l" defTabSz="685800" rtl="0" eaLnBrk="1" latinLnBrk="0" hangingPunct="1">
              <a:lnSpc>
                <a:spcPct val="90000"/>
              </a:lnSpc>
              <a:spcBef>
                <a:spcPts val="375"/>
              </a:spcBef>
              <a:buFont typeface="Arial" panose="020B0604020202020204" pitchFamily="34" charset="0"/>
              <a:buChar char="•"/>
              <a:defRPr kumimoji="1" sz="1350" kern="1200">
                <a:solidFill>
                  <a:schemeClr val="tx1"/>
                </a:solidFill>
                <a:latin typeface="+mn-lt"/>
                <a:ea typeface="+mn-ea"/>
                <a:cs typeface="+mn-cs"/>
              </a:defRPr>
            </a:lvl7pPr>
            <a:lvl8pPr marL="2571750" indent="-171450" algn="l" defTabSz="685800" rtl="0" eaLnBrk="1" latinLnBrk="0" hangingPunct="1">
              <a:lnSpc>
                <a:spcPct val="90000"/>
              </a:lnSpc>
              <a:spcBef>
                <a:spcPts val="375"/>
              </a:spcBef>
              <a:buFont typeface="Arial" panose="020B0604020202020204" pitchFamily="34" charset="0"/>
              <a:buChar char="•"/>
              <a:defRPr kumimoji="1" sz="1350" kern="1200">
                <a:solidFill>
                  <a:schemeClr val="tx1"/>
                </a:solidFill>
                <a:latin typeface="+mn-lt"/>
                <a:ea typeface="+mn-ea"/>
                <a:cs typeface="+mn-cs"/>
              </a:defRPr>
            </a:lvl8pPr>
            <a:lvl9pPr marL="2914650" indent="-171450" algn="l" defTabSz="685800" rtl="0" eaLnBrk="1" latinLnBrk="0" hangingPunct="1">
              <a:lnSpc>
                <a:spcPct val="90000"/>
              </a:lnSpc>
              <a:spcBef>
                <a:spcPts val="375"/>
              </a:spcBef>
              <a:buFont typeface="Arial" panose="020B0604020202020204" pitchFamily="34" charset="0"/>
              <a:buChar char="•"/>
              <a:defRPr kumimoji="1" sz="1350" kern="1200">
                <a:solidFill>
                  <a:schemeClr val="tx1"/>
                </a:solidFill>
                <a:latin typeface="+mn-lt"/>
                <a:ea typeface="+mn-ea"/>
                <a:cs typeface="+mn-cs"/>
              </a:defRPr>
            </a:lvl9pPr>
          </a:lstStyle>
          <a:p>
            <a:pPr marL="0" indent="0" fontAlgn="auto">
              <a:lnSpc>
                <a:spcPts val="2200"/>
              </a:lnSpc>
              <a:spcAft>
                <a:spcPts val="0"/>
              </a:spcAft>
              <a:buFont typeface="Arial" panose="020B0604020202020204" pitchFamily="34" charset="0"/>
              <a:buNone/>
            </a:pPr>
            <a:r>
              <a:rPr lang="ja-JP" altLang="en-US" sz="1800" b="1" dirty="0">
                <a:latin typeface="メイリオ" panose="020B0604030504040204" pitchFamily="50" charset="-128"/>
                <a:ea typeface="メイリオ" panose="020B0604030504040204" pitchFamily="50" charset="-128"/>
              </a:rPr>
              <a:t>１ 自治体の基本方針や保健師活動の目指す姿を共有しましょう</a:t>
            </a:r>
            <a:endParaRPr lang="en-US" altLang="ja-JP" sz="1800" b="1" dirty="0">
              <a:latin typeface="メイリオ" panose="020B0604030504040204" pitchFamily="50" charset="-128"/>
              <a:ea typeface="メイリオ" panose="020B0604030504040204" pitchFamily="50" charset="-128"/>
            </a:endParaRPr>
          </a:p>
          <a:p>
            <a:pPr marL="0" indent="0" fontAlgn="auto">
              <a:lnSpc>
                <a:spcPts val="2200"/>
              </a:lnSpc>
              <a:spcAft>
                <a:spcPts val="0"/>
              </a:spcAft>
              <a:buFont typeface="Arial" panose="020B0604020202020204" pitchFamily="34" charset="0"/>
              <a:buNone/>
            </a:pPr>
            <a:r>
              <a:rPr lang="ja-JP" altLang="en-US" sz="1800" b="1" dirty="0">
                <a:latin typeface="メイリオ" panose="020B0604030504040204" pitchFamily="50" charset="-128"/>
                <a:ea typeface="メイリオ" panose="020B0604030504040204" pitchFamily="50" charset="-128"/>
              </a:rPr>
              <a:t>２ 保健師として安心して働くことができる職場環境をつくりましょう</a:t>
            </a:r>
            <a:endParaRPr lang="en-US" altLang="ja-JP" sz="1800" b="1" dirty="0">
              <a:latin typeface="メイリオ" panose="020B0604030504040204" pitchFamily="50" charset="-128"/>
              <a:ea typeface="メイリオ" panose="020B0604030504040204" pitchFamily="50" charset="-128"/>
            </a:endParaRPr>
          </a:p>
          <a:p>
            <a:pPr marL="0" indent="0" fontAlgn="auto">
              <a:lnSpc>
                <a:spcPts val="2200"/>
              </a:lnSpc>
              <a:spcAft>
                <a:spcPts val="0"/>
              </a:spcAft>
              <a:buFont typeface="Arial" panose="020B0604020202020204" pitchFamily="34" charset="0"/>
              <a:buNone/>
            </a:pPr>
            <a:r>
              <a:rPr lang="ja-JP" altLang="en-US" sz="1800" b="1" dirty="0">
                <a:latin typeface="メイリオ" panose="020B0604030504040204" pitchFamily="50" charset="-128"/>
                <a:ea typeface="メイリオ" panose="020B0604030504040204" pitchFamily="50" charset="-128"/>
              </a:rPr>
              <a:t>３ 日常的な振り返りを丁寧に進めましょう</a:t>
            </a:r>
            <a:endParaRPr lang="en-US" altLang="ja-JP" sz="1800" b="1" dirty="0">
              <a:latin typeface="メイリオ" panose="020B0604030504040204" pitchFamily="50" charset="-128"/>
              <a:ea typeface="メイリオ" panose="020B0604030504040204" pitchFamily="50" charset="-128"/>
            </a:endParaRPr>
          </a:p>
          <a:p>
            <a:pPr marL="0" indent="0" fontAlgn="auto">
              <a:lnSpc>
                <a:spcPts val="2200"/>
              </a:lnSpc>
              <a:spcAft>
                <a:spcPts val="0"/>
              </a:spcAft>
              <a:buFont typeface="Arial" panose="020B0604020202020204" pitchFamily="34" charset="0"/>
              <a:buNone/>
            </a:pPr>
            <a:r>
              <a:rPr lang="ja-JP" altLang="en-US" sz="1800" b="1" dirty="0">
                <a:latin typeface="メイリオ" panose="020B0604030504040204" pitchFamily="50" charset="-128"/>
                <a:ea typeface="メイリオ" panose="020B0604030504040204" pitchFamily="50" charset="-128"/>
              </a:rPr>
              <a:t>４ 保健師業務の意義や目的など丁寧に説明し、見通しをもって活動がで　</a:t>
            </a:r>
            <a:endParaRPr lang="en-US" altLang="ja-JP" sz="1800" b="1" dirty="0">
              <a:latin typeface="メイリオ" panose="020B0604030504040204" pitchFamily="50" charset="-128"/>
              <a:ea typeface="メイリオ" panose="020B0604030504040204" pitchFamily="50" charset="-128"/>
            </a:endParaRPr>
          </a:p>
          <a:p>
            <a:pPr marL="0" indent="0" fontAlgn="auto">
              <a:lnSpc>
                <a:spcPts val="2200"/>
              </a:lnSpc>
              <a:spcAft>
                <a:spcPts val="0"/>
              </a:spcAft>
              <a:buFont typeface="Arial" panose="020B0604020202020204" pitchFamily="34" charset="0"/>
              <a:buNone/>
            </a:pPr>
            <a:r>
              <a:rPr lang="ja-JP" altLang="en-US" sz="1800" b="1" dirty="0">
                <a:latin typeface="メイリオ" panose="020B0604030504040204" pitchFamily="50" charset="-128"/>
                <a:ea typeface="メイリオ" panose="020B0604030504040204" pitchFamily="50" charset="-128"/>
              </a:rPr>
              <a:t>　 きるようサポートしましょう</a:t>
            </a:r>
            <a:endParaRPr lang="en-US" altLang="ja-JP" sz="1800" b="1" dirty="0">
              <a:latin typeface="メイリオ" panose="020B0604030504040204" pitchFamily="50" charset="-128"/>
              <a:ea typeface="メイリオ" panose="020B0604030504040204" pitchFamily="50" charset="-128"/>
            </a:endParaRPr>
          </a:p>
          <a:p>
            <a:pPr marL="0" indent="0" fontAlgn="auto">
              <a:lnSpc>
                <a:spcPts val="2200"/>
              </a:lnSpc>
              <a:spcAft>
                <a:spcPts val="0"/>
              </a:spcAft>
              <a:buFont typeface="Arial" panose="020B0604020202020204" pitchFamily="34" charset="0"/>
              <a:buNone/>
            </a:pPr>
            <a:r>
              <a:rPr lang="ja-JP" altLang="en-US" sz="1800" b="1" dirty="0">
                <a:latin typeface="メイリオ" panose="020B0604030504040204" pitchFamily="50" charset="-128"/>
                <a:ea typeface="メイリオ" panose="020B0604030504040204" pitchFamily="50" charset="-128"/>
              </a:rPr>
              <a:t>５ 統括保健師を配置し、組織的、体系的な人材育成を進めましょう</a:t>
            </a:r>
            <a:endParaRPr lang="en-US" altLang="ja-JP" sz="1800" b="1" dirty="0">
              <a:latin typeface="メイリオ" panose="020B0604030504040204" pitchFamily="50" charset="-128"/>
              <a:ea typeface="メイリオ" panose="020B0604030504040204" pitchFamily="50" charset="-128"/>
            </a:endParaRPr>
          </a:p>
          <a:p>
            <a:pPr marL="0" indent="0" fontAlgn="auto">
              <a:lnSpc>
                <a:spcPts val="2200"/>
              </a:lnSpc>
              <a:spcAft>
                <a:spcPts val="0"/>
              </a:spcAft>
              <a:buFont typeface="Arial" panose="020B0604020202020204" pitchFamily="34" charset="0"/>
              <a:buNone/>
            </a:pPr>
            <a:r>
              <a:rPr lang="ja-JP" altLang="en-US" sz="1800" b="1" dirty="0">
                <a:latin typeface="メイリオ" panose="020B0604030504040204" pitchFamily="50" charset="-128"/>
                <a:ea typeface="メイリオ" panose="020B0604030504040204" pitchFamily="50" charset="-128"/>
              </a:rPr>
              <a:t>　 </a:t>
            </a:r>
            <a:r>
              <a:rPr lang="ja-JP" altLang="en-US" sz="1800" dirty="0">
                <a:latin typeface="メイリオ" panose="020B0604030504040204" pitchFamily="50" charset="-128"/>
                <a:ea typeface="メイリオ" panose="020B0604030504040204" pitchFamily="50" charset="-128"/>
              </a:rPr>
              <a:t>・最初の担当業務の希望を確認しましょう</a:t>
            </a:r>
            <a:endParaRPr lang="en-US" altLang="ja-JP" sz="1800" dirty="0">
              <a:latin typeface="メイリオ" panose="020B0604030504040204" pitchFamily="50" charset="-128"/>
              <a:ea typeface="メイリオ" panose="020B0604030504040204" pitchFamily="50" charset="-128"/>
            </a:endParaRPr>
          </a:p>
          <a:p>
            <a:pPr marL="0" indent="0" fontAlgn="auto">
              <a:lnSpc>
                <a:spcPts val="2200"/>
              </a:lnSpc>
              <a:spcAft>
                <a:spcPts val="0"/>
              </a:spcAft>
              <a:buFont typeface="Arial" panose="020B0604020202020204" pitchFamily="34" charset="0"/>
              <a:buNone/>
            </a:pPr>
            <a:r>
              <a:rPr lang="ja-JP" altLang="en-US" sz="1800" dirty="0">
                <a:latin typeface="メイリオ" panose="020B0604030504040204" pitchFamily="50" charset="-128"/>
                <a:ea typeface="メイリオ" panose="020B0604030504040204" pitchFamily="50" charset="-128"/>
              </a:rPr>
              <a:t>　 ・キャリアラダーを活用しましょう</a:t>
            </a:r>
            <a:endParaRPr lang="en-US" altLang="ja-JP" sz="1800" dirty="0">
              <a:latin typeface="メイリオ" panose="020B0604030504040204" pitchFamily="50" charset="-128"/>
              <a:ea typeface="メイリオ" panose="020B0604030504040204" pitchFamily="50" charset="-128"/>
            </a:endParaRPr>
          </a:p>
          <a:p>
            <a:pPr marL="0" indent="0" fontAlgn="auto">
              <a:lnSpc>
                <a:spcPts val="2200"/>
              </a:lnSpc>
              <a:spcAft>
                <a:spcPts val="0"/>
              </a:spcAft>
              <a:buFont typeface="Arial" panose="020B0604020202020204" pitchFamily="34" charset="0"/>
              <a:buNone/>
            </a:pPr>
            <a:r>
              <a:rPr lang="ja-JP" altLang="en-US" sz="1800" dirty="0">
                <a:latin typeface="メイリオ" panose="020B0604030504040204" pitchFamily="50" charset="-128"/>
                <a:ea typeface="メイリオ" panose="020B0604030504040204" pitchFamily="50" charset="-128"/>
              </a:rPr>
              <a:t>　　　（プリセプターとの面談、研修の受講など）</a:t>
            </a:r>
            <a:endParaRPr lang="en-US" altLang="ja-JP" sz="1800" dirty="0">
              <a:latin typeface="メイリオ" panose="020B0604030504040204" pitchFamily="50" charset="-128"/>
              <a:ea typeface="メイリオ" panose="020B0604030504040204" pitchFamily="50" charset="-128"/>
            </a:endParaRPr>
          </a:p>
          <a:p>
            <a:pPr marL="0" indent="0" fontAlgn="auto">
              <a:lnSpc>
                <a:spcPts val="2200"/>
              </a:lnSpc>
              <a:spcAft>
                <a:spcPts val="0"/>
              </a:spcAft>
              <a:buFont typeface="Arial" panose="020B0604020202020204" pitchFamily="34" charset="0"/>
              <a:buNone/>
            </a:pPr>
            <a:r>
              <a:rPr lang="ja-JP" altLang="en-US" sz="1800" dirty="0">
                <a:latin typeface="メイリオ" panose="020B0604030504040204" pitchFamily="50" charset="-128"/>
                <a:ea typeface="メイリオ" panose="020B0604030504040204" pitchFamily="50" charset="-128"/>
              </a:rPr>
              <a:t>　 ・人事部局の理解を求め、ひとり一人の保健師のキャリア形成を図りましょう</a:t>
            </a:r>
            <a:endParaRPr lang="en-US" altLang="ja-JP" sz="1800" dirty="0">
              <a:latin typeface="メイリオ" panose="020B0604030504040204" pitchFamily="50" charset="-128"/>
              <a:ea typeface="メイリオ" panose="020B0604030504040204" pitchFamily="50" charset="-128"/>
            </a:endParaRPr>
          </a:p>
          <a:p>
            <a:pPr marL="0" indent="0" fontAlgn="auto">
              <a:lnSpc>
                <a:spcPts val="2200"/>
              </a:lnSpc>
              <a:spcAft>
                <a:spcPts val="0"/>
              </a:spcAft>
              <a:buFont typeface="Arial" panose="020B0604020202020204" pitchFamily="34" charset="0"/>
              <a:buNone/>
            </a:pPr>
            <a:r>
              <a:rPr lang="ja-JP" altLang="en-US" sz="1800" dirty="0">
                <a:latin typeface="メイリオ" panose="020B0604030504040204" pitchFamily="50" charset="-128"/>
                <a:ea typeface="メイリオ" panose="020B0604030504040204" pitchFamily="50" charset="-128"/>
              </a:rPr>
              <a:t>　 ・自治体内での計画的な</a:t>
            </a:r>
            <a:r>
              <a:rPr lang="en-US" altLang="ja-JP" sz="1800" dirty="0">
                <a:latin typeface="メイリオ" panose="020B0604030504040204" pitchFamily="50" charset="-128"/>
                <a:ea typeface="メイリオ" panose="020B0604030504040204" pitchFamily="50" charset="-128"/>
              </a:rPr>
              <a:t>OJT</a:t>
            </a:r>
            <a:r>
              <a:rPr lang="ja-JP" altLang="en-US" sz="1800" dirty="0">
                <a:latin typeface="メイリオ" panose="020B0604030504040204" pitchFamily="50" charset="-128"/>
                <a:ea typeface="メイリオ" panose="020B0604030504040204" pitchFamily="50" charset="-128"/>
              </a:rPr>
              <a:t>や現任研修を実施しましょう</a:t>
            </a:r>
            <a:endParaRPr lang="en-US" altLang="ja-JP" sz="1800" dirty="0">
              <a:latin typeface="メイリオ" panose="020B0604030504040204" pitchFamily="50" charset="-128"/>
              <a:ea typeface="メイリオ" panose="020B0604030504040204" pitchFamily="50" charset="-128"/>
            </a:endParaRPr>
          </a:p>
        </p:txBody>
      </p:sp>
    </p:spTree>
    <p:extLst>
      <p:ext uri="{BB962C8B-B14F-4D97-AF65-F5344CB8AC3E}">
        <p14:creationId xmlns:p14="http://schemas.microsoft.com/office/powerpoint/2010/main" val="2057019063"/>
      </p:ext>
    </p:extLst>
  </p:cSld>
  <p:clrMapOvr>
    <a:masterClrMapping/>
  </p:clrMapOvr>
</p:sld>
</file>

<file path=ppt/slides/slide1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コンテンツ プレースホルダー 2">
            <a:extLst>
              <a:ext uri="{FF2B5EF4-FFF2-40B4-BE49-F238E27FC236}">
                <a16:creationId xmlns:a16="http://schemas.microsoft.com/office/drawing/2014/main" id="{D07BAF20-CAAF-A025-317D-AB94D0ABB3AE}"/>
              </a:ext>
            </a:extLst>
          </p:cNvPr>
          <p:cNvSpPr>
            <a:spLocks noGrp="1"/>
          </p:cNvSpPr>
          <p:nvPr>
            <p:ph idx="1"/>
          </p:nvPr>
        </p:nvSpPr>
        <p:spPr>
          <a:xfrm>
            <a:off x="237565" y="1196752"/>
            <a:ext cx="8668870" cy="648072"/>
          </a:xfrm>
        </p:spPr>
        <p:txBody>
          <a:bodyPr>
            <a:noAutofit/>
          </a:bodyPr>
          <a:lstStyle/>
          <a:p>
            <a:pPr marL="0" indent="0">
              <a:lnSpc>
                <a:spcPts val="2200"/>
              </a:lnSpc>
              <a:buNone/>
            </a:pPr>
            <a:r>
              <a:rPr kumimoji="1" lang="ja-JP" altLang="en-US" sz="2000" b="1" dirty="0">
                <a:solidFill>
                  <a:srgbClr val="0070C0"/>
                </a:solidFill>
                <a:latin typeface="メイリオ" panose="020B0604030504040204" pitchFamily="50" charset="-128"/>
                <a:ea typeface="メイリオ" panose="020B0604030504040204" pitchFamily="50" charset="-128"/>
              </a:rPr>
              <a:t>特に、小規模自治体</a:t>
            </a:r>
            <a:r>
              <a:rPr kumimoji="1" lang="en-US" altLang="ja-JP" sz="2000" b="1" dirty="0">
                <a:solidFill>
                  <a:srgbClr val="0070C0"/>
                </a:solidFill>
                <a:latin typeface="メイリオ" panose="020B0604030504040204" pitchFamily="50" charset="-128"/>
                <a:ea typeface="メイリオ" panose="020B0604030504040204" pitchFamily="50" charset="-128"/>
              </a:rPr>
              <a:t>(</a:t>
            </a:r>
            <a:r>
              <a:rPr kumimoji="1" lang="ja-JP" altLang="en-US" sz="2000" b="1" dirty="0">
                <a:solidFill>
                  <a:srgbClr val="0070C0"/>
                </a:solidFill>
                <a:latin typeface="メイリオ" panose="020B0604030504040204" pitchFamily="50" charset="-128"/>
                <a:ea typeface="メイリオ" panose="020B0604030504040204" pitchFamily="50" charset="-128"/>
              </a:rPr>
              <a:t>一般市町および村）では、以下に配慮した育成環境を心がけ</a:t>
            </a:r>
            <a:r>
              <a:rPr lang="ja-JP" altLang="en-US" sz="2000" b="1" dirty="0">
                <a:solidFill>
                  <a:srgbClr val="0070C0"/>
                </a:solidFill>
                <a:latin typeface="メイリオ" panose="020B0604030504040204" pitchFamily="50" charset="-128"/>
                <a:ea typeface="メイリオ" panose="020B0604030504040204" pitchFamily="50" charset="-128"/>
              </a:rPr>
              <a:t>ましょう。</a:t>
            </a:r>
            <a:endParaRPr kumimoji="1" lang="ja-JP" altLang="en-US" sz="2000" dirty="0">
              <a:latin typeface="メイリオ" panose="020B0604030504040204" pitchFamily="50" charset="-128"/>
              <a:ea typeface="メイリオ" panose="020B0604030504040204" pitchFamily="50" charset="-128"/>
            </a:endParaRPr>
          </a:p>
        </p:txBody>
      </p:sp>
      <p:sp>
        <p:nvSpPr>
          <p:cNvPr id="4" name="スライド番号プレースホルダー 2">
            <a:extLst>
              <a:ext uri="{FF2B5EF4-FFF2-40B4-BE49-F238E27FC236}">
                <a16:creationId xmlns:a16="http://schemas.microsoft.com/office/drawing/2014/main" id="{F79E18D6-4BFE-4A5B-8F61-29A38030E5C2}"/>
              </a:ext>
            </a:extLst>
          </p:cNvPr>
          <p:cNvSpPr txBox="1">
            <a:spLocks/>
          </p:cNvSpPr>
          <p:nvPr/>
        </p:nvSpPr>
        <p:spPr>
          <a:xfrm>
            <a:off x="7093131" y="6492876"/>
            <a:ext cx="2057400" cy="365125"/>
          </a:xfrm>
          <a:prstGeom prst="rect">
            <a:avLst/>
          </a:prstGeom>
        </p:spPr>
        <p:txBody>
          <a:bodyPr vert="horz" lIns="91440" tIns="45720" rIns="91440" bIns="45720" rtlCol="0" anchor="ctr"/>
          <a:lstStyle>
            <a:defPPr>
              <a:defRPr lang="en-US"/>
            </a:defPPr>
            <a:lvl1pPr marL="0" algn="r" defTabSz="457200" rtl="0" eaLnBrk="1" latinLnBrk="0" hangingPunct="1">
              <a:defRPr sz="1200" kern="1200">
                <a:solidFill>
                  <a:schemeClr val="tx1">
                    <a:tint val="75000"/>
                  </a:schemeClr>
                </a:solidFill>
                <a:latin typeface="游ゴシック" panose="020B0400000000000000" pitchFamily="50" charset="-128"/>
                <a:ea typeface="游ゴシック" panose="020B0400000000000000" pitchFamily="50" charset="-128"/>
                <a:cs typeface="+mn-cs"/>
              </a:defRPr>
            </a:lvl1pPr>
            <a:lvl2pPr marL="457200" algn="l" defTabSz="457200" rtl="0" eaLnBrk="1" latinLnBrk="0" hangingPunct="1">
              <a:defRPr sz="1800" kern="1200">
                <a:solidFill>
                  <a:schemeClr val="tx1"/>
                </a:solidFill>
                <a:latin typeface="+mn-lt"/>
                <a:ea typeface="+mn-ea"/>
                <a:cs typeface="+mn-cs"/>
              </a:defRPr>
            </a:lvl2pPr>
            <a:lvl3pPr marL="914400" algn="l" defTabSz="457200" rtl="0" eaLnBrk="1" latinLnBrk="0" hangingPunct="1">
              <a:defRPr sz="1800" kern="1200">
                <a:solidFill>
                  <a:schemeClr val="tx1"/>
                </a:solidFill>
                <a:latin typeface="+mn-lt"/>
                <a:ea typeface="+mn-ea"/>
                <a:cs typeface="+mn-cs"/>
              </a:defRPr>
            </a:lvl3pPr>
            <a:lvl4pPr marL="1371600" algn="l" defTabSz="457200" rtl="0" eaLnBrk="1" latinLnBrk="0" hangingPunct="1">
              <a:defRPr sz="1800" kern="1200">
                <a:solidFill>
                  <a:schemeClr val="tx1"/>
                </a:solidFill>
                <a:latin typeface="+mn-lt"/>
                <a:ea typeface="+mn-ea"/>
                <a:cs typeface="+mn-cs"/>
              </a:defRPr>
            </a:lvl4pPr>
            <a:lvl5pPr marL="1828800" algn="l" defTabSz="457200" rtl="0" eaLnBrk="1" latinLnBrk="0" hangingPunct="1">
              <a:defRPr sz="1800" kern="1200">
                <a:solidFill>
                  <a:schemeClr val="tx1"/>
                </a:solidFill>
                <a:latin typeface="+mn-lt"/>
                <a:ea typeface="+mn-ea"/>
                <a:cs typeface="+mn-cs"/>
              </a:defRPr>
            </a:lvl5pPr>
            <a:lvl6pPr marL="2286000" algn="l" defTabSz="457200" rtl="0" eaLnBrk="1" latinLnBrk="0" hangingPunct="1">
              <a:defRPr sz="1800" kern="1200">
                <a:solidFill>
                  <a:schemeClr val="tx1"/>
                </a:solidFill>
                <a:latin typeface="+mn-lt"/>
                <a:ea typeface="+mn-ea"/>
                <a:cs typeface="+mn-cs"/>
              </a:defRPr>
            </a:lvl6pPr>
            <a:lvl7pPr marL="2743200" algn="l" defTabSz="457200" rtl="0" eaLnBrk="1" latinLnBrk="0" hangingPunct="1">
              <a:defRPr sz="1800" kern="1200">
                <a:solidFill>
                  <a:schemeClr val="tx1"/>
                </a:solidFill>
                <a:latin typeface="+mn-lt"/>
                <a:ea typeface="+mn-ea"/>
                <a:cs typeface="+mn-cs"/>
              </a:defRPr>
            </a:lvl7pPr>
            <a:lvl8pPr marL="3200400" algn="l" defTabSz="457200" rtl="0" eaLnBrk="1" latinLnBrk="0" hangingPunct="1">
              <a:defRPr sz="1800" kern="1200">
                <a:solidFill>
                  <a:schemeClr val="tx1"/>
                </a:solidFill>
                <a:latin typeface="+mn-lt"/>
                <a:ea typeface="+mn-ea"/>
                <a:cs typeface="+mn-cs"/>
              </a:defRPr>
            </a:lvl8pPr>
            <a:lvl9pPr marL="3657600" algn="l" defTabSz="457200" rtl="0" eaLnBrk="1" latinLnBrk="0" hangingPunct="1">
              <a:defRPr sz="1800" kern="1200">
                <a:solidFill>
                  <a:schemeClr val="tx1"/>
                </a:solidFill>
                <a:latin typeface="+mn-lt"/>
                <a:ea typeface="+mn-ea"/>
                <a:cs typeface="+mn-cs"/>
              </a:defRPr>
            </a:lvl9pPr>
          </a:lstStyle>
          <a:p>
            <a:fld id="{48F63A3B-78C7-47BE-AE5E-E10140E04643}" type="slidenum">
              <a:rPr lang="en-US" sz="1600">
                <a:latin typeface="HG丸ｺﾞｼｯｸM-PRO" panose="020F0600000000000000" pitchFamily="50" charset="-128"/>
                <a:ea typeface="HG丸ｺﾞｼｯｸM-PRO" panose="020F0600000000000000" pitchFamily="50" charset="-128"/>
              </a:rPr>
              <a:pPr/>
              <a:t>16</a:t>
            </a:fld>
            <a:endParaRPr lang="en-US" sz="1600" dirty="0">
              <a:latin typeface="HG丸ｺﾞｼｯｸM-PRO" panose="020F0600000000000000" pitchFamily="50" charset="-128"/>
              <a:ea typeface="HG丸ｺﾞｼｯｸM-PRO" panose="020F0600000000000000" pitchFamily="50" charset="-128"/>
            </a:endParaRPr>
          </a:p>
        </p:txBody>
      </p:sp>
      <p:sp>
        <p:nvSpPr>
          <p:cNvPr id="7" name="タイトル 1">
            <a:extLst>
              <a:ext uri="{FF2B5EF4-FFF2-40B4-BE49-F238E27FC236}">
                <a16:creationId xmlns:a16="http://schemas.microsoft.com/office/drawing/2014/main" id="{A99F54CC-E7FF-4BF7-88B4-37E215E37379}"/>
              </a:ext>
            </a:extLst>
          </p:cNvPr>
          <p:cNvSpPr txBox="1">
            <a:spLocks/>
          </p:cNvSpPr>
          <p:nvPr/>
        </p:nvSpPr>
        <p:spPr>
          <a:xfrm>
            <a:off x="323528" y="260648"/>
            <a:ext cx="8496944" cy="648072"/>
          </a:xfrm>
          <a:prstGeom prst="rect">
            <a:avLst/>
          </a:prstGeom>
          <a:solidFill>
            <a:schemeClr val="accent1"/>
          </a:solidFill>
        </p:spPr>
        <p:txBody>
          <a:bodyPr vert="horz" lIns="91440" tIns="144000" rIns="91440" bIns="45720" rtlCol="0" anchor="ctr">
            <a:normAutofit fontScale="90000"/>
          </a:bodyPr>
          <a:lstStyle>
            <a:lvl1pPr algn="l" defTabSz="685800" rtl="0" eaLnBrk="1" latinLnBrk="0" hangingPunct="1">
              <a:lnSpc>
                <a:spcPct val="90000"/>
              </a:lnSpc>
              <a:spcBef>
                <a:spcPct val="0"/>
              </a:spcBef>
              <a:buNone/>
              <a:defRPr kumimoji="1" sz="3300" kern="1200">
                <a:solidFill>
                  <a:schemeClr val="tx1"/>
                </a:solidFill>
                <a:latin typeface="+mj-lt"/>
                <a:ea typeface="+mj-ea"/>
                <a:cs typeface="+mj-cs"/>
              </a:defRPr>
            </a:lvl1pPr>
          </a:lstStyle>
          <a:p>
            <a:pPr algn="ctr" fontAlgn="auto">
              <a:spcAft>
                <a:spcPts val="0"/>
              </a:spcAft>
            </a:pPr>
            <a:r>
              <a:rPr lang="ja-JP" altLang="en-US" dirty="0">
                <a:solidFill>
                  <a:schemeClr val="bg1"/>
                </a:solidFill>
                <a:latin typeface="メイリオ" panose="020B0604030504040204" pitchFamily="50" charset="-128"/>
                <a:ea typeface="メイリオ" panose="020B0604030504040204" pitchFamily="50" charset="-128"/>
              </a:rPr>
              <a:t>提言（ポイント）小規模自治体の統括保健師へ</a:t>
            </a:r>
            <a:endParaRPr lang="en-US" altLang="ja-JP" dirty="0">
              <a:solidFill>
                <a:schemeClr val="bg1"/>
              </a:solidFill>
              <a:latin typeface="メイリオ" panose="020B0604030504040204" pitchFamily="50" charset="-128"/>
              <a:ea typeface="メイリオ" panose="020B0604030504040204" pitchFamily="50" charset="-128"/>
            </a:endParaRPr>
          </a:p>
        </p:txBody>
      </p:sp>
      <p:sp>
        <p:nvSpPr>
          <p:cNvPr id="5" name="コンテンツ プレースホルダー 2">
            <a:extLst>
              <a:ext uri="{FF2B5EF4-FFF2-40B4-BE49-F238E27FC236}">
                <a16:creationId xmlns:a16="http://schemas.microsoft.com/office/drawing/2014/main" id="{F7D77485-2294-4ABF-93E8-6EA9D41BD5F2}"/>
              </a:ext>
            </a:extLst>
          </p:cNvPr>
          <p:cNvSpPr txBox="1">
            <a:spLocks/>
          </p:cNvSpPr>
          <p:nvPr/>
        </p:nvSpPr>
        <p:spPr>
          <a:xfrm>
            <a:off x="323528" y="2104196"/>
            <a:ext cx="8496944" cy="2980988"/>
          </a:xfrm>
          <a:prstGeom prst="rect">
            <a:avLst/>
          </a:prstGeom>
          <a:ln w="12700">
            <a:solidFill>
              <a:srgbClr val="FF0000"/>
            </a:solidFill>
            <a:prstDash val="sysDash"/>
          </a:ln>
        </p:spPr>
        <p:txBody>
          <a:bodyPr vert="horz" lIns="91440" tIns="144000" rIns="91440" bIns="45720" rtlCol="0">
            <a:noAutofit/>
          </a:bodyPr>
          <a:lstStyle>
            <a:lvl1pPr marL="171450" indent="-171450" algn="l" defTabSz="685800" rtl="0" eaLnBrk="1" latinLnBrk="0" hangingPunct="1">
              <a:lnSpc>
                <a:spcPct val="90000"/>
              </a:lnSpc>
              <a:spcBef>
                <a:spcPts val="750"/>
              </a:spcBef>
              <a:buFont typeface="Arial" panose="020B0604020202020204" pitchFamily="34" charset="0"/>
              <a:buChar char="•"/>
              <a:defRPr kumimoji="1" sz="2100" kern="1200">
                <a:solidFill>
                  <a:schemeClr val="tx1"/>
                </a:solidFill>
                <a:latin typeface="+mn-lt"/>
                <a:ea typeface="+mn-ea"/>
                <a:cs typeface="+mn-cs"/>
              </a:defRPr>
            </a:lvl1pPr>
            <a:lvl2pPr marL="514350" indent="-171450" algn="l" defTabSz="685800" rtl="0" eaLnBrk="1" latinLnBrk="0" hangingPunct="1">
              <a:lnSpc>
                <a:spcPct val="90000"/>
              </a:lnSpc>
              <a:spcBef>
                <a:spcPts val="375"/>
              </a:spcBef>
              <a:buFont typeface="Arial" panose="020B0604020202020204" pitchFamily="34" charset="0"/>
              <a:buChar char="•"/>
              <a:defRPr kumimoji="1" sz="1800" kern="1200">
                <a:solidFill>
                  <a:schemeClr val="tx1"/>
                </a:solidFill>
                <a:latin typeface="+mn-lt"/>
                <a:ea typeface="+mn-ea"/>
                <a:cs typeface="+mn-cs"/>
              </a:defRPr>
            </a:lvl2pPr>
            <a:lvl3pPr marL="857250" indent="-171450" algn="l" defTabSz="685800" rtl="0" eaLnBrk="1" latinLnBrk="0" hangingPunct="1">
              <a:lnSpc>
                <a:spcPct val="90000"/>
              </a:lnSpc>
              <a:spcBef>
                <a:spcPts val="375"/>
              </a:spcBef>
              <a:buFont typeface="Arial" panose="020B0604020202020204" pitchFamily="34" charset="0"/>
              <a:buChar char="•"/>
              <a:defRPr kumimoji="1" sz="1500" kern="1200">
                <a:solidFill>
                  <a:schemeClr val="tx1"/>
                </a:solidFill>
                <a:latin typeface="+mn-lt"/>
                <a:ea typeface="+mn-ea"/>
                <a:cs typeface="+mn-cs"/>
              </a:defRPr>
            </a:lvl3pPr>
            <a:lvl4pPr marL="1200150" indent="-171450" algn="l" defTabSz="685800" rtl="0" eaLnBrk="1" latinLnBrk="0" hangingPunct="1">
              <a:lnSpc>
                <a:spcPct val="90000"/>
              </a:lnSpc>
              <a:spcBef>
                <a:spcPts val="375"/>
              </a:spcBef>
              <a:buFont typeface="Arial" panose="020B0604020202020204" pitchFamily="34" charset="0"/>
              <a:buChar char="•"/>
              <a:defRPr kumimoji="1" sz="1350" kern="1200">
                <a:solidFill>
                  <a:schemeClr val="tx1"/>
                </a:solidFill>
                <a:latin typeface="+mn-lt"/>
                <a:ea typeface="+mn-ea"/>
                <a:cs typeface="+mn-cs"/>
              </a:defRPr>
            </a:lvl4pPr>
            <a:lvl5pPr marL="1543050" indent="-171450" algn="l" defTabSz="685800" rtl="0" eaLnBrk="1" latinLnBrk="0" hangingPunct="1">
              <a:lnSpc>
                <a:spcPct val="90000"/>
              </a:lnSpc>
              <a:spcBef>
                <a:spcPts val="375"/>
              </a:spcBef>
              <a:buFont typeface="Arial" panose="020B0604020202020204" pitchFamily="34" charset="0"/>
              <a:buChar char="•"/>
              <a:defRPr kumimoji="1" sz="1350" kern="1200">
                <a:solidFill>
                  <a:schemeClr val="tx1"/>
                </a:solidFill>
                <a:latin typeface="+mn-lt"/>
                <a:ea typeface="+mn-ea"/>
                <a:cs typeface="+mn-cs"/>
              </a:defRPr>
            </a:lvl5pPr>
            <a:lvl6pPr marL="1885950" indent="-171450" algn="l" defTabSz="685800" rtl="0" eaLnBrk="1" latinLnBrk="0" hangingPunct="1">
              <a:lnSpc>
                <a:spcPct val="90000"/>
              </a:lnSpc>
              <a:spcBef>
                <a:spcPts val="375"/>
              </a:spcBef>
              <a:buFont typeface="Arial" panose="020B0604020202020204" pitchFamily="34" charset="0"/>
              <a:buChar char="•"/>
              <a:defRPr kumimoji="1" sz="1350" kern="1200">
                <a:solidFill>
                  <a:schemeClr val="tx1"/>
                </a:solidFill>
                <a:latin typeface="+mn-lt"/>
                <a:ea typeface="+mn-ea"/>
                <a:cs typeface="+mn-cs"/>
              </a:defRPr>
            </a:lvl6pPr>
            <a:lvl7pPr marL="2228850" indent="-171450" algn="l" defTabSz="685800" rtl="0" eaLnBrk="1" latinLnBrk="0" hangingPunct="1">
              <a:lnSpc>
                <a:spcPct val="90000"/>
              </a:lnSpc>
              <a:spcBef>
                <a:spcPts val="375"/>
              </a:spcBef>
              <a:buFont typeface="Arial" panose="020B0604020202020204" pitchFamily="34" charset="0"/>
              <a:buChar char="•"/>
              <a:defRPr kumimoji="1" sz="1350" kern="1200">
                <a:solidFill>
                  <a:schemeClr val="tx1"/>
                </a:solidFill>
                <a:latin typeface="+mn-lt"/>
                <a:ea typeface="+mn-ea"/>
                <a:cs typeface="+mn-cs"/>
              </a:defRPr>
            </a:lvl7pPr>
            <a:lvl8pPr marL="2571750" indent="-171450" algn="l" defTabSz="685800" rtl="0" eaLnBrk="1" latinLnBrk="0" hangingPunct="1">
              <a:lnSpc>
                <a:spcPct val="90000"/>
              </a:lnSpc>
              <a:spcBef>
                <a:spcPts val="375"/>
              </a:spcBef>
              <a:buFont typeface="Arial" panose="020B0604020202020204" pitchFamily="34" charset="0"/>
              <a:buChar char="•"/>
              <a:defRPr kumimoji="1" sz="1350" kern="1200">
                <a:solidFill>
                  <a:schemeClr val="tx1"/>
                </a:solidFill>
                <a:latin typeface="+mn-lt"/>
                <a:ea typeface="+mn-ea"/>
                <a:cs typeface="+mn-cs"/>
              </a:defRPr>
            </a:lvl8pPr>
            <a:lvl9pPr marL="2914650" indent="-171450" algn="l" defTabSz="685800" rtl="0" eaLnBrk="1" latinLnBrk="0" hangingPunct="1">
              <a:lnSpc>
                <a:spcPct val="90000"/>
              </a:lnSpc>
              <a:spcBef>
                <a:spcPts val="375"/>
              </a:spcBef>
              <a:buFont typeface="Arial" panose="020B0604020202020204" pitchFamily="34" charset="0"/>
              <a:buChar char="•"/>
              <a:defRPr kumimoji="1" sz="1350" kern="1200">
                <a:solidFill>
                  <a:schemeClr val="tx1"/>
                </a:solidFill>
                <a:latin typeface="+mn-lt"/>
                <a:ea typeface="+mn-ea"/>
                <a:cs typeface="+mn-cs"/>
              </a:defRPr>
            </a:lvl9pPr>
          </a:lstStyle>
          <a:p>
            <a:pPr marL="0" indent="0" fontAlgn="auto">
              <a:lnSpc>
                <a:spcPts val="3000"/>
              </a:lnSpc>
              <a:spcBef>
                <a:spcPts val="0"/>
              </a:spcBef>
              <a:spcAft>
                <a:spcPts val="0"/>
              </a:spcAft>
              <a:buFont typeface="Arial" panose="020B0604020202020204" pitchFamily="34" charset="0"/>
              <a:buNone/>
            </a:pPr>
            <a:r>
              <a:rPr lang="ja-JP" altLang="en-US" sz="1800" b="1" dirty="0">
                <a:latin typeface="メイリオ" panose="020B0604030504040204" pitchFamily="50" charset="-128"/>
                <a:ea typeface="メイリオ" panose="020B0604030504040204" pitchFamily="50" charset="-128"/>
              </a:rPr>
              <a:t>１ </a:t>
            </a:r>
            <a:r>
              <a:rPr lang="ja-JP" altLang="ja-JP" sz="1800" b="1" dirty="0">
                <a:latin typeface="メイリオ" panose="020B0604030504040204" pitchFamily="50" charset="-128"/>
                <a:ea typeface="メイリオ" panose="020B0604030504040204" pitchFamily="50" charset="-128"/>
              </a:rPr>
              <a:t>声かけ・挨拶</a:t>
            </a:r>
            <a:r>
              <a:rPr lang="ja-JP" altLang="en-US" sz="1800" b="1" dirty="0">
                <a:latin typeface="メイリオ" panose="020B0604030504040204" pitchFamily="50" charset="-128"/>
                <a:ea typeface="メイリオ" panose="020B0604030504040204" pitchFamily="50" charset="-128"/>
              </a:rPr>
              <a:t>、</a:t>
            </a:r>
            <a:r>
              <a:rPr lang="ja-JP" altLang="ja-JP" sz="1800" b="1" dirty="0">
                <a:latin typeface="メイリオ" panose="020B0604030504040204" pitchFamily="50" charset="-128"/>
                <a:ea typeface="メイリオ" panose="020B0604030504040204" pitchFamily="50" charset="-128"/>
              </a:rPr>
              <a:t>同期・同世代</a:t>
            </a:r>
            <a:r>
              <a:rPr lang="ja-JP" altLang="en-US" sz="1800" b="1" dirty="0">
                <a:latin typeface="メイリオ" panose="020B0604030504040204" pitchFamily="50" charset="-128"/>
                <a:ea typeface="メイリオ" panose="020B0604030504040204" pitchFamily="50" charset="-128"/>
              </a:rPr>
              <a:t>が</a:t>
            </a:r>
            <a:r>
              <a:rPr lang="ja-JP" altLang="ja-JP" sz="1800" b="1" dirty="0">
                <a:latin typeface="メイリオ" panose="020B0604030504040204" pitchFamily="50" charset="-128"/>
                <a:ea typeface="メイリオ" panose="020B0604030504040204" pitchFamily="50" charset="-128"/>
              </a:rPr>
              <a:t>気軽に会話ができる</a:t>
            </a:r>
            <a:r>
              <a:rPr lang="ja-JP" altLang="en-US" sz="1800" b="1" dirty="0">
                <a:latin typeface="メイリオ" panose="020B0604030504040204" pitchFamily="50" charset="-128"/>
                <a:ea typeface="メイリオ" panose="020B0604030504040204" pitchFamily="50" charset="-128"/>
              </a:rPr>
              <a:t>環境を築きましょう</a:t>
            </a:r>
            <a:endParaRPr lang="en-US" altLang="ja-JP" sz="1800" b="1" dirty="0">
              <a:latin typeface="メイリオ" panose="020B0604030504040204" pitchFamily="50" charset="-128"/>
              <a:ea typeface="メイリオ" panose="020B0604030504040204" pitchFamily="50" charset="-128"/>
            </a:endParaRPr>
          </a:p>
          <a:p>
            <a:pPr marL="0" indent="0" fontAlgn="auto">
              <a:lnSpc>
                <a:spcPts val="3000"/>
              </a:lnSpc>
              <a:spcBef>
                <a:spcPts val="0"/>
              </a:spcBef>
              <a:spcAft>
                <a:spcPts val="0"/>
              </a:spcAft>
              <a:buFont typeface="Arial" panose="020B0604020202020204" pitchFamily="34" charset="0"/>
              <a:buNone/>
            </a:pPr>
            <a:r>
              <a:rPr lang="ja-JP" altLang="en-US" sz="1800" b="1" dirty="0">
                <a:latin typeface="メイリオ" panose="020B0604030504040204" pitchFamily="50" charset="-128"/>
                <a:ea typeface="メイリオ" panose="020B0604030504040204" pitchFamily="50" charset="-128"/>
              </a:rPr>
              <a:t>２ </a:t>
            </a:r>
            <a:r>
              <a:rPr lang="ja-JP" altLang="ja-JP" sz="1800" b="1" dirty="0">
                <a:latin typeface="メイリオ" panose="020B0604030504040204" pitchFamily="50" charset="-128"/>
                <a:ea typeface="メイリオ" panose="020B0604030504040204" pitchFamily="50" charset="-128"/>
              </a:rPr>
              <a:t>業務について</a:t>
            </a:r>
            <a:r>
              <a:rPr lang="ja-JP" altLang="en-US" sz="1800" b="1" dirty="0">
                <a:latin typeface="メイリオ" panose="020B0604030504040204" pitchFamily="50" charset="-128"/>
                <a:ea typeface="メイリオ" panose="020B0604030504040204" pitchFamily="50" charset="-128"/>
              </a:rPr>
              <a:t>の</a:t>
            </a:r>
            <a:r>
              <a:rPr lang="ja-JP" altLang="ja-JP" sz="1800" b="1" dirty="0">
                <a:latin typeface="メイリオ" panose="020B0604030504040204" pitchFamily="50" charset="-128"/>
                <a:ea typeface="メイリオ" panose="020B0604030504040204" pitchFamily="50" charset="-128"/>
              </a:rPr>
              <a:t>意義・理由</a:t>
            </a:r>
            <a:r>
              <a:rPr lang="ja-JP" altLang="en-US" sz="1800" b="1" dirty="0">
                <a:latin typeface="メイリオ" panose="020B0604030504040204" pitchFamily="50" charset="-128"/>
                <a:ea typeface="メイリオ" panose="020B0604030504040204" pitchFamily="50" charset="-128"/>
              </a:rPr>
              <a:t>、</a:t>
            </a:r>
            <a:r>
              <a:rPr lang="ja-JP" altLang="ja-JP" sz="1800" b="1" dirty="0">
                <a:latin typeface="メイリオ" panose="020B0604030504040204" pitchFamily="50" charset="-128"/>
                <a:ea typeface="メイリオ" panose="020B0604030504040204" pitchFamily="50" charset="-128"/>
              </a:rPr>
              <a:t>今後の見通し</a:t>
            </a:r>
            <a:r>
              <a:rPr lang="ja-JP" altLang="en-US" sz="1800" b="1" dirty="0">
                <a:latin typeface="メイリオ" panose="020B0604030504040204" pitchFamily="50" charset="-128"/>
                <a:ea typeface="メイリオ" panose="020B0604030504040204" pitchFamily="50" charset="-128"/>
              </a:rPr>
              <a:t>など丁寧な</a:t>
            </a:r>
            <a:r>
              <a:rPr lang="ja-JP" altLang="ja-JP" sz="1800" b="1" dirty="0">
                <a:latin typeface="メイリオ" panose="020B0604030504040204" pitchFamily="50" charset="-128"/>
                <a:ea typeface="メイリオ" panose="020B0604030504040204" pitchFamily="50" charset="-128"/>
              </a:rPr>
              <a:t>説明</a:t>
            </a:r>
            <a:r>
              <a:rPr lang="ja-JP" altLang="en-US" sz="1800" b="1" dirty="0">
                <a:latin typeface="メイリオ" panose="020B0604030504040204" pitchFamily="50" charset="-128"/>
                <a:ea typeface="メイリオ" panose="020B0604030504040204" pitchFamily="50" charset="-128"/>
              </a:rPr>
              <a:t>を工夫しましょう</a:t>
            </a:r>
            <a:endParaRPr lang="en-US" altLang="ja-JP" sz="1800" b="1" dirty="0">
              <a:latin typeface="メイリオ" panose="020B0604030504040204" pitchFamily="50" charset="-128"/>
              <a:ea typeface="メイリオ" panose="020B0604030504040204" pitchFamily="50" charset="-128"/>
            </a:endParaRPr>
          </a:p>
          <a:p>
            <a:pPr marL="0" indent="0" fontAlgn="auto">
              <a:lnSpc>
                <a:spcPts val="3000"/>
              </a:lnSpc>
              <a:spcBef>
                <a:spcPts val="0"/>
              </a:spcBef>
              <a:spcAft>
                <a:spcPts val="0"/>
              </a:spcAft>
              <a:buFont typeface="Arial" panose="020B0604020202020204" pitchFamily="34" charset="0"/>
              <a:buNone/>
            </a:pPr>
            <a:r>
              <a:rPr lang="ja-JP" altLang="en-US" sz="1800" b="1" dirty="0">
                <a:latin typeface="メイリオ" panose="020B0604030504040204" pitchFamily="50" charset="-128"/>
                <a:ea typeface="メイリオ" panose="020B0604030504040204" pitchFamily="50" charset="-128"/>
              </a:rPr>
              <a:t>３ </a:t>
            </a:r>
            <a:r>
              <a:rPr lang="ja-JP" altLang="ja-JP" sz="1800" b="1" dirty="0">
                <a:latin typeface="メイリオ" panose="020B0604030504040204" pitchFamily="50" charset="-128"/>
                <a:ea typeface="メイリオ" panose="020B0604030504040204" pitchFamily="50" charset="-128"/>
              </a:rPr>
              <a:t>保健師能力が高まることに対する評価・承認する習慣</a:t>
            </a:r>
            <a:r>
              <a:rPr lang="ja-JP" altLang="en-US" sz="1800" b="1" dirty="0">
                <a:latin typeface="メイリオ" panose="020B0604030504040204" pitchFamily="50" charset="-128"/>
                <a:ea typeface="メイリオ" panose="020B0604030504040204" pitchFamily="50" charset="-128"/>
              </a:rPr>
              <a:t>を職場内で築きましょう</a:t>
            </a:r>
            <a:endParaRPr lang="en-US" altLang="ja-JP" sz="1800" b="1" dirty="0">
              <a:latin typeface="メイリオ" panose="020B0604030504040204" pitchFamily="50" charset="-128"/>
              <a:ea typeface="メイリオ" panose="020B0604030504040204" pitchFamily="50" charset="-128"/>
            </a:endParaRPr>
          </a:p>
          <a:p>
            <a:pPr marL="0" indent="0" fontAlgn="t">
              <a:lnSpc>
                <a:spcPts val="3000"/>
              </a:lnSpc>
              <a:spcBef>
                <a:spcPts val="0"/>
              </a:spcBef>
              <a:spcAft>
                <a:spcPts val="0"/>
              </a:spcAft>
              <a:buFont typeface="Arial" panose="020B0604020202020204" pitchFamily="34" charset="0"/>
              <a:buNone/>
            </a:pPr>
            <a:r>
              <a:rPr lang="ja-JP" altLang="en-US" sz="1800" b="1" dirty="0">
                <a:latin typeface="メイリオ" panose="020B0604030504040204" pitchFamily="50" charset="-128"/>
                <a:ea typeface="メイリオ" panose="020B0604030504040204" pitchFamily="50" charset="-128"/>
              </a:rPr>
              <a:t>４ </a:t>
            </a:r>
            <a:r>
              <a:rPr lang="ja-JP" altLang="ja-JP" sz="1800" b="1" dirty="0">
                <a:latin typeface="メイリオ" panose="020B0604030504040204" pitchFamily="50" charset="-128"/>
                <a:ea typeface="メイリオ" panose="020B0604030504040204" pitchFamily="50" charset="-128"/>
              </a:rPr>
              <a:t>キャリアラダーの</a:t>
            </a:r>
            <a:r>
              <a:rPr lang="ja-JP" altLang="en-US" sz="1800" b="1" dirty="0">
                <a:latin typeface="メイリオ" panose="020B0604030504040204" pitchFamily="50" charset="-128"/>
                <a:ea typeface="メイリオ" panose="020B0604030504040204" pitchFamily="50" charset="-128"/>
              </a:rPr>
              <a:t>必要性</a:t>
            </a:r>
            <a:r>
              <a:rPr lang="ja-JP" altLang="ja-JP" sz="1800" b="1" dirty="0">
                <a:latin typeface="メイリオ" panose="020B0604030504040204" pitchFamily="50" charset="-128"/>
                <a:ea typeface="メイリオ" panose="020B0604030504040204" pitchFamily="50" charset="-128"/>
              </a:rPr>
              <a:t>について研修</a:t>
            </a:r>
            <a:r>
              <a:rPr lang="ja-JP" altLang="en-US" sz="1800" b="1" dirty="0">
                <a:latin typeface="メイリオ" panose="020B0604030504040204" pitchFamily="50" charset="-128"/>
                <a:ea typeface="メイリオ" panose="020B0604030504040204" pitchFamily="50" charset="-128"/>
              </a:rPr>
              <a:t>等で学習したり、</a:t>
            </a:r>
            <a:r>
              <a:rPr lang="ja-JP" altLang="ja-JP" sz="1800" b="1" dirty="0">
                <a:latin typeface="メイリオ" panose="020B0604030504040204" pitchFamily="50" charset="-128"/>
                <a:ea typeface="メイリオ" panose="020B0604030504040204" pitchFamily="50" charset="-128"/>
              </a:rPr>
              <a:t>プリセプ</a:t>
            </a:r>
            <a:r>
              <a:rPr lang="ja-JP" altLang="en-US" sz="1800" b="1" dirty="0">
                <a:latin typeface="メイリオ" panose="020B0604030504040204" pitchFamily="50" charset="-128"/>
                <a:ea typeface="メイリオ" panose="020B0604030504040204" pitchFamily="50" charset="-128"/>
              </a:rPr>
              <a:t>ターの</a:t>
            </a:r>
            <a:r>
              <a:rPr lang="ja-JP" altLang="ja-JP" sz="1800" b="1" dirty="0">
                <a:latin typeface="メイリオ" panose="020B0604030504040204" pitchFamily="50" charset="-128"/>
                <a:ea typeface="メイリオ" panose="020B0604030504040204" pitchFamily="50" charset="-128"/>
              </a:rPr>
              <a:t>指導・</a:t>
            </a:r>
            <a:endParaRPr lang="en-US" altLang="ja-JP" sz="1800" b="1" dirty="0">
              <a:latin typeface="メイリオ" panose="020B0604030504040204" pitchFamily="50" charset="-128"/>
              <a:ea typeface="メイリオ" panose="020B0604030504040204" pitchFamily="50" charset="-128"/>
            </a:endParaRPr>
          </a:p>
          <a:p>
            <a:pPr marL="0" indent="0" fontAlgn="t">
              <a:lnSpc>
                <a:spcPts val="3000"/>
              </a:lnSpc>
              <a:spcBef>
                <a:spcPts val="0"/>
              </a:spcBef>
              <a:spcAft>
                <a:spcPts val="0"/>
              </a:spcAft>
              <a:buFont typeface="Arial" panose="020B0604020202020204" pitchFamily="34" charset="0"/>
              <a:buNone/>
            </a:pPr>
            <a:r>
              <a:rPr lang="ja-JP" altLang="en-US" sz="1800" b="1" dirty="0">
                <a:latin typeface="メイリオ" panose="020B0604030504040204" pitchFamily="50" charset="-128"/>
                <a:ea typeface="メイリオ" panose="020B0604030504040204" pitchFamily="50" charset="-128"/>
              </a:rPr>
              <a:t>　</a:t>
            </a:r>
            <a:r>
              <a:rPr lang="ja-JP" altLang="ja-JP" sz="1800" b="1" dirty="0">
                <a:latin typeface="メイリオ" panose="020B0604030504040204" pitchFamily="50" charset="-128"/>
                <a:ea typeface="メイリオ" panose="020B0604030504040204" pitchFamily="50" charset="-128"/>
              </a:rPr>
              <a:t>助言</a:t>
            </a:r>
            <a:r>
              <a:rPr lang="en-US" altLang="ja-JP" sz="1800" b="1" dirty="0">
                <a:latin typeface="メイリオ" panose="020B0604030504040204" pitchFamily="50" charset="-128"/>
                <a:ea typeface="メイリオ" panose="020B0604030504040204" pitchFamily="50" charset="-128"/>
              </a:rPr>
              <a:t>､</a:t>
            </a:r>
            <a:r>
              <a:rPr lang="ja-JP" altLang="en-US" sz="1800" b="1" dirty="0">
                <a:latin typeface="メイリオ" panose="020B0604030504040204" pitchFamily="50" charset="-128"/>
                <a:ea typeface="メイリオ" panose="020B0604030504040204" pitchFamily="50" charset="-128"/>
              </a:rPr>
              <a:t>研修</a:t>
            </a:r>
            <a:r>
              <a:rPr lang="ja-JP" altLang="ja-JP" sz="1800" b="1" dirty="0">
                <a:latin typeface="メイリオ" panose="020B0604030504040204" pitchFamily="50" charset="-128"/>
                <a:ea typeface="メイリオ" panose="020B0604030504040204" pitchFamily="50" charset="-128"/>
              </a:rPr>
              <a:t>受講履歴等と振り返り面談</a:t>
            </a:r>
            <a:r>
              <a:rPr lang="ja-JP" altLang="en-US" sz="1800" b="1" dirty="0">
                <a:latin typeface="メイリオ" panose="020B0604030504040204" pitchFamily="50" charset="-128"/>
                <a:ea typeface="メイリオ" panose="020B0604030504040204" pitchFamily="50" charset="-128"/>
              </a:rPr>
              <a:t>を</a:t>
            </a:r>
            <a:r>
              <a:rPr lang="ja-JP" altLang="ja-JP" sz="1800" b="1" dirty="0">
                <a:latin typeface="メイリオ" panose="020B0604030504040204" pitchFamily="50" charset="-128"/>
                <a:ea typeface="メイリオ" panose="020B0604030504040204" pitchFamily="50" charset="-128"/>
              </a:rPr>
              <a:t>行</a:t>
            </a:r>
            <a:r>
              <a:rPr lang="ja-JP" altLang="en-US" sz="1800" b="1" dirty="0">
                <a:latin typeface="メイリオ" panose="020B0604030504040204" pitchFamily="50" charset="-128"/>
                <a:ea typeface="メイリオ" panose="020B0604030504040204" pitchFamily="50" charset="-128"/>
              </a:rPr>
              <a:t>う機会を意識しましょう</a:t>
            </a:r>
            <a:endParaRPr lang="ja-JP" altLang="ja-JP" sz="1800" b="1" dirty="0">
              <a:latin typeface="メイリオ" panose="020B0604030504040204" pitchFamily="50" charset="-128"/>
              <a:ea typeface="メイリオ" panose="020B0604030504040204" pitchFamily="50" charset="-128"/>
            </a:endParaRPr>
          </a:p>
          <a:p>
            <a:pPr marL="0" indent="0" fontAlgn="auto">
              <a:lnSpc>
                <a:spcPts val="3000"/>
              </a:lnSpc>
              <a:spcBef>
                <a:spcPts val="0"/>
              </a:spcBef>
              <a:spcAft>
                <a:spcPts val="0"/>
              </a:spcAft>
              <a:buFont typeface="Arial" panose="020B0604020202020204" pitchFamily="34" charset="0"/>
              <a:buNone/>
            </a:pPr>
            <a:r>
              <a:rPr lang="ja-JP" altLang="en-US" sz="1800" b="1" dirty="0">
                <a:latin typeface="メイリオ" panose="020B0604030504040204" pitchFamily="50" charset="-128"/>
                <a:ea typeface="メイリオ" panose="020B0604030504040204" pitchFamily="50" charset="-128"/>
              </a:rPr>
              <a:t>５ </a:t>
            </a:r>
            <a:r>
              <a:rPr lang="ja-JP" altLang="ja-JP" sz="1800" b="1" dirty="0">
                <a:latin typeface="メイリオ" panose="020B0604030504040204" pitchFamily="50" charset="-128"/>
                <a:ea typeface="メイリオ" panose="020B0604030504040204" pitchFamily="50" charset="-128"/>
              </a:rPr>
              <a:t>業務上の必要な研修</a:t>
            </a:r>
            <a:r>
              <a:rPr lang="ja-JP" altLang="en-US" sz="1800" b="1" dirty="0">
                <a:latin typeface="メイリオ" panose="020B0604030504040204" pitchFamily="50" charset="-128"/>
                <a:ea typeface="メイリオ" panose="020B0604030504040204" pitchFamily="50" charset="-128"/>
              </a:rPr>
              <a:t>や</a:t>
            </a:r>
            <a:r>
              <a:rPr lang="ja-JP" altLang="ja-JP" sz="1800" b="1" dirty="0">
                <a:latin typeface="メイリオ" panose="020B0604030504040204" pitchFamily="50" charset="-128"/>
                <a:ea typeface="メイリオ" panose="020B0604030504040204" pitchFamily="50" charset="-128"/>
              </a:rPr>
              <a:t>キャリアラダーに沿った必要な研修が受講しやすい組織</a:t>
            </a:r>
            <a:endParaRPr lang="en-US" altLang="ja-JP" sz="1800" b="1" dirty="0">
              <a:latin typeface="メイリオ" panose="020B0604030504040204" pitchFamily="50" charset="-128"/>
              <a:ea typeface="メイリオ" panose="020B0604030504040204" pitchFamily="50" charset="-128"/>
            </a:endParaRPr>
          </a:p>
          <a:p>
            <a:pPr marL="0" indent="0" fontAlgn="auto">
              <a:lnSpc>
                <a:spcPts val="3000"/>
              </a:lnSpc>
              <a:spcBef>
                <a:spcPts val="0"/>
              </a:spcBef>
              <a:spcAft>
                <a:spcPts val="0"/>
              </a:spcAft>
              <a:buFont typeface="Arial" panose="020B0604020202020204" pitchFamily="34" charset="0"/>
              <a:buNone/>
            </a:pPr>
            <a:r>
              <a:rPr lang="ja-JP" altLang="en-US" sz="1800" b="1" dirty="0">
                <a:latin typeface="メイリオ" panose="020B0604030504040204" pitchFamily="50" charset="-128"/>
                <a:ea typeface="メイリオ" panose="020B0604030504040204" pitchFamily="50" charset="-128"/>
              </a:rPr>
              <a:t>　を築きましょう</a:t>
            </a:r>
            <a:endParaRPr lang="ja-JP" altLang="ja-JP" sz="1800" b="1" dirty="0">
              <a:latin typeface="メイリオ" panose="020B0604030504040204" pitchFamily="50" charset="-128"/>
              <a:ea typeface="メイリオ" panose="020B0604030504040204" pitchFamily="50" charset="-128"/>
            </a:endParaRPr>
          </a:p>
          <a:p>
            <a:pPr marL="0" indent="0" fontAlgn="t">
              <a:lnSpc>
                <a:spcPts val="3000"/>
              </a:lnSpc>
              <a:spcBef>
                <a:spcPts val="0"/>
              </a:spcBef>
              <a:spcAft>
                <a:spcPts val="0"/>
              </a:spcAft>
              <a:buFont typeface="Arial" panose="020B0604020202020204" pitchFamily="34" charset="0"/>
              <a:buNone/>
            </a:pPr>
            <a:endParaRPr lang="en-US" altLang="ja-JP" sz="1800" b="1" dirty="0">
              <a:solidFill>
                <a:srgbClr val="00B050"/>
              </a:solidFill>
              <a:latin typeface="メイリオ" panose="020B0604030504040204" pitchFamily="50" charset="-128"/>
              <a:ea typeface="メイリオ" panose="020B0604030504040204" pitchFamily="50" charset="-128"/>
            </a:endParaRPr>
          </a:p>
          <a:p>
            <a:pPr marL="0" indent="0" fontAlgn="t">
              <a:lnSpc>
                <a:spcPts val="3000"/>
              </a:lnSpc>
              <a:spcBef>
                <a:spcPts val="0"/>
              </a:spcBef>
              <a:spcAft>
                <a:spcPts val="0"/>
              </a:spcAft>
              <a:buFont typeface="Arial" panose="020B0604020202020204" pitchFamily="34" charset="0"/>
              <a:buNone/>
            </a:pPr>
            <a:endParaRPr lang="en-US" altLang="ja-JP" sz="1800" b="1" dirty="0">
              <a:solidFill>
                <a:srgbClr val="00B050"/>
              </a:solidFill>
              <a:latin typeface="メイリオ" panose="020B0604030504040204" pitchFamily="50" charset="-128"/>
              <a:ea typeface="メイリオ" panose="020B0604030504040204" pitchFamily="50" charset="-128"/>
            </a:endParaRPr>
          </a:p>
          <a:p>
            <a:pPr marL="0" indent="0" fontAlgn="t">
              <a:lnSpc>
                <a:spcPts val="3000"/>
              </a:lnSpc>
              <a:spcBef>
                <a:spcPts val="0"/>
              </a:spcBef>
              <a:spcAft>
                <a:spcPts val="0"/>
              </a:spcAft>
              <a:buFont typeface="Arial" panose="020B0604020202020204" pitchFamily="34" charset="0"/>
              <a:buNone/>
            </a:pPr>
            <a:endParaRPr lang="en-US" altLang="ja-JP" sz="1800" b="1" dirty="0">
              <a:solidFill>
                <a:srgbClr val="00B050"/>
              </a:solidFill>
              <a:latin typeface="メイリオ" panose="020B0604030504040204" pitchFamily="50" charset="-128"/>
              <a:ea typeface="メイリオ" panose="020B0604030504040204" pitchFamily="50" charset="-128"/>
            </a:endParaRPr>
          </a:p>
          <a:p>
            <a:pPr marL="0" indent="0" fontAlgn="t">
              <a:lnSpc>
                <a:spcPts val="3000"/>
              </a:lnSpc>
              <a:spcBef>
                <a:spcPts val="0"/>
              </a:spcBef>
              <a:spcAft>
                <a:spcPts val="0"/>
              </a:spcAft>
              <a:buFont typeface="Arial" panose="020B0604020202020204" pitchFamily="34" charset="0"/>
              <a:buNone/>
            </a:pPr>
            <a:endParaRPr lang="ja-JP" altLang="en-US" sz="1800" b="1" dirty="0">
              <a:latin typeface="メイリオ" panose="020B0604030504040204" pitchFamily="50" charset="-128"/>
              <a:ea typeface="メイリオ" panose="020B0604030504040204" pitchFamily="50" charset="-128"/>
            </a:endParaRPr>
          </a:p>
        </p:txBody>
      </p:sp>
    </p:spTree>
    <p:extLst>
      <p:ext uri="{BB962C8B-B14F-4D97-AF65-F5344CB8AC3E}">
        <p14:creationId xmlns:p14="http://schemas.microsoft.com/office/powerpoint/2010/main" val="3201834728"/>
      </p:ext>
    </p:extLst>
  </p:cSld>
  <p:clrMapOvr>
    <a:masterClrMapping/>
  </p:clrMapOvr>
</p:sld>
</file>

<file path=ppt/slides/slide1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コンテンツ プレースホルダー 2">
            <a:extLst>
              <a:ext uri="{FF2B5EF4-FFF2-40B4-BE49-F238E27FC236}">
                <a16:creationId xmlns:a16="http://schemas.microsoft.com/office/drawing/2014/main" id="{B0A93A66-65F4-D4C4-724B-778AA141FEB4}"/>
              </a:ext>
            </a:extLst>
          </p:cNvPr>
          <p:cNvSpPr>
            <a:spLocks noGrp="1"/>
          </p:cNvSpPr>
          <p:nvPr>
            <p:ph idx="1"/>
          </p:nvPr>
        </p:nvSpPr>
        <p:spPr>
          <a:xfrm>
            <a:off x="265240" y="1149079"/>
            <a:ext cx="8629650" cy="1487834"/>
          </a:xfrm>
        </p:spPr>
        <p:txBody>
          <a:bodyPr anchor="t" anchorCtr="0">
            <a:noAutofit/>
          </a:bodyPr>
          <a:lstStyle/>
          <a:p>
            <a:pPr marL="0" indent="0">
              <a:lnSpc>
                <a:spcPts val="1800"/>
              </a:lnSpc>
              <a:buNone/>
            </a:pPr>
            <a:r>
              <a:rPr lang="ja-JP" altLang="en-US" sz="1600" dirty="0">
                <a:latin typeface="メイリオ" panose="020B0604030504040204" pitchFamily="50" charset="-128"/>
                <a:ea typeface="メイリオ" panose="020B0604030504040204" pitchFamily="50" charset="-128"/>
              </a:rPr>
              <a:t>　新規採用保健師を迎え入れる自治体では、皆さんが自信をもって楽しく保健師活動ができるよう、そして、皆さんのキャリアを支援できるよう、育成環境を整えるよう努力をしています。ともに育ちあい、地域で暮らす人々の生活と健康を守る保健活動を実践しましょう。</a:t>
            </a:r>
            <a:endParaRPr lang="en-US" altLang="ja-JP" sz="1600" dirty="0">
              <a:latin typeface="メイリオ" panose="020B0604030504040204" pitchFamily="50" charset="-128"/>
              <a:ea typeface="メイリオ" panose="020B0604030504040204" pitchFamily="50" charset="-128"/>
            </a:endParaRPr>
          </a:p>
          <a:p>
            <a:pPr marL="0" indent="0">
              <a:lnSpc>
                <a:spcPts val="1800"/>
              </a:lnSpc>
              <a:buNone/>
            </a:pPr>
            <a:endParaRPr lang="en-US" altLang="ja-JP" sz="1600" dirty="0">
              <a:latin typeface="メイリオ" panose="020B0604030504040204" pitchFamily="50" charset="-128"/>
              <a:ea typeface="メイリオ" panose="020B0604030504040204" pitchFamily="50" charset="-128"/>
            </a:endParaRPr>
          </a:p>
          <a:p>
            <a:pPr marL="0" indent="0">
              <a:lnSpc>
                <a:spcPts val="1800"/>
              </a:lnSpc>
              <a:buNone/>
            </a:pPr>
            <a:r>
              <a:rPr lang="ja-JP" altLang="en-US" sz="1600" dirty="0">
                <a:latin typeface="メイリオ" panose="020B0604030504040204" pitchFamily="50" charset="-128"/>
                <a:ea typeface="メイリオ" panose="020B0604030504040204" pitchFamily="50" charset="-128"/>
              </a:rPr>
              <a:t>新規採用保健師の皆さんも次のことに心がけましょう</a:t>
            </a:r>
            <a:endParaRPr lang="en-US" altLang="ja-JP" sz="1600" dirty="0">
              <a:latin typeface="メイリオ" panose="020B0604030504040204" pitchFamily="50" charset="-128"/>
              <a:ea typeface="メイリオ" panose="020B0604030504040204" pitchFamily="50" charset="-128"/>
            </a:endParaRPr>
          </a:p>
          <a:p>
            <a:pPr marL="0" indent="0">
              <a:lnSpc>
                <a:spcPts val="1800"/>
              </a:lnSpc>
              <a:buNone/>
            </a:pPr>
            <a:endParaRPr lang="en-US" altLang="ja-JP" sz="1600" dirty="0">
              <a:latin typeface="メイリオ" panose="020B0604030504040204" pitchFamily="50" charset="-128"/>
              <a:ea typeface="メイリオ" panose="020B0604030504040204" pitchFamily="50" charset="-128"/>
            </a:endParaRPr>
          </a:p>
        </p:txBody>
      </p:sp>
      <p:sp>
        <p:nvSpPr>
          <p:cNvPr id="5" name="スライド番号プレースホルダー 2">
            <a:extLst>
              <a:ext uri="{FF2B5EF4-FFF2-40B4-BE49-F238E27FC236}">
                <a16:creationId xmlns:a16="http://schemas.microsoft.com/office/drawing/2014/main" id="{2131ECD1-B716-4954-A79A-A88330321B45}"/>
              </a:ext>
            </a:extLst>
          </p:cNvPr>
          <p:cNvSpPr txBox="1">
            <a:spLocks/>
          </p:cNvSpPr>
          <p:nvPr/>
        </p:nvSpPr>
        <p:spPr>
          <a:xfrm>
            <a:off x="7093131" y="6492876"/>
            <a:ext cx="2057400" cy="365125"/>
          </a:xfrm>
          <a:prstGeom prst="rect">
            <a:avLst/>
          </a:prstGeom>
        </p:spPr>
        <p:txBody>
          <a:bodyPr vert="horz" lIns="91440" tIns="45720" rIns="91440" bIns="45720" rtlCol="0" anchor="ctr"/>
          <a:lstStyle>
            <a:defPPr>
              <a:defRPr lang="en-US"/>
            </a:defPPr>
            <a:lvl1pPr marL="0" algn="r" defTabSz="457200" rtl="0" eaLnBrk="1" latinLnBrk="0" hangingPunct="1">
              <a:defRPr sz="1200" kern="1200">
                <a:solidFill>
                  <a:schemeClr val="tx1">
                    <a:tint val="75000"/>
                  </a:schemeClr>
                </a:solidFill>
                <a:latin typeface="游ゴシック" panose="020B0400000000000000" pitchFamily="50" charset="-128"/>
                <a:ea typeface="游ゴシック" panose="020B0400000000000000" pitchFamily="50" charset="-128"/>
                <a:cs typeface="+mn-cs"/>
              </a:defRPr>
            </a:lvl1pPr>
            <a:lvl2pPr marL="457200" algn="l" defTabSz="457200" rtl="0" eaLnBrk="1" latinLnBrk="0" hangingPunct="1">
              <a:defRPr sz="1800" kern="1200">
                <a:solidFill>
                  <a:schemeClr val="tx1"/>
                </a:solidFill>
                <a:latin typeface="+mn-lt"/>
                <a:ea typeface="+mn-ea"/>
                <a:cs typeface="+mn-cs"/>
              </a:defRPr>
            </a:lvl2pPr>
            <a:lvl3pPr marL="914400" algn="l" defTabSz="457200" rtl="0" eaLnBrk="1" latinLnBrk="0" hangingPunct="1">
              <a:defRPr sz="1800" kern="1200">
                <a:solidFill>
                  <a:schemeClr val="tx1"/>
                </a:solidFill>
                <a:latin typeface="+mn-lt"/>
                <a:ea typeface="+mn-ea"/>
                <a:cs typeface="+mn-cs"/>
              </a:defRPr>
            </a:lvl3pPr>
            <a:lvl4pPr marL="1371600" algn="l" defTabSz="457200" rtl="0" eaLnBrk="1" latinLnBrk="0" hangingPunct="1">
              <a:defRPr sz="1800" kern="1200">
                <a:solidFill>
                  <a:schemeClr val="tx1"/>
                </a:solidFill>
                <a:latin typeface="+mn-lt"/>
                <a:ea typeface="+mn-ea"/>
                <a:cs typeface="+mn-cs"/>
              </a:defRPr>
            </a:lvl4pPr>
            <a:lvl5pPr marL="1828800" algn="l" defTabSz="457200" rtl="0" eaLnBrk="1" latinLnBrk="0" hangingPunct="1">
              <a:defRPr sz="1800" kern="1200">
                <a:solidFill>
                  <a:schemeClr val="tx1"/>
                </a:solidFill>
                <a:latin typeface="+mn-lt"/>
                <a:ea typeface="+mn-ea"/>
                <a:cs typeface="+mn-cs"/>
              </a:defRPr>
            </a:lvl5pPr>
            <a:lvl6pPr marL="2286000" algn="l" defTabSz="457200" rtl="0" eaLnBrk="1" latinLnBrk="0" hangingPunct="1">
              <a:defRPr sz="1800" kern="1200">
                <a:solidFill>
                  <a:schemeClr val="tx1"/>
                </a:solidFill>
                <a:latin typeface="+mn-lt"/>
                <a:ea typeface="+mn-ea"/>
                <a:cs typeface="+mn-cs"/>
              </a:defRPr>
            </a:lvl6pPr>
            <a:lvl7pPr marL="2743200" algn="l" defTabSz="457200" rtl="0" eaLnBrk="1" latinLnBrk="0" hangingPunct="1">
              <a:defRPr sz="1800" kern="1200">
                <a:solidFill>
                  <a:schemeClr val="tx1"/>
                </a:solidFill>
                <a:latin typeface="+mn-lt"/>
                <a:ea typeface="+mn-ea"/>
                <a:cs typeface="+mn-cs"/>
              </a:defRPr>
            </a:lvl7pPr>
            <a:lvl8pPr marL="3200400" algn="l" defTabSz="457200" rtl="0" eaLnBrk="1" latinLnBrk="0" hangingPunct="1">
              <a:defRPr sz="1800" kern="1200">
                <a:solidFill>
                  <a:schemeClr val="tx1"/>
                </a:solidFill>
                <a:latin typeface="+mn-lt"/>
                <a:ea typeface="+mn-ea"/>
                <a:cs typeface="+mn-cs"/>
              </a:defRPr>
            </a:lvl8pPr>
            <a:lvl9pPr marL="3657600" algn="l" defTabSz="457200" rtl="0" eaLnBrk="1" latinLnBrk="0" hangingPunct="1">
              <a:defRPr sz="1800" kern="1200">
                <a:solidFill>
                  <a:schemeClr val="tx1"/>
                </a:solidFill>
                <a:latin typeface="+mn-lt"/>
                <a:ea typeface="+mn-ea"/>
                <a:cs typeface="+mn-cs"/>
              </a:defRPr>
            </a:lvl9pPr>
          </a:lstStyle>
          <a:p>
            <a:fld id="{48F63A3B-78C7-47BE-AE5E-E10140E04643}" type="slidenum">
              <a:rPr lang="en-US" sz="1600">
                <a:latin typeface="HG丸ｺﾞｼｯｸM-PRO" panose="020F0600000000000000" pitchFamily="50" charset="-128"/>
                <a:ea typeface="HG丸ｺﾞｼｯｸM-PRO" panose="020F0600000000000000" pitchFamily="50" charset="-128"/>
              </a:rPr>
              <a:pPr/>
              <a:t>17</a:t>
            </a:fld>
            <a:endParaRPr lang="en-US" sz="1600" dirty="0">
              <a:latin typeface="HG丸ｺﾞｼｯｸM-PRO" panose="020F0600000000000000" pitchFamily="50" charset="-128"/>
              <a:ea typeface="HG丸ｺﾞｼｯｸM-PRO" panose="020F0600000000000000" pitchFamily="50" charset="-128"/>
            </a:endParaRPr>
          </a:p>
        </p:txBody>
      </p:sp>
      <p:sp>
        <p:nvSpPr>
          <p:cNvPr id="9" name="タイトル 1">
            <a:extLst>
              <a:ext uri="{FF2B5EF4-FFF2-40B4-BE49-F238E27FC236}">
                <a16:creationId xmlns:a16="http://schemas.microsoft.com/office/drawing/2014/main" id="{A58BA5BB-4306-44E7-9463-0C13C6218580}"/>
              </a:ext>
            </a:extLst>
          </p:cNvPr>
          <p:cNvSpPr txBox="1">
            <a:spLocks/>
          </p:cNvSpPr>
          <p:nvPr/>
        </p:nvSpPr>
        <p:spPr>
          <a:xfrm>
            <a:off x="323528" y="260648"/>
            <a:ext cx="8496944" cy="648072"/>
          </a:xfrm>
          <a:prstGeom prst="rect">
            <a:avLst/>
          </a:prstGeom>
          <a:solidFill>
            <a:schemeClr val="accent1"/>
          </a:solidFill>
        </p:spPr>
        <p:txBody>
          <a:bodyPr vert="horz" lIns="91440" tIns="144000" rIns="91440" bIns="45720" rtlCol="0" anchor="ctr">
            <a:normAutofit fontScale="97500"/>
          </a:bodyPr>
          <a:lstStyle>
            <a:lvl1pPr algn="l" defTabSz="685800" rtl="0" eaLnBrk="1" latinLnBrk="0" hangingPunct="1">
              <a:lnSpc>
                <a:spcPct val="90000"/>
              </a:lnSpc>
              <a:spcBef>
                <a:spcPct val="0"/>
              </a:spcBef>
              <a:buNone/>
              <a:defRPr kumimoji="1" sz="3300" kern="1200">
                <a:solidFill>
                  <a:schemeClr val="tx1"/>
                </a:solidFill>
                <a:latin typeface="+mj-lt"/>
                <a:ea typeface="+mj-ea"/>
                <a:cs typeface="+mj-cs"/>
              </a:defRPr>
            </a:lvl1pPr>
          </a:lstStyle>
          <a:p>
            <a:pPr algn="ctr" fontAlgn="auto">
              <a:spcAft>
                <a:spcPts val="0"/>
              </a:spcAft>
            </a:pPr>
            <a:r>
              <a:rPr lang="ja-JP" altLang="en-US" sz="3000" dirty="0">
                <a:solidFill>
                  <a:schemeClr val="bg1"/>
                </a:solidFill>
                <a:latin typeface="メイリオ" panose="020B0604030504040204" pitchFamily="50" charset="-128"/>
                <a:ea typeface="メイリオ" panose="020B0604030504040204" pitchFamily="50" charset="-128"/>
              </a:rPr>
              <a:t>提言（ポイント）新規採用保健師の皆さんへ</a:t>
            </a:r>
            <a:endParaRPr lang="en-US" altLang="ja-JP" sz="3000" dirty="0">
              <a:solidFill>
                <a:schemeClr val="bg1"/>
              </a:solidFill>
              <a:latin typeface="メイリオ" panose="020B0604030504040204" pitchFamily="50" charset="-128"/>
              <a:ea typeface="メイリオ" panose="020B0604030504040204" pitchFamily="50" charset="-128"/>
            </a:endParaRPr>
          </a:p>
        </p:txBody>
      </p:sp>
      <p:sp>
        <p:nvSpPr>
          <p:cNvPr id="6" name="コンテンツ プレースホルダー 2">
            <a:extLst>
              <a:ext uri="{FF2B5EF4-FFF2-40B4-BE49-F238E27FC236}">
                <a16:creationId xmlns:a16="http://schemas.microsoft.com/office/drawing/2014/main" id="{3E6FAC46-BE9D-41FF-A3D8-3275A2C2C165}"/>
              </a:ext>
            </a:extLst>
          </p:cNvPr>
          <p:cNvSpPr txBox="1">
            <a:spLocks/>
          </p:cNvSpPr>
          <p:nvPr/>
        </p:nvSpPr>
        <p:spPr>
          <a:xfrm>
            <a:off x="323528" y="2636913"/>
            <a:ext cx="8571362" cy="2880320"/>
          </a:xfrm>
          <a:prstGeom prst="rect">
            <a:avLst/>
          </a:prstGeom>
          <a:ln w="12700">
            <a:solidFill>
              <a:srgbClr val="FF0000"/>
            </a:solidFill>
            <a:prstDash val="sysDash"/>
          </a:ln>
        </p:spPr>
        <p:txBody>
          <a:bodyPr vert="horz" lIns="91440" tIns="45720" rIns="91440" bIns="45720" rtlCol="0" anchor="ctr" anchorCtr="0">
            <a:noAutofit/>
          </a:bodyPr>
          <a:lstStyle>
            <a:lvl1pPr marL="171450" indent="-171450" algn="l" defTabSz="685800" rtl="0" eaLnBrk="1" latinLnBrk="0" hangingPunct="1">
              <a:lnSpc>
                <a:spcPct val="90000"/>
              </a:lnSpc>
              <a:spcBef>
                <a:spcPts val="750"/>
              </a:spcBef>
              <a:buFont typeface="Arial" panose="020B0604020202020204" pitchFamily="34" charset="0"/>
              <a:buChar char="•"/>
              <a:defRPr kumimoji="1" sz="2100" kern="1200">
                <a:solidFill>
                  <a:schemeClr val="tx1"/>
                </a:solidFill>
                <a:latin typeface="+mn-lt"/>
                <a:ea typeface="+mn-ea"/>
                <a:cs typeface="+mn-cs"/>
              </a:defRPr>
            </a:lvl1pPr>
            <a:lvl2pPr marL="514350" indent="-171450" algn="l" defTabSz="685800" rtl="0" eaLnBrk="1" latinLnBrk="0" hangingPunct="1">
              <a:lnSpc>
                <a:spcPct val="90000"/>
              </a:lnSpc>
              <a:spcBef>
                <a:spcPts val="375"/>
              </a:spcBef>
              <a:buFont typeface="Arial" panose="020B0604020202020204" pitchFamily="34" charset="0"/>
              <a:buChar char="•"/>
              <a:defRPr kumimoji="1" sz="1800" kern="1200">
                <a:solidFill>
                  <a:schemeClr val="tx1"/>
                </a:solidFill>
                <a:latin typeface="+mn-lt"/>
                <a:ea typeface="+mn-ea"/>
                <a:cs typeface="+mn-cs"/>
              </a:defRPr>
            </a:lvl2pPr>
            <a:lvl3pPr marL="857250" indent="-171450" algn="l" defTabSz="685800" rtl="0" eaLnBrk="1" latinLnBrk="0" hangingPunct="1">
              <a:lnSpc>
                <a:spcPct val="90000"/>
              </a:lnSpc>
              <a:spcBef>
                <a:spcPts val="375"/>
              </a:spcBef>
              <a:buFont typeface="Arial" panose="020B0604020202020204" pitchFamily="34" charset="0"/>
              <a:buChar char="•"/>
              <a:defRPr kumimoji="1" sz="1500" kern="1200">
                <a:solidFill>
                  <a:schemeClr val="tx1"/>
                </a:solidFill>
                <a:latin typeface="+mn-lt"/>
                <a:ea typeface="+mn-ea"/>
                <a:cs typeface="+mn-cs"/>
              </a:defRPr>
            </a:lvl3pPr>
            <a:lvl4pPr marL="1200150" indent="-171450" algn="l" defTabSz="685800" rtl="0" eaLnBrk="1" latinLnBrk="0" hangingPunct="1">
              <a:lnSpc>
                <a:spcPct val="90000"/>
              </a:lnSpc>
              <a:spcBef>
                <a:spcPts val="375"/>
              </a:spcBef>
              <a:buFont typeface="Arial" panose="020B0604020202020204" pitchFamily="34" charset="0"/>
              <a:buChar char="•"/>
              <a:defRPr kumimoji="1" sz="1350" kern="1200">
                <a:solidFill>
                  <a:schemeClr val="tx1"/>
                </a:solidFill>
                <a:latin typeface="+mn-lt"/>
                <a:ea typeface="+mn-ea"/>
                <a:cs typeface="+mn-cs"/>
              </a:defRPr>
            </a:lvl4pPr>
            <a:lvl5pPr marL="1543050" indent="-171450" algn="l" defTabSz="685800" rtl="0" eaLnBrk="1" latinLnBrk="0" hangingPunct="1">
              <a:lnSpc>
                <a:spcPct val="90000"/>
              </a:lnSpc>
              <a:spcBef>
                <a:spcPts val="375"/>
              </a:spcBef>
              <a:buFont typeface="Arial" panose="020B0604020202020204" pitchFamily="34" charset="0"/>
              <a:buChar char="•"/>
              <a:defRPr kumimoji="1" sz="1350" kern="1200">
                <a:solidFill>
                  <a:schemeClr val="tx1"/>
                </a:solidFill>
                <a:latin typeface="+mn-lt"/>
                <a:ea typeface="+mn-ea"/>
                <a:cs typeface="+mn-cs"/>
              </a:defRPr>
            </a:lvl5pPr>
            <a:lvl6pPr marL="1885950" indent="-171450" algn="l" defTabSz="685800" rtl="0" eaLnBrk="1" latinLnBrk="0" hangingPunct="1">
              <a:lnSpc>
                <a:spcPct val="90000"/>
              </a:lnSpc>
              <a:spcBef>
                <a:spcPts val="375"/>
              </a:spcBef>
              <a:buFont typeface="Arial" panose="020B0604020202020204" pitchFamily="34" charset="0"/>
              <a:buChar char="•"/>
              <a:defRPr kumimoji="1" sz="1350" kern="1200">
                <a:solidFill>
                  <a:schemeClr val="tx1"/>
                </a:solidFill>
                <a:latin typeface="+mn-lt"/>
                <a:ea typeface="+mn-ea"/>
                <a:cs typeface="+mn-cs"/>
              </a:defRPr>
            </a:lvl6pPr>
            <a:lvl7pPr marL="2228850" indent="-171450" algn="l" defTabSz="685800" rtl="0" eaLnBrk="1" latinLnBrk="0" hangingPunct="1">
              <a:lnSpc>
                <a:spcPct val="90000"/>
              </a:lnSpc>
              <a:spcBef>
                <a:spcPts val="375"/>
              </a:spcBef>
              <a:buFont typeface="Arial" panose="020B0604020202020204" pitchFamily="34" charset="0"/>
              <a:buChar char="•"/>
              <a:defRPr kumimoji="1" sz="1350" kern="1200">
                <a:solidFill>
                  <a:schemeClr val="tx1"/>
                </a:solidFill>
                <a:latin typeface="+mn-lt"/>
                <a:ea typeface="+mn-ea"/>
                <a:cs typeface="+mn-cs"/>
              </a:defRPr>
            </a:lvl7pPr>
            <a:lvl8pPr marL="2571750" indent="-171450" algn="l" defTabSz="685800" rtl="0" eaLnBrk="1" latinLnBrk="0" hangingPunct="1">
              <a:lnSpc>
                <a:spcPct val="90000"/>
              </a:lnSpc>
              <a:spcBef>
                <a:spcPts val="375"/>
              </a:spcBef>
              <a:buFont typeface="Arial" panose="020B0604020202020204" pitchFamily="34" charset="0"/>
              <a:buChar char="•"/>
              <a:defRPr kumimoji="1" sz="1350" kern="1200">
                <a:solidFill>
                  <a:schemeClr val="tx1"/>
                </a:solidFill>
                <a:latin typeface="+mn-lt"/>
                <a:ea typeface="+mn-ea"/>
                <a:cs typeface="+mn-cs"/>
              </a:defRPr>
            </a:lvl8pPr>
            <a:lvl9pPr marL="2914650" indent="-171450" algn="l" defTabSz="685800" rtl="0" eaLnBrk="1" latinLnBrk="0" hangingPunct="1">
              <a:lnSpc>
                <a:spcPct val="90000"/>
              </a:lnSpc>
              <a:spcBef>
                <a:spcPts val="375"/>
              </a:spcBef>
              <a:buFont typeface="Arial" panose="020B0604020202020204" pitchFamily="34" charset="0"/>
              <a:buChar char="•"/>
              <a:defRPr kumimoji="1" sz="1350" kern="1200">
                <a:solidFill>
                  <a:schemeClr val="tx1"/>
                </a:solidFill>
                <a:latin typeface="+mn-lt"/>
                <a:ea typeface="+mn-ea"/>
                <a:cs typeface="+mn-cs"/>
              </a:defRPr>
            </a:lvl9pPr>
          </a:lstStyle>
          <a:p>
            <a:pPr marL="0" indent="0" fontAlgn="auto">
              <a:lnSpc>
                <a:spcPts val="2200"/>
              </a:lnSpc>
              <a:spcAft>
                <a:spcPts val="0"/>
              </a:spcAft>
              <a:buFont typeface="Arial" panose="020B0604020202020204" pitchFamily="34" charset="0"/>
              <a:buNone/>
            </a:pPr>
            <a:r>
              <a:rPr lang="ja-JP" altLang="en-US" sz="1800" b="1" dirty="0">
                <a:latin typeface="メイリオ" panose="020B0604030504040204" pitchFamily="50" charset="-128"/>
                <a:ea typeface="メイリオ" panose="020B0604030504040204" pitchFamily="50" charset="-128"/>
              </a:rPr>
              <a:t>１ 些細な問題や疑問でも先輩に相談しましょう</a:t>
            </a:r>
            <a:endParaRPr lang="en-US" altLang="ja-JP" sz="1800" b="1" dirty="0">
              <a:latin typeface="メイリオ" panose="020B0604030504040204" pitchFamily="50" charset="-128"/>
              <a:ea typeface="メイリオ" panose="020B0604030504040204" pitchFamily="50" charset="-128"/>
            </a:endParaRPr>
          </a:p>
          <a:p>
            <a:pPr marL="0" indent="0" fontAlgn="auto">
              <a:lnSpc>
                <a:spcPts val="2200"/>
              </a:lnSpc>
              <a:spcAft>
                <a:spcPts val="0"/>
              </a:spcAft>
              <a:buFont typeface="Arial" panose="020B0604020202020204" pitchFamily="34" charset="0"/>
              <a:buNone/>
            </a:pPr>
            <a:r>
              <a:rPr lang="ja-JP" altLang="en-US" sz="1800" b="1" dirty="0">
                <a:latin typeface="メイリオ" panose="020B0604030504040204" pitchFamily="50" charset="-128"/>
                <a:ea typeface="メイリオ" panose="020B0604030504040204" pitchFamily="50" charset="-128"/>
              </a:rPr>
              <a:t>　</a:t>
            </a:r>
            <a:r>
              <a:rPr lang="ja-JP" altLang="en-US" sz="1800" dirty="0">
                <a:latin typeface="メイリオ" panose="020B0604030504040204" pitchFamily="50" charset="-128"/>
                <a:ea typeface="メイリオ" panose="020B0604030504040204" pitchFamily="50" charset="-128"/>
              </a:rPr>
              <a:t>プリセプターや先輩保健師、行政職の皆さんに遠慮なく相談しましょう</a:t>
            </a:r>
            <a:endParaRPr lang="en-US" altLang="ja-JP" sz="1800" dirty="0">
              <a:latin typeface="メイリオ" panose="020B0604030504040204" pitchFamily="50" charset="-128"/>
              <a:ea typeface="メイリオ" panose="020B0604030504040204" pitchFamily="50" charset="-128"/>
            </a:endParaRPr>
          </a:p>
          <a:p>
            <a:pPr marL="0" indent="0" fontAlgn="auto">
              <a:lnSpc>
                <a:spcPts val="2200"/>
              </a:lnSpc>
              <a:spcAft>
                <a:spcPts val="0"/>
              </a:spcAft>
              <a:buFont typeface="Arial" panose="020B0604020202020204" pitchFamily="34" charset="0"/>
              <a:buNone/>
            </a:pPr>
            <a:r>
              <a:rPr lang="ja-JP" altLang="en-US" sz="1800" b="1" dirty="0">
                <a:latin typeface="メイリオ" panose="020B0604030504040204" pitchFamily="50" charset="-128"/>
                <a:ea typeface="メイリオ" panose="020B0604030504040204" pitchFamily="50" charset="-128"/>
              </a:rPr>
              <a:t>２ キャリアラダーを意識した実践活動と振り返りをしましょう</a:t>
            </a:r>
            <a:endParaRPr lang="en-US" altLang="ja-JP" sz="1800" b="1" dirty="0">
              <a:latin typeface="メイリオ" panose="020B0604030504040204" pitchFamily="50" charset="-128"/>
              <a:ea typeface="メイリオ" panose="020B0604030504040204" pitchFamily="50" charset="-128"/>
            </a:endParaRPr>
          </a:p>
          <a:p>
            <a:pPr marL="0" indent="0" fontAlgn="auto">
              <a:lnSpc>
                <a:spcPts val="2200"/>
              </a:lnSpc>
              <a:spcAft>
                <a:spcPts val="0"/>
              </a:spcAft>
              <a:buFont typeface="Arial" panose="020B0604020202020204" pitchFamily="34" charset="0"/>
              <a:buNone/>
            </a:pPr>
            <a:r>
              <a:rPr lang="ja-JP" altLang="en-US" sz="1800" b="1" dirty="0">
                <a:latin typeface="メイリオ" panose="020B0604030504040204" pitchFamily="50" charset="-128"/>
                <a:ea typeface="メイリオ" panose="020B0604030504040204" pitchFamily="50" charset="-128"/>
              </a:rPr>
              <a:t>３ 自己研鑽に努めましょう</a:t>
            </a:r>
            <a:endParaRPr lang="en-US" altLang="ja-JP" sz="1800" b="1" dirty="0">
              <a:latin typeface="メイリオ" panose="020B0604030504040204" pitchFamily="50" charset="-128"/>
              <a:ea typeface="メイリオ" panose="020B0604030504040204" pitchFamily="50" charset="-128"/>
            </a:endParaRPr>
          </a:p>
          <a:p>
            <a:pPr marL="0" indent="0" fontAlgn="auto">
              <a:lnSpc>
                <a:spcPts val="2200"/>
              </a:lnSpc>
              <a:spcAft>
                <a:spcPts val="0"/>
              </a:spcAft>
              <a:buFont typeface="Arial" panose="020B0604020202020204" pitchFamily="34" charset="0"/>
              <a:buNone/>
            </a:pPr>
            <a:r>
              <a:rPr lang="ja-JP" altLang="en-US" sz="1800" b="1" dirty="0">
                <a:latin typeface="メイリオ" panose="020B0604030504040204" pitchFamily="50" charset="-128"/>
                <a:ea typeface="メイリオ" panose="020B0604030504040204" pitchFamily="50" charset="-128"/>
              </a:rPr>
              <a:t>　</a:t>
            </a:r>
            <a:r>
              <a:rPr lang="ja-JP" altLang="en-US" sz="1800" dirty="0">
                <a:latin typeface="メイリオ" panose="020B0604030504040204" pitchFamily="50" charset="-128"/>
                <a:ea typeface="メイリオ" panose="020B0604030504040204" pitchFamily="50" charset="-128"/>
              </a:rPr>
              <a:t>キャリアに応じた研修が受講できるよう先輩に相談し、業務の調整等も必要に </a:t>
            </a:r>
            <a:endParaRPr lang="en-US" altLang="ja-JP" sz="1800" dirty="0">
              <a:latin typeface="メイリオ" panose="020B0604030504040204" pitchFamily="50" charset="-128"/>
              <a:ea typeface="メイリオ" panose="020B0604030504040204" pitchFamily="50" charset="-128"/>
            </a:endParaRPr>
          </a:p>
          <a:p>
            <a:pPr marL="0" indent="0" fontAlgn="auto">
              <a:lnSpc>
                <a:spcPts val="2200"/>
              </a:lnSpc>
              <a:spcAft>
                <a:spcPts val="0"/>
              </a:spcAft>
              <a:buFont typeface="Arial" panose="020B0604020202020204" pitchFamily="34" charset="0"/>
              <a:buNone/>
            </a:pPr>
            <a:r>
              <a:rPr lang="en-US" altLang="ja-JP" sz="1800" dirty="0">
                <a:latin typeface="メイリオ" panose="020B0604030504040204" pitchFamily="50" charset="-128"/>
                <a:ea typeface="メイリオ" panose="020B0604030504040204" pitchFamily="50" charset="-128"/>
              </a:rPr>
              <a:t> </a:t>
            </a:r>
            <a:r>
              <a:rPr lang="ja-JP" altLang="en-US" sz="1800" dirty="0">
                <a:latin typeface="メイリオ" panose="020B0604030504040204" pitchFamily="50" charset="-128"/>
                <a:ea typeface="メイリオ" panose="020B0604030504040204" pitchFamily="50" charset="-128"/>
              </a:rPr>
              <a:t>応じて相談しましょう。また、学会の受講など、職場を俯瞰してみる機会もキャ</a:t>
            </a:r>
            <a:endParaRPr lang="en-US" altLang="ja-JP" sz="1800" dirty="0">
              <a:latin typeface="メイリオ" panose="020B0604030504040204" pitchFamily="50" charset="-128"/>
              <a:ea typeface="メイリオ" panose="020B0604030504040204" pitchFamily="50" charset="-128"/>
            </a:endParaRPr>
          </a:p>
          <a:p>
            <a:pPr marL="0" indent="0" fontAlgn="auto">
              <a:lnSpc>
                <a:spcPts val="2200"/>
              </a:lnSpc>
              <a:spcAft>
                <a:spcPts val="0"/>
              </a:spcAft>
              <a:buFont typeface="Arial" panose="020B0604020202020204" pitchFamily="34" charset="0"/>
              <a:buNone/>
            </a:pPr>
            <a:r>
              <a:rPr lang="en-US" altLang="ja-JP" sz="1800" dirty="0">
                <a:latin typeface="メイリオ" panose="020B0604030504040204" pitchFamily="50" charset="-128"/>
                <a:ea typeface="メイリオ" panose="020B0604030504040204" pitchFamily="50" charset="-128"/>
              </a:rPr>
              <a:t> </a:t>
            </a:r>
            <a:r>
              <a:rPr lang="ja-JP" altLang="en-US" sz="1800" dirty="0">
                <a:latin typeface="メイリオ" panose="020B0604030504040204" pitchFamily="50" charset="-128"/>
                <a:ea typeface="メイリオ" panose="020B0604030504040204" pitchFamily="50" charset="-128"/>
              </a:rPr>
              <a:t>リアアップにつながります。</a:t>
            </a:r>
            <a:endParaRPr lang="en-US" altLang="ja-JP" sz="1800" dirty="0">
              <a:latin typeface="メイリオ" panose="020B0604030504040204" pitchFamily="50" charset="-128"/>
              <a:ea typeface="メイリオ" panose="020B0604030504040204" pitchFamily="50" charset="-128"/>
            </a:endParaRPr>
          </a:p>
        </p:txBody>
      </p:sp>
    </p:spTree>
    <p:extLst>
      <p:ext uri="{BB962C8B-B14F-4D97-AF65-F5344CB8AC3E}">
        <p14:creationId xmlns:p14="http://schemas.microsoft.com/office/powerpoint/2010/main" val="2177187041"/>
      </p:ext>
    </p:extLst>
  </p:cSld>
  <p:clrMapOvr>
    <a:masterClrMapping/>
  </p:clrMapOvr>
</p:sld>
</file>

<file path=ppt/slides/slide1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コンテンツ プレースホルダー 2">
            <a:extLst>
              <a:ext uri="{FF2B5EF4-FFF2-40B4-BE49-F238E27FC236}">
                <a16:creationId xmlns:a16="http://schemas.microsoft.com/office/drawing/2014/main" id="{B0A93A66-65F4-D4C4-724B-778AA141FEB4}"/>
              </a:ext>
            </a:extLst>
          </p:cNvPr>
          <p:cNvSpPr>
            <a:spLocks noGrp="1"/>
          </p:cNvSpPr>
          <p:nvPr>
            <p:ph idx="1"/>
          </p:nvPr>
        </p:nvSpPr>
        <p:spPr>
          <a:xfrm>
            <a:off x="313368" y="883575"/>
            <a:ext cx="8579112" cy="1681329"/>
          </a:xfrm>
        </p:spPr>
        <p:txBody>
          <a:bodyPr anchor="t" anchorCtr="0">
            <a:noAutofit/>
          </a:bodyPr>
          <a:lstStyle/>
          <a:p>
            <a:pPr marL="0" indent="0">
              <a:lnSpc>
                <a:spcPts val="2000"/>
              </a:lnSpc>
              <a:buNone/>
            </a:pPr>
            <a:r>
              <a:rPr lang="ja-JP" altLang="en-US" sz="1600" dirty="0">
                <a:latin typeface="メイリオ" panose="020B0604030504040204" pitchFamily="50" charset="-128"/>
                <a:ea typeface="メイリオ" panose="020B0604030504040204" pitchFamily="50" charset="-128"/>
              </a:rPr>
              <a:t>　保健師は、地域住民の命と健康を守るため、専門性を持って地域保健活動の実践に尽力しています。そして、新任期の人材を育成することは、将来的な住民の生活の質の向上につながります。新規採用保健師が、所属自治体に入職して良かったと実感できるよう、統括的な役割を担う保健師と連動し、組織的な取組により、一層の人材育成が進むことを願っています。</a:t>
            </a:r>
            <a:endParaRPr lang="en-US" altLang="ja-JP" sz="1600" dirty="0">
              <a:latin typeface="メイリオ" panose="020B0604030504040204" pitchFamily="50" charset="-128"/>
              <a:ea typeface="メイリオ" panose="020B0604030504040204" pitchFamily="50" charset="-128"/>
            </a:endParaRPr>
          </a:p>
          <a:p>
            <a:pPr marL="0" indent="0">
              <a:lnSpc>
                <a:spcPts val="2000"/>
              </a:lnSpc>
              <a:buNone/>
            </a:pPr>
            <a:r>
              <a:rPr lang="en-US" altLang="ja-JP" sz="1600" dirty="0">
                <a:latin typeface="メイリオ" panose="020B0604030504040204" pitchFamily="50" charset="-128"/>
                <a:ea typeface="メイリオ" panose="020B0604030504040204" pitchFamily="50" charset="-128"/>
              </a:rPr>
              <a:t> </a:t>
            </a:r>
            <a:r>
              <a:rPr lang="ja-JP" altLang="en-US" sz="1600" dirty="0">
                <a:latin typeface="メイリオ" panose="020B0604030504040204" pitchFamily="50" charset="-128"/>
                <a:ea typeface="メイリオ" panose="020B0604030504040204" pitchFamily="50" charset="-128"/>
              </a:rPr>
              <a:t>人事部門担当の皆様も次のことにご留意ください。</a:t>
            </a:r>
            <a:endParaRPr lang="en-US" altLang="ja-JP" sz="1600" dirty="0">
              <a:latin typeface="メイリオ" panose="020B0604030504040204" pitchFamily="50" charset="-128"/>
              <a:ea typeface="メイリオ" panose="020B0604030504040204" pitchFamily="50" charset="-128"/>
            </a:endParaRPr>
          </a:p>
        </p:txBody>
      </p:sp>
      <p:sp>
        <p:nvSpPr>
          <p:cNvPr id="5" name="スライド番号プレースホルダー 2">
            <a:extLst>
              <a:ext uri="{FF2B5EF4-FFF2-40B4-BE49-F238E27FC236}">
                <a16:creationId xmlns:a16="http://schemas.microsoft.com/office/drawing/2014/main" id="{6E177768-2D6E-41EB-A5FB-056F89A153B4}"/>
              </a:ext>
            </a:extLst>
          </p:cNvPr>
          <p:cNvSpPr txBox="1">
            <a:spLocks/>
          </p:cNvSpPr>
          <p:nvPr/>
        </p:nvSpPr>
        <p:spPr>
          <a:xfrm>
            <a:off x="7093131" y="6492876"/>
            <a:ext cx="2057400" cy="365125"/>
          </a:xfrm>
          <a:prstGeom prst="rect">
            <a:avLst/>
          </a:prstGeom>
        </p:spPr>
        <p:txBody>
          <a:bodyPr vert="horz" lIns="91440" tIns="45720" rIns="91440" bIns="45720" rtlCol="0" anchor="ctr"/>
          <a:lstStyle>
            <a:defPPr>
              <a:defRPr lang="en-US"/>
            </a:defPPr>
            <a:lvl1pPr marL="0" algn="r" defTabSz="457200" rtl="0" eaLnBrk="1" latinLnBrk="0" hangingPunct="1">
              <a:defRPr sz="1200" kern="1200">
                <a:solidFill>
                  <a:schemeClr val="tx1">
                    <a:tint val="75000"/>
                  </a:schemeClr>
                </a:solidFill>
                <a:latin typeface="游ゴシック" panose="020B0400000000000000" pitchFamily="50" charset="-128"/>
                <a:ea typeface="游ゴシック" panose="020B0400000000000000" pitchFamily="50" charset="-128"/>
                <a:cs typeface="+mn-cs"/>
              </a:defRPr>
            </a:lvl1pPr>
            <a:lvl2pPr marL="457200" algn="l" defTabSz="457200" rtl="0" eaLnBrk="1" latinLnBrk="0" hangingPunct="1">
              <a:defRPr sz="1800" kern="1200">
                <a:solidFill>
                  <a:schemeClr val="tx1"/>
                </a:solidFill>
                <a:latin typeface="+mn-lt"/>
                <a:ea typeface="+mn-ea"/>
                <a:cs typeface="+mn-cs"/>
              </a:defRPr>
            </a:lvl2pPr>
            <a:lvl3pPr marL="914400" algn="l" defTabSz="457200" rtl="0" eaLnBrk="1" latinLnBrk="0" hangingPunct="1">
              <a:defRPr sz="1800" kern="1200">
                <a:solidFill>
                  <a:schemeClr val="tx1"/>
                </a:solidFill>
                <a:latin typeface="+mn-lt"/>
                <a:ea typeface="+mn-ea"/>
                <a:cs typeface="+mn-cs"/>
              </a:defRPr>
            </a:lvl3pPr>
            <a:lvl4pPr marL="1371600" algn="l" defTabSz="457200" rtl="0" eaLnBrk="1" latinLnBrk="0" hangingPunct="1">
              <a:defRPr sz="1800" kern="1200">
                <a:solidFill>
                  <a:schemeClr val="tx1"/>
                </a:solidFill>
                <a:latin typeface="+mn-lt"/>
                <a:ea typeface="+mn-ea"/>
                <a:cs typeface="+mn-cs"/>
              </a:defRPr>
            </a:lvl4pPr>
            <a:lvl5pPr marL="1828800" algn="l" defTabSz="457200" rtl="0" eaLnBrk="1" latinLnBrk="0" hangingPunct="1">
              <a:defRPr sz="1800" kern="1200">
                <a:solidFill>
                  <a:schemeClr val="tx1"/>
                </a:solidFill>
                <a:latin typeface="+mn-lt"/>
                <a:ea typeface="+mn-ea"/>
                <a:cs typeface="+mn-cs"/>
              </a:defRPr>
            </a:lvl5pPr>
            <a:lvl6pPr marL="2286000" algn="l" defTabSz="457200" rtl="0" eaLnBrk="1" latinLnBrk="0" hangingPunct="1">
              <a:defRPr sz="1800" kern="1200">
                <a:solidFill>
                  <a:schemeClr val="tx1"/>
                </a:solidFill>
                <a:latin typeface="+mn-lt"/>
                <a:ea typeface="+mn-ea"/>
                <a:cs typeface="+mn-cs"/>
              </a:defRPr>
            </a:lvl6pPr>
            <a:lvl7pPr marL="2743200" algn="l" defTabSz="457200" rtl="0" eaLnBrk="1" latinLnBrk="0" hangingPunct="1">
              <a:defRPr sz="1800" kern="1200">
                <a:solidFill>
                  <a:schemeClr val="tx1"/>
                </a:solidFill>
                <a:latin typeface="+mn-lt"/>
                <a:ea typeface="+mn-ea"/>
                <a:cs typeface="+mn-cs"/>
              </a:defRPr>
            </a:lvl7pPr>
            <a:lvl8pPr marL="3200400" algn="l" defTabSz="457200" rtl="0" eaLnBrk="1" latinLnBrk="0" hangingPunct="1">
              <a:defRPr sz="1800" kern="1200">
                <a:solidFill>
                  <a:schemeClr val="tx1"/>
                </a:solidFill>
                <a:latin typeface="+mn-lt"/>
                <a:ea typeface="+mn-ea"/>
                <a:cs typeface="+mn-cs"/>
              </a:defRPr>
            </a:lvl8pPr>
            <a:lvl9pPr marL="3657600" algn="l" defTabSz="457200" rtl="0" eaLnBrk="1" latinLnBrk="0" hangingPunct="1">
              <a:defRPr sz="1800" kern="1200">
                <a:solidFill>
                  <a:schemeClr val="tx1"/>
                </a:solidFill>
                <a:latin typeface="+mn-lt"/>
                <a:ea typeface="+mn-ea"/>
                <a:cs typeface="+mn-cs"/>
              </a:defRPr>
            </a:lvl9pPr>
          </a:lstStyle>
          <a:p>
            <a:fld id="{48F63A3B-78C7-47BE-AE5E-E10140E04643}" type="slidenum">
              <a:rPr lang="en-US" sz="1600">
                <a:latin typeface="HG丸ｺﾞｼｯｸM-PRO" panose="020F0600000000000000" pitchFamily="50" charset="-128"/>
                <a:ea typeface="HG丸ｺﾞｼｯｸM-PRO" panose="020F0600000000000000" pitchFamily="50" charset="-128"/>
              </a:rPr>
              <a:pPr/>
              <a:t>18</a:t>
            </a:fld>
            <a:endParaRPr lang="en-US" sz="1600" dirty="0">
              <a:latin typeface="HG丸ｺﾞｼｯｸM-PRO" panose="020F0600000000000000" pitchFamily="50" charset="-128"/>
              <a:ea typeface="HG丸ｺﾞｼｯｸM-PRO" panose="020F0600000000000000" pitchFamily="50" charset="-128"/>
            </a:endParaRPr>
          </a:p>
        </p:txBody>
      </p:sp>
      <p:sp>
        <p:nvSpPr>
          <p:cNvPr id="9" name="タイトル 1">
            <a:extLst>
              <a:ext uri="{FF2B5EF4-FFF2-40B4-BE49-F238E27FC236}">
                <a16:creationId xmlns:a16="http://schemas.microsoft.com/office/drawing/2014/main" id="{BB9031F0-7BF7-4D5C-81EB-C4B34D86C336}"/>
              </a:ext>
            </a:extLst>
          </p:cNvPr>
          <p:cNvSpPr txBox="1">
            <a:spLocks/>
          </p:cNvSpPr>
          <p:nvPr/>
        </p:nvSpPr>
        <p:spPr>
          <a:xfrm>
            <a:off x="323528" y="155544"/>
            <a:ext cx="8496944" cy="648072"/>
          </a:xfrm>
          <a:prstGeom prst="rect">
            <a:avLst/>
          </a:prstGeom>
          <a:solidFill>
            <a:schemeClr val="accent1"/>
          </a:solidFill>
        </p:spPr>
        <p:txBody>
          <a:bodyPr vert="horz" lIns="91440" tIns="144000" rIns="91440" bIns="45720" rtlCol="0" anchor="ctr">
            <a:normAutofit fontScale="97500"/>
          </a:bodyPr>
          <a:lstStyle>
            <a:lvl1pPr algn="l" defTabSz="685800" rtl="0" eaLnBrk="1" latinLnBrk="0" hangingPunct="1">
              <a:lnSpc>
                <a:spcPct val="90000"/>
              </a:lnSpc>
              <a:spcBef>
                <a:spcPct val="0"/>
              </a:spcBef>
              <a:buNone/>
              <a:defRPr kumimoji="1" sz="3300" kern="1200">
                <a:solidFill>
                  <a:schemeClr val="tx1"/>
                </a:solidFill>
                <a:latin typeface="+mj-lt"/>
                <a:ea typeface="+mj-ea"/>
                <a:cs typeface="+mj-cs"/>
              </a:defRPr>
            </a:lvl1pPr>
          </a:lstStyle>
          <a:p>
            <a:pPr algn="ctr" fontAlgn="auto">
              <a:spcAft>
                <a:spcPts val="0"/>
              </a:spcAft>
            </a:pPr>
            <a:r>
              <a:rPr lang="ja-JP" altLang="en-US" sz="3000" dirty="0">
                <a:solidFill>
                  <a:schemeClr val="bg1"/>
                </a:solidFill>
                <a:latin typeface="メイリオ" panose="020B0604030504040204" pitchFamily="50" charset="-128"/>
                <a:ea typeface="メイリオ" panose="020B0604030504040204" pitchFamily="50" charset="-128"/>
              </a:rPr>
              <a:t>提言（ポイント）人事部門担当の皆さんへ</a:t>
            </a:r>
            <a:endParaRPr lang="en-US" altLang="ja-JP" sz="3000" dirty="0">
              <a:solidFill>
                <a:schemeClr val="bg1"/>
              </a:solidFill>
              <a:latin typeface="メイリオ" panose="020B0604030504040204" pitchFamily="50" charset="-128"/>
              <a:ea typeface="メイリオ" panose="020B0604030504040204" pitchFamily="50" charset="-128"/>
            </a:endParaRPr>
          </a:p>
        </p:txBody>
      </p:sp>
      <p:sp>
        <p:nvSpPr>
          <p:cNvPr id="6" name="コンテンツ プレースホルダー 2">
            <a:extLst>
              <a:ext uri="{FF2B5EF4-FFF2-40B4-BE49-F238E27FC236}">
                <a16:creationId xmlns:a16="http://schemas.microsoft.com/office/drawing/2014/main" id="{01D6BA36-0206-4FE3-8760-29DD2DF48B33}"/>
              </a:ext>
            </a:extLst>
          </p:cNvPr>
          <p:cNvSpPr txBox="1">
            <a:spLocks/>
          </p:cNvSpPr>
          <p:nvPr/>
        </p:nvSpPr>
        <p:spPr>
          <a:xfrm>
            <a:off x="313368" y="2635207"/>
            <a:ext cx="8456021" cy="3962145"/>
          </a:xfrm>
          <a:prstGeom prst="rect">
            <a:avLst/>
          </a:prstGeom>
          <a:ln w="12700">
            <a:solidFill>
              <a:srgbClr val="FF0000"/>
            </a:solidFill>
            <a:prstDash val="sysDash"/>
          </a:ln>
        </p:spPr>
        <p:txBody>
          <a:bodyPr vert="horz" lIns="91440" tIns="45720" rIns="91440" bIns="45720" rtlCol="0" anchor="ctr" anchorCtr="0">
            <a:noAutofit/>
          </a:bodyPr>
          <a:lstStyle>
            <a:lvl1pPr marL="171450" indent="-171450" algn="l" defTabSz="685800" rtl="0" eaLnBrk="1" latinLnBrk="0" hangingPunct="1">
              <a:lnSpc>
                <a:spcPct val="90000"/>
              </a:lnSpc>
              <a:spcBef>
                <a:spcPts val="750"/>
              </a:spcBef>
              <a:buFont typeface="Arial" panose="020B0604020202020204" pitchFamily="34" charset="0"/>
              <a:buChar char="•"/>
              <a:defRPr kumimoji="1" sz="2100" kern="1200">
                <a:solidFill>
                  <a:schemeClr val="tx1"/>
                </a:solidFill>
                <a:latin typeface="+mn-lt"/>
                <a:ea typeface="+mn-ea"/>
                <a:cs typeface="+mn-cs"/>
              </a:defRPr>
            </a:lvl1pPr>
            <a:lvl2pPr marL="514350" indent="-171450" algn="l" defTabSz="685800" rtl="0" eaLnBrk="1" latinLnBrk="0" hangingPunct="1">
              <a:lnSpc>
                <a:spcPct val="90000"/>
              </a:lnSpc>
              <a:spcBef>
                <a:spcPts val="375"/>
              </a:spcBef>
              <a:buFont typeface="Arial" panose="020B0604020202020204" pitchFamily="34" charset="0"/>
              <a:buChar char="•"/>
              <a:defRPr kumimoji="1" sz="1800" kern="1200">
                <a:solidFill>
                  <a:schemeClr val="tx1"/>
                </a:solidFill>
                <a:latin typeface="+mn-lt"/>
                <a:ea typeface="+mn-ea"/>
                <a:cs typeface="+mn-cs"/>
              </a:defRPr>
            </a:lvl2pPr>
            <a:lvl3pPr marL="857250" indent="-171450" algn="l" defTabSz="685800" rtl="0" eaLnBrk="1" latinLnBrk="0" hangingPunct="1">
              <a:lnSpc>
                <a:spcPct val="90000"/>
              </a:lnSpc>
              <a:spcBef>
                <a:spcPts val="375"/>
              </a:spcBef>
              <a:buFont typeface="Arial" panose="020B0604020202020204" pitchFamily="34" charset="0"/>
              <a:buChar char="•"/>
              <a:defRPr kumimoji="1" sz="1500" kern="1200">
                <a:solidFill>
                  <a:schemeClr val="tx1"/>
                </a:solidFill>
                <a:latin typeface="+mn-lt"/>
                <a:ea typeface="+mn-ea"/>
                <a:cs typeface="+mn-cs"/>
              </a:defRPr>
            </a:lvl3pPr>
            <a:lvl4pPr marL="1200150" indent="-171450" algn="l" defTabSz="685800" rtl="0" eaLnBrk="1" latinLnBrk="0" hangingPunct="1">
              <a:lnSpc>
                <a:spcPct val="90000"/>
              </a:lnSpc>
              <a:spcBef>
                <a:spcPts val="375"/>
              </a:spcBef>
              <a:buFont typeface="Arial" panose="020B0604020202020204" pitchFamily="34" charset="0"/>
              <a:buChar char="•"/>
              <a:defRPr kumimoji="1" sz="1350" kern="1200">
                <a:solidFill>
                  <a:schemeClr val="tx1"/>
                </a:solidFill>
                <a:latin typeface="+mn-lt"/>
                <a:ea typeface="+mn-ea"/>
                <a:cs typeface="+mn-cs"/>
              </a:defRPr>
            </a:lvl4pPr>
            <a:lvl5pPr marL="1543050" indent="-171450" algn="l" defTabSz="685800" rtl="0" eaLnBrk="1" latinLnBrk="0" hangingPunct="1">
              <a:lnSpc>
                <a:spcPct val="90000"/>
              </a:lnSpc>
              <a:spcBef>
                <a:spcPts val="375"/>
              </a:spcBef>
              <a:buFont typeface="Arial" panose="020B0604020202020204" pitchFamily="34" charset="0"/>
              <a:buChar char="•"/>
              <a:defRPr kumimoji="1" sz="1350" kern="1200">
                <a:solidFill>
                  <a:schemeClr val="tx1"/>
                </a:solidFill>
                <a:latin typeface="+mn-lt"/>
                <a:ea typeface="+mn-ea"/>
                <a:cs typeface="+mn-cs"/>
              </a:defRPr>
            </a:lvl5pPr>
            <a:lvl6pPr marL="1885950" indent="-171450" algn="l" defTabSz="685800" rtl="0" eaLnBrk="1" latinLnBrk="0" hangingPunct="1">
              <a:lnSpc>
                <a:spcPct val="90000"/>
              </a:lnSpc>
              <a:spcBef>
                <a:spcPts val="375"/>
              </a:spcBef>
              <a:buFont typeface="Arial" panose="020B0604020202020204" pitchFamily="34" charset="0"/>
              <a:buChar char="•"/>
              <a:defRPr kumimoji="1" sz="1350" kern="1200">
                <a:solidFill>
                  <a:schemeClr val="tx1"/>
                </a:solidFill>
                <a:latin typeface="+mn-lt"/>
                <a:ea typeface="+mn-ea"/>
                <a:cs typeface="+mn-cs"/>
              </a:defRPr>
            </a:lvl6pPr>
            <a:lvl7pPr marL="2228850" indent="-171450" algn="l" defTabSz="685800" rtl="0" eaLnBrk="1" latinLnBrk="0" hangingPunct="1">
              <a:lnSpc>
                <a:spcPct val="90000"/>
              </a:lnSpc>
              <a:spcBef>
                <a:spcPts val="375"/>
              </a:spcBef>
              <a:buFont typeface="Arial" panose="020B0604020202020204" pitchFamily="34" charset="0"/>
              <a:buChar char="•"/>
              <a:defRPr kumimoji="1" sz="1350" kern="1200">
                <a:solidFill>
                  <a:schemeClr val="tx1"/>
                </a:solidFill>
                <a:latin typeface="+mn-lt"/>
                <a:ea typeface="+mn-ea"/>
                <a:cs typeface="+mn-cs"/>
              </a:defRPr>
            </a:lvl7pPr>
            <a:lvl8pPr marL="2571750" indent="-171450" algn="l" defTabSz="685800" rtl="0" eaLnBrk="1" latinLnBrk="0" hangingPunct="1">
              <a:lnSpc>
                <a:spcPct val="90000"/>
              </a:lnSpc>
              <a:spcBef>
                <a:spcPts val="375"/>
              </a:spcBef>
              <a:buFont typeface="Arial" panose="020B0604020202020204" pitchFamily="34" charset="0"/>
              <a:buChar char="•"/>
              <a:defRPr kumimoji="1" sz="1350" kern="1200">
                <a:solidFill>
                  <a:schemeClr val="tx1"/>
                </a:solidFill>
                <a:latin typeface="+mn-lt"/>
                <a:ea typeface="+mn-ea"/>
                <a:cs typeface="+mn-cs"/>
              </a:defRPr>
            </a:lvl8pPr>
            <a:lvl9pPr marL="2914650" indent="-171450" algn="l" defTabSz="685800" rtl="0" eaLnBrk="1" latinLnBrk="0" hangingPunct="1">
              <a:lnSpc>
                <a:spcPct val="90000"/>
              </a:lnSpc>
              <a:spcBef>
                <a:spcPts val="375"/>
              </a:spcBef>
              <a:buFont typeface="Arial" panose="020B0604020202020204" pitchFamily="34" charset="0"/>
              <a:buChar char="•"/>
              <a:defRPr kumimoji="1" sz="1350" kern="1200">
                <a:solidFill>
                  <a:schemeClr val="tx1"/>
                </a:solidFill>
                <a:latin typeface="+mn-lt"/>
                <a:ea typeface="+mn-ea"/>
                <a:cs typeface="+mn-cs"/>
              </a:defRPr>
            </a:lvl9pPr>
          </a:lstStyle>
          <a:p>
            <a:pPr marL="0" indent="0" fontAlgn="auto">
              <a:lnSpc>
                <a:spcPts val="1900"/>
              </a:lnSpc>
              <a:spcAft>
                <a:spcPts val="0"/>
              </a:spcAft>
              <a:buFont typeface="Arial" panose="020B0604020202020204" pitchFamily="34" charset="0"/>
              <a:buNone/>
            </a:pPr>
            <a:r>
              <a:rPr lang="ja-JP" altLang="en-US" sz="1800" b="1" dirty="0">
                <a:latin typeface="メイリオ" panose="020B0604030504040204" pitchFamily="50" charset="-128"/>
                <a:ea typeface="メイリオ" panose="020B0604030504040204" pitchFamily="50" charset="-128"/>
              </a:rPr>
              <a:t>１ 統括的な役割を担う保健師と連携した人材育成を進めましょう</a:t>
            </a:r>
            <a:endParaRPr lang="en-US" altLang="ja-JP" sz="1800" b="1" dirty="0">
              <a:latin typeface="メイリオ" panose="020B0604030504040204" pitchFamily="50" charset="-128"/>
              <a:ea typeface="メイリオ" panose="020B0604030504040204" pitchFamily="50" charset="-128"/>
            </a:endParaRPr>
          </a:p>
          <a:p>
            <a:pPr marL="0" indent="0" fontAlgn="auto">
              <a:lnSpc>
                <a:spcPts val="1900"/>
              </a:lnSpc>
              <a:spcAft>
                <a:spcPts val="0"/>
              </a:spcAft>
              <a:buFont typeface="Arial" panose="020B0604020202020204" pitchFamily="34" charset="0"/>
              <a:buNone/>
            </a:pPr>
            <a:r>
              <a:rPr lang="ja-JP" altLang="en-US" sz="1800" dirty="0">
                <a:latin typeface="メイリオ" panose="020B0604030504040204" pitchFamily="50" charset="-128"/>
                <a:ea typeface="メイリオ" panose="020B0604030504040204" pitchFamily="50" charset="-128"/>
              </a:rPr>
              <a:t>　　小規模自治体になるほど人事部局と連携した人材育成、統括保健師の配置が</a:t>
            </a:r>
            <a:endParaRPr lang="en-US" altLang="ja-JP" sz="1800" dirty="0">
              <a:latin typeface="メイリオ" panose="020B0604030504040204" pitchFamily="50" charset="-128"/>
              <a:ea typeface="メイリオ" panose="020B0604030504040204" pitchFamily="50" charset="-128"/>
            </a:endParaRPr>
          </a:p>
          <a:p>
            <a:pPr marL="0" indent="0" fontAlgn="auto">
              <a:lnSpc>
                <a:spcPts val="1900"/>
              </a:lnSpc>
              <a:spcAft>
                <a:spcPts val="0"/>
              </a:spcAft>
              <a:buFont typeface="Arial" panose="020B0604020202020204" pitchFamily="34" charset="0"/>
              <a:buNone/>
            </a:pPr>
            <a:r>
              <a:rPr lang="ja-JP" altLang="en-US" sz="1800" dirty="0">
                <a:latin typeface="メイリオ" panose="020B0604030504040204" pitchFamily="50" charset="-128"/>
                <a:ea typeface="メイリオ" panose="020B0604030504040204" pitchFamily="50" charset="-128"/>
              </a:rPr>
              <a:t>　進んでいない状況が明らかになりました。また、国は、保健師の能力の獲得状</a:t>
            </a:r>
            <a:endParaRPr lang="en-US" altLang="ja-JP" sz="1800" dirty="0">
              <a:latin typeface="メイリオ" panose="020B0604030504040204" pitchFamily="50" charset="-128"/>
              <a:ea typeface="メイリオ" panose="020B0604030504040204" pitchFamily="50" charset="-128"/>
            </a:endParaRPr>
          </a:p>
          <a:p>
            <a:pPr marL="0" indent="0" fontAlgn="auto">
              <a:lnSpc>
                <a:spcPts val="1900"/>
              </a:lnSpc>
              <a:spcAft>
                <a:spcPts val="0"/>
              </a:spcAft>
              <a:buFont typeface="Arial" panose="020B0604020202020204" pitchFamily="34" charset="0"/>
              <a:buNone/>
            </a:pPr>
            <a:r>
              <a:rPr lang="ja-JP" altLang="en-US" sz="1800" dirty="0">
                <a:latin typeface="メイリオ" panose="020B0604030504040204" pitchFamily="50" charset="-128"/>
                <a:ea typeface="メイリオ" panose="020B0604030504040204" pitchFamily="50" charset="-128"/>
              </a:rPr>
              <a:t>　況を把握するための参考となる「自治体保健師の標準的なキャリアラダー」を</a:t>
            </a:r>
            <a:endParaRPr lang="en-US" altLang="ja-JP" sz="1800" dirty="0">
              <a:latin typeface="メイリオ" panose="020B0604030504040204" pitchFamily="50" charset="-128"/>
              <a:ea typeface="メイリオ" panose="020B0604030504040204" pitchFamily="50" charset="-128"/>
            </a:endParaRPr>
          </a:p>
          <a:p>
            <a:pPr marL="0" indent="0" fontAlgn="auto">
              <a:lnSpc>
                <a:spcPts val="1900"/>
              </a:lnSpc>
              <a:spcAft>
                <a:spcPts val="0"/>
              </a:spcAft>
              <a:buFont typeface="Arial" panose="020B0604020202020204" pitchFamily="34" charset="0"/>
              <a:buNone/>
            </a:pPr>
            <a:r>
              <a:rPr lang="ja-JP" altLang="en-US" sz="1800" dirty="0">
                <a:latin typeface="メイリオ" panose="020B0604030504040204" pitchFamily="50" charset="-128"/>
                <a:ea typeface="メイリオ" panose="020B0604030504040204" pitchFamily="50" charset="-128"/>
              </a:rPr>
              <a:t>　示し、自治体独自の作成を推奨しています。まずは、この標準なキャリアラ</a:t>
            </a:r>
            <a:endParaRPr lang="en-US" altLang="ja-JP" sz="1800" dirty="0">
              <a:latin typeface="メイリオ" panose="020B0604030504040204" pitchFamily="50" charset="-128"/>
              <a:ea typeface="メイリオ" panose="020B0604030504040204" pitchFamily="50" charset="-128"/>
            </a:endParaRPr>
          </a:p>
          <a:p>
            <a:pPr marL="0" indent="0" fontAlgn="auto">
              <a:lnSpc>
                <a:spcPts val="1900"/>
              </a:lnSpc>
              <a:spcAft>
                <a:spcPts val="0"/>
              </a:spcAft>
              <a:buFont typeface="Arial" panose="020B0604020202020204" pitchFamily="34" charset="0"/>
              <a:buNone/>
            </a:pPr>
            <a:r>
              <a:rPr lang="ja-JP" altLang="en-US" sz="1800" dirty="0">
                <a:latin typeface="メイリオ" panose="020B0604030504040204" pitchFamily="50" charset="-128"/>
                <a:ea typeface="メイリオ" panose="020B0604030504040204" pitchFamily="50" charset="-128"/>
              </a:rPr>
              <a:t>　ダーがあることをご理解いただき、自治体内での共有・活用の促進をお願いし</a:t>
            </a:r>
            <a:endParaRPr lang="en-US" altLang="ja-JP" sz="1800" dirty="0">
              <a:latin typeface="メイリオ" panose="020B0604030504040204" pitchFamily="50" charset="-128"/>
              <a:ea typeface="メイリオ" panose="020B0604030504040204" pitchFamily="50" charset="-128"/>
            </a:endParaRPr>
          </a:p>
          <a:p>
            <a:pPr marL="0" indent="0" fontAlgn="auto">
              <a:lnSpc>
                <a:spcPts val="1900"/>
              </a:lnSpc>
              <a:spcAft>
                <a:spcPts val="0"/>
              </a:spcAft>
              <a:buFont typeface="Arial" panose="020B0604020202020204" pitchFamily="34" charset="0"/>
              <a:buNone/>
            </a:pPr>
            <a:r>
              <a:rPr lang="ja-JP" altLang="en-US" sz="1800" dirty="0">
                <a:latin typeface="メイリオ" panose="020B0604030504040204" pitchFamily="50" charset="-128"/>
                <a:ea typeface="メイリオ" panose="020B0604030504040204" pitchFamily="50" charset="-128"/>
              </a:rPr>
              <a:t>　ます。あわせて、自治体の実情に応じて、保健師の人材育成計画を体系的に構</a:t>
            </a:r>
            <a:endParaRPr lang="en-US" altLang="ja-JP" sz="1800" dirty="0">
              <a:latin typeface="メイリオ" panose="020B0604030504040204" pitchFamily="50" charset="-128"/>
              <a:ea typeface="メイリオ" panose="020B0604030504040204" pitchFamily="50" charset="-128"/>
            </a:endParaRPr>
          </a:p>
          <a:p>
            <a:pPr marL="0" indent="0" fontAlgn="auto">
              <a:lnSpc>
                <a:spcPts val="1900"/>
              </a:lnSpc>
              <a:spcAft>
                <a:spcPts val="0"/>
              </a:spcAft>
              <a:buFont typeface="Arial" panose="020B0604020202020204" pitchFamily="34" charset="0"/>
              <a:buNone/>
            </a:pPr>
            <a:r>
              <a:rPr lang="ja-JP" altLang="en-US" sz="1800" dirty="0">
                <a:latin typeface="メイリオ" panose="020B0604030504040204" pitchFamily="50" charset="-128"/>
                <a:ea typeface="メイリオ" panose="020B0604030504040204" pitchFamily="50" charset="-128"/>
              </a:rPr>
              <a:t>　築していただけるよう、協働をお願いします。</a:t>
            </a:r>
            <a:endParaRPr lang="en-US" altLang="ja-JP" sz="1800" dirty="0">
              <a:latin typeface="メイリオ" panose="020B0604030504040204" pitchFamily="50" charset="-128"/>
              <a:ea typeface="メイリオ" panose="020B0604030504040204" pitchFamily="50" charset="-128"/>
            </a:endParaRPr>
          </a:p>
          <a:p>
            <a:pPr marL="0" indent="0" fontAlgn="auto">
              <a:lnSpc>
                <a:spcPts val="1900"/>
              </a:lnSpc>
              <a:spcAft>
                <a:spcPts val="0"/>
              </a:spcAft>
              <a:buFont typeface="Arial" panose="020B0604020202020204" pitchFamily="34" charset="0"/>
              <a:buNone/>
            </a:pPr>
            <a:r>
              <a:rPr lang="ja-JP" altLang="en-US" sz="1800" b="1" dirty="0">
                <a:latin typeface="メイリオ" panose="020B0604030504040204" pitchFamily="50" charset="-128"/>
                <a:ea typeface="メイリオ" panose="020B0604030504040204" pitchFamily="50" charset="-128"/>
              </a:rPr>
              <a:t>２ 人事評価と保健師のキャリアラダーに応じた評価の連動を進めましょう</a:t>
            </a:r>
            <a:endParaRPr lang="en-US" altLang="ja-JP" sz="1800" b="1" dirty="0">
              <a:latin typeface="メイリオ" panose="020B0604030504040204" pitchFamily="50" charset="-128"/>
              <a:ea typeface="メイリオ" panose="020B0604030504040204" pitchFamily="50" charset="-128"/>
            </a:endParaRPr>
          </a:p>
          <a:p>
            <a:pPr marL="0" indent="0" fontAlgn="auto">
              <a:lnSpc>
                <a:spcPts val="1900"/>
              </a:lnSpc>
              <a:spcAft>
                <a:spcPts val="0"/>
              </a:spcAft>
              <a:buFont typeface="Arial" panose="020B0604020202020204" pitchFamily="34" charset="0"/>
              <a:buNone/>
            </a:pPr>
            <a:r>
              <a:rPr lang="ja-JP" altLang="en-US" sz="1800" dirty="0">
                <a:latin typeface="メイリオ" panose="020B0604030504040204" pitchFamily="50" charset="-128"/>
                <a:ea typeface="メイリオ" panose="020B0604030504040204" pitchFamily="50" charset="-128"/>
              </a:rPr>
              <a:t>　</a:t>
            </a:r>
            <a:r>
              <a:rPr lang="en-US" altLang="ja-JP" sz="1800" dirty="0">
                <a:latin typeface="メイリオ" panose="020B0604030504040204" pitchFamily="50" charset="-128"/>
                <a:ea typeface="メイリオ" panose="020B0604030504040204" pitchFamily="50" charset="-128"/>
              </a:rPr>
              <a:t>    </a:t>
            </a:r>
            <a:r>
              <a:rPr lang="ja-JP" altLang="en-US" sz="1800" dirty="0">
                <a:latin typeface="メイリオ" panose="020B0604030504040204" pitchFamily="50" charset="-128"/>
                <a:ea typeface="メイリオ" panose="020B0604030504040204" pitchFamily="50" charset="-128"/>
              </a:rPr>
              <a:t>行政能力および保健師の専門能力の両面から、人材の育成、評価・承認を　　　</a:t>
            </a:r>
            <a:endParaRPr lang="en-US" altLang="ja-JP" sz="1800" dirty="0">
              <a:latin typeface="メイリオ" panose="020B0604030504040204" pitchFamily="50" charset="-128"/>
              <a:ea typeface="メイリオ" panose="020B0604030504040204" pitchFamily="50" charset="-128"/>
            </a:endParaRPr>
          </a:p>
          <a:p>
            <a:pPr marL="0" indent="0" fontAlgn="auto">
              <a:lnSpc>
                <a:spcPts val="1900"/>
              </a:lnSpc>
              <a:spcAft>
                <a:spcPts val="0"/>
              </a:spcAft>
              <a:buFont typeface="Arial" panose="020B0604020202020204" pitchFamily="34" charset="0"/>
              <a:buNone/>
            </a:pPr>
            <a:r>
              <a:rPr lang="ja-JP" altLang="en-US" sz="1800" dirty="0">
                <a:latin typeface="メイリオ" panose="020B0604030504040204" pitchFamily="50" charset="-128"/>
                <a:ea typeface="メイリオ" panose="020B0604030504040204" pitchFamily="50" charset="-128"/>
              </a:rPr>
              <a:t>　行いましょう。</a:t>
            </a:r>
            <a:endParaRPr lang="en-US" altLang="ja-JP" sz="1800" dirty="0">
              <a:latin typeface="メイリオ" panose="020B0604030504040204" pitchFamily="50" charset="-128"/>
              <a:ea typeface="メイリオ" panose="020B0604030504040204" pitchFamily="50" charset="-128"/>
            </a:endParaRPr>
          </a:p>
        </p:txBody>
      </p:sp>
    </p:spTree>
    <p:extLst>
      <p:ext uri="{BB962C8B-B14F-4D97-AF65-F5344CB8AC3E}">
        <p14:creationId xmlns:p14="http://schemas.microsoft.com/office/powerpoint/2010/main" val="437008362"/>
      </p:ext>
    </p:extLst>
  </p:cSld>
  <p:clrMapOvr>
    <a:masterClrMapping/>
  </p:clrMapOvr>
</p:sld>
</file>

<file path=ppt/slides/slide1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コンテンツ プレースホルダー 2">
            <a:extLst>
              <a:ext uri="{FF2B5EF4-FFF2-40B4-BE49-F238E27FC236}">
                <a16:creationId xmlns:a16="http://schemas.microsoft.com/office/drawing/2014/main" id="{5C4710E8-ED0F-4975-9700-88AB316C2861}"/>
              </a:ext>
            </a:extLst>
          </p:cNvPr>
          <p:cNvSpPr>
            <a:spLocks noGrp="1"/>
          </p:cNvSpPr>
          <p:nvPr>
            <p:ph idx="1"/>
          </p:nvPr>
        </p:nvSpPr>
        <p:spPr>
          <a:xfrm>
            <a:off x="323528" y="1082003"/>
            <a:ext cx="8496944" cy="978845"/>
          </a:xfrm>
        </p:spPr>
        <p:txBody>
          <a:bodyPr anchor="ctr" anchorCtr="0">
            <a:noAutofit/>
          </a:bodyPr>
          <a:lstStyle/>
          <a:p>
            <a:pPr marL="0" indent="0">
              <a:lnSpc>
                <a:spcPts val="1400"/>
              </a:lnSpc>
              <a:buNone/>
            </a:pPr>
            <a:r>
              <a:rPr lang="ja-JP" altLang="en-US" sz="1600" dirty="0">
                <a:latin typeface="メイリオ" panose="020B0604030504040204" pitchFamily="50" charset="-128"/>
                <a:ea typeface="メイリオ" panose="020B0604030504040204" pitchFamily="50" charset="-128"/>
              </a:rPr>
              <a:t>　都道府県内の自治体、特に小規模自治体が人材育成を進めるにあたっては、都道府県や</a:t>
            </a:r>
            <a:endParaRPr lang="en-US" altLang="ja-JP" sz="1600" dirty="0">
              <a:latin typeface="メイリオ" panose="020B0604030504040204" pitchFamily="50" charset="-128"/>
              <a:ea typeface="メイリオ" panose="020B0604030504040204" pitchFamily="50" charset="-128"/>
            </a:endParaRPr>
          </a:p>
          <a:p>
            <a:pPr marL="0" indent="0">
              <a:lnSpc>
                <a:spcPts val="1400"/>
              </a:lnSpc>
              <a:buNone/>
            </a:pPr>
            <a:r>
              <a:rPr lang="ja-JP" altLang="en-US" sz="1600" dirty="0">
                <a:latin typeface="メイリオ" panose="020B0604030504040204" pitchFamily="50" charset="-128"/>
                <a:ea typeface="メイリオ" panose="020B0604030504040204" pitchFamily="50" charset="-128"/>
              </a:rPr>
              <a:t>県型保健所の支援は不可欠であり、提言（ポイント）を踏まえたより一層の支援が必要で</a:t>
            </a:r>
            <a:endParaRPr lang="en-US" altLang="ja-JP" sz="1600" dirty="0">
              <a:latin typeface="メイリオ" panose="020B0604030504040204" pitchFamily="50" charset="-128"/>
              <a:ea typeface="メイリオ" panose="020B0604030504040204" pitchFamily="50" charset="-128"/>
            </a:endParaRPr>
          </a:p>
          <a:p>
            <a:pPr marL="0" indent="0">
              <a:lnSpc>
                <a:spcPts val="1400"/>
              </a:lnSpc>
              <a:buNone/>
            </a:pPr>
            <a:r>
              <a:rPr lang="ja-JP" altLang="en-US" sz="1600" dirty="0">
                <a:latin typeface="メイリオ" panose="020B0604030504040204" pitchFamily="50" charset="-128"/>
                <a:ea typeface="メイリオ" panose="020B0604030504040204" pitchFamily="50" charset="-128"/>
              </a:rPr>
              <a:t>す。</a:t>
            </a:r>
            <a:endParaRPr lang="en-US" altLang="ja-JP" sz="1600" dirty="0">
              <a:latin typeface="メイリオ" panose="020B0604030504040204" pitchFamily="50" charset="-128"/>
              <a:ea typeface="メイリオ" panose="020B0604030504040204" pitchFamily="50" charset="-128"/>
            </a:endParaRPr>
          </a:p>
        </p:txBody>
      </p:sp>
      <p:sp>
        <p:nvSpPr>
          <p:cNvPr id="5" name="スライド番号プレースホルダー 2">
            <a:extLst>
              <a:ext uri="{FF2B5EF4-FFF2-40B4-BE49-F238E27FC236}">
                <a16:creationId xmlns:a16="http://schemas.microsoft.com/office/drawing/2014/main" id="{A2899EF3-9E03-41D2-97B1-946021F3BAC7}"/>
              </a:ext>
            </a:extLst>
          </p:cNvPr>
          <p:cNvSpPr txBox="1">
            <a:spLocks/>
          </p:cNvSpPr>
          <p:nvPr/>
        </p:nvSpPr>
        <p:spPr>
          <a:xfrm>
            <a:off x="7093131" y="6492876"/>
            <a:ext cx="2057400" cy="365125"/>
          </a:xfrm>
          <a:prstGeom prst="rect">
            <a:avLst/>
          </a:prstGeom>
        </p:spPr>
        <p:txBody>
          <a:bodyPr vert="horz" lIns="91440" tIns="45720" rIns="91440" bIns="45720" rtlCol="0" anchor="ctr"/>
          <a:lstStyle>
            <a:defPPr>
              <a:defRPr lang="en-US"/>
            </a:defPPr>
            <a:lvl1pPr marL="0" algn="r" defTabSz="457200" rtl="0" eaLnBrk="1" latinLnBrk="0" hangingPunct="1">
              <a:defRPr sz="1200" kern="1200">
                <a:solidFill>
                  <a:schemeClr val="tx1">
                    <a:tint val="75000"/>
                  </a:schemeClr>
                </a:solidFill>
                <a:latin typeface="游ゴシック" panose="020B0400000000000000" pitchFamily="50" charset="-128"/>
                <a:ea typeface="游ゴシック" panose="020B0400000000000000" pitchFamily="50" charset="-128"/>
                <a:cs typeface="+mn-cs"/>
              </a:defRPr>
            </a:lvl1pPr>
            <a:lvl2pPr marL="457200" algn="l" defTabSz="457200" rtl="0" eaLnBrk="1" latinLnBrk="0" hangingPunct="1">
              <a:defRPr sz="1800" kern="1200">
                <a:solidFill>
                  <a:schemeClr val="tx1"/>
                </a:solidFill>
                <a:latin typeface="+mn-lt"/>
                <a:ea typeface="+mn-ea"/>
                <a:cs typeface="+mn-cs"/>
              </a:defRPr>
            </a:lvl2pPr>
            <a:lvl3pPr marL="914400" algn="l" defTabSz="457200" rtl="0" eaLnBrk="1" latinLnBrk="0" hangingPunct="1">
              <a:defRPr sz="1800" kern="1200">
                <a:solidFill>
                  <a:schemeClr val="tx1"/>
                </a:solidFill>
                <a:latin typeface="+mn-lt"/>
                <a:ea typeface="+mn-ea"/>
                <a:cs typeface="+mn-cs"/>
              </a:defRPr>
            </a:lvl3pPr>
            <a:lvl4pPr marL="1371600" algn="l" defTabSz="457200" rtl="0" eaLnBrk="1" latinLnBrk="0" hangingPunct="1">
              <a:defRPr sz="1800" kern="1200">
                <a:solidFill>
                  <a:schemeClr val="tx1"/>
                </a:solidFill>
                <a:latin typeface="+mn-lt"/>
                <a:ea typeface="+mn-ea"/>
                <a:cs typeface="+mn-cs"/>
              </a:defRPr>
            </a:lvl4pPr>
            <a:lvl5pPr marL="1828800" algn="l" defTabSz="457200" rtl="0" eaLnBrk="1" latinLnBrk="0" hangingPunct="1">
              <a:defRPr sz="1800" kern="1200">
                <a:solidFill>
                  <a:schemeClr val="tx1"/>
                </a:solidFill>
                <a:latin typeface="+mn-lt"/>
                <a:ea typeface="+mn-ea"/>
                <a:cs typeface="+mn-cs"/>
              </a:defRPr>
            </a:lvl5pPr>
            <a:lvl6pPr marL="2286000" algn="l" defTabSz="457200" rtl="0" eaLnBrk="1" latinLnBrk="0" hangingPunct="1">
              <a:defRPr sz="1800" kern="1200">
                <a:solidFill>
                  <a:schemeClr val="tx1"/>
                </a:solidFill>
                <a:latin typeface="+mn-lt"/>
                <a:ea typeface="+mn-ea"/>
                <a:cs typeface="+mn-cs"/>
              </a:defRPr>
            </a:lvl6pPr>
            <a:lvl7pPr marL="2743200" algn="l" defTabSz="457200" rtl="0" eaLnBrk="1" latinLnBrk="0" hangingPunct="1">
              <a:defRPr sz="1800" kern="1200">
                <a:solidFill>
                  <a:schemeClr val="tx1"/>
                </a:solidFill>
                <a:latin typeface="+mn-lt"/>
                <a:ea typeface="+mn-ea"/>
                <a:cs typeface="+mn-cs"/>
              </a:defRPr>
            </a:lvl7pPr>
            <a:lvl8pPr marL="3200400" algn="l" defTabSz="457200" rtl="0" eaLnBrk="1" latinLnBrk="0" hangingPunct="1">
              <a:defRPr sz="1800" kern="1200">
                <a:solidFill>
                  <a:schemeClr val="tx1"/>
                </a:solidFill>
                <a:latin typeface="+mn-lt"/>
                <a:ea typeface="+mn-ea"/>
                <a:cs typeface="+mn-cs"/>
              </a:defRPr>
            </a:lvl8pPr>
            <a:lvl9pPr marL="3657600" algn="l" defTabSz="457200" rtl="0" eaLnBrk="1" latinLnBrk="0" hangingPunct="1">
              <a:defRPr sz="1800" kern="1200">
                <a:solidFill>
                  <a:schemeClr val="tx1"/>
                </a:solidFill>
                <a:latin typeface="+mn-lt"/>
                <a:ea typeface="+mn-ea"/>
                <a:cs typeface="+mn-cs"/>
              </a:defRPr>
            </a:lvl9pPr>
          </a:lstStyle>
          <a:p>
            <a:fld id="{48F63A3B-78C7-47BE-AE5E-E10140E04643}" type="slidenum">
              <a:rPr lang="en-US" sz="1600">
                <a:latin typeface="HG丸ｺﾞｼｯｸM-PRO" panose="020F0600000000000000" pitchFamily="50" charset="-128"/>
                <a:ea typeface="HG丸ｺﾞｼｯｸM-PRO" panose="020F0600000000000000" pitchFamily="50" charset="-128"/>
              </a:rPr>
              <a:pPr/>
              <a:t>19</a:t>
            </a:fld>
            <a:endParaRPr lang="en-US" sz="1600" dirty="0">
              <a:latin typeface="HG丸ｺﾞｼｯｸM-PRO" panose="020F0600000000000000" pitchFamily="50" charset="-128"/>
              <a:ea typeface="HG丸ｺﾞｼｯｸM-PRO" panose="020F0600000000000000" pitchFamily="50" charset="-128"/>
            </a:endParaRPr>
          </a:p>
        </p:txBody>
      </p:sp>
      <p:sp>
        <p:nvSpPr>
          <p:cNvPr id="7" name="タイトル 1">
            <a:extLst>
              <a:ext uri="{FF2B5EF4-FFF2-40B4-BE49-F238E27FC236}">
                <a16:creationId xmlns:a16="http://schemas.microsoft.com/office/drawing/2014/main" id="{D867701E-33D2-4FB6-835B-D485C27544A9}"/>
              </a:ext>
            </a:extLst>
          </p:cNvPr>
          <p:cNvSpPr txBox="1">
            <a:spLocks/>
          </p:cNvSpPr>
          <p:nvPr/>
        </p:nvSpPr>
        <p:spPr>
          <a:xfrm>
            <a:off x="323528" y="260648"/>
            <a:ext cx="8496944" cy="648072"/>
          </a:xfrm>
          <a:prstGeom prst="rect">
            <a:avLst/>
          </a:prstGeom>
          <a:solidFill>
            <a:schemeClr val="accent1"/>
          </a:solidFill>
        </p:spPr>
        <p:txBody>
          <a:bodyPr vert="horz" lIns="91440" tIns="144000" rIns="91440" bIns="45720" rtlCol="0" anchor="ctr">
            <a:normAutofit fontScale="97500"/>
          </a:bodyPr>
          <a:lstStyle>
            <a:lvl1pPr algn="l" defTabSz="685800" rtl="0" eaLnBrk="1" latinLnBrk="0" hangingPunct="1">
              <a:lnSpc>
                <a:spcPct val="90000"/>
              </a:lnSpc>
              <a:spcBef>
                <a:spcPct val="0"/>
              </a:spcBef>
              <a:buNone/>
              <a:defRPr kumimoji="1" sz="3300" kern="1200">
                <a:solidFill>
                  <a:schemeClr val="tx1"/>
                </a:solidFill>
                <a:latin typeface="+mj-lt"/>
                <a:ea typeface="+mj-ea"/>
                <a:cs typeface="+mj-cs"/>
              </a:defRPr>
            </a:lvl1pPr>
          </a:lstStyle>
          <a:p>
            <a:pPr algn="ctr" fontAlgn="auto">
              <a:spcAft>
                <a:spcPts val="0"/>
              </a:spcAft>
            </a:pPr>
            <a:r>
              <a:rPr lang="ja-JP" altLang="en-US" sz="3000" dirty="0">
                <a:solidFill>
                  <a:schemeClr val="bg1"/>
                </a:solidFill>
                <a:latin typeface="メイリオ" panose="020B0604030504040204" pitchFamily="50" charset="-128"/>
                <a:ea typeface="メイリオ" panose="020B0604030504040204" pitchFamily="50" charset="-128"/>
              </a:rPr>
              <a:t>都道府県・県型保健所の皆さんへ</a:t>
            </a:r>
            <a:endParaRPr lang="en-US" altLang="ja-JP" sz="3000" dirty="0">
              <a:solidFill>
                <a:schemeClr val="bg1"/>
              </a:solidFill>
              <a:latin typeface="メイリオ" panose="020B0604030504040204" pitchFamily="50" charset="-128"/>
              <a:ea typeface="メイリオ" panose="020B0604030504040204" pitchFamily="50" charset="-128"/>
            </a:endParaRPr>
          </a:p>
        </p:txBody>
      </p:sp>
      <p:sp>
        <p:nvSpPr>
          <p:cNvPr id="6" name="コンテンツ プレースホルダー 2">
            <a:extLst>
              <a:ext uri="{FF2B5EF4-FFF2-40B4-BE49-F238E27FC236}">
                <a16:creationId xmlns:a16="http://schemas.microsoft.com/office/drawing/2014/main" id="{26FC55AA-4125-4BC3-AC11-296B60A46FAC}"/>
              </a:ext>
            </a:extLst>
          </p:cNvPr>
          <p:cNvSpPr txBox="1">
            <a:spLocks/>
          </p:cNvSpPr>
          <p:nvPr/>
        </p:nvSpPr>
        <p:spPr>
          <a:xfrm>
            <a:off x="323528" y="1924050"/>
            <a:ext cx="8496944" cy="4673302"/>
          </a:xfrm>
          <a:prstGeom prst="rect">
            <a:avLst/>
          </a:prstGeom>
          <a:ln w="12700">
            <a:solidFill>
              <a:srgbClr val="FF0000"/>
            </a:solidFill>
            <a:prstDash val="sysDash"/>
          </a:ln>
        </p:spPr>
        <p:txBody>
          <a:bodyPr vert="horz" lIns="91440" tIns="180000" rIns="91440" bIns="45720" rtlCol="0" anchor="ctr" anchorCtr="0">
            <a:noAutofit/>
          </a:bodyPr>
          <a:lstStyle>
            <a:lvl1pPr marL="171450" indent="-171450" algn="l" defTabSz="685800" rtl="0" eaLnBrk="1" latinLnBrk="0" hangingPunct="1">
              <a:lnSpc>
                <a:spcPct val="90000"/>
              </a:lnSpc>
              <a:spcBef>
                <a:spcPts val="750"/>
              </a:spcBef>
              <a:buFont typeface="Arial" panose="020B0604020202020204" pitchFamily="34" charset="0"/>
              <a:buChar char="•"/>
              <a:defRPr kumimoji="1" sz="2100" kern="1200">
                <a:solidFill>
                  <a:schemeClr val="tx1"/>
                </a:solidFill>
                <a:latin typeface="+mn-lt"/>
                <a:ea typeface="+mn-ea"/>
                <a:cs typeface="+mn-cs"/>
              </a:defRPr>
            </a:lvl1pPr>
            <a:lvl2pPr marL="514350" indent="-171450" algn="l" defTabSz="685800" rtl="0" eaLnBrk="1" latinLnBrk="0" hangingPunct="1">
              <a:lnSpc>
                <a:spcPct val="90000"/>
              </a:lnSpc>
              <a:spcBef>
                <a:spcPts val="375"/>
              </a:spcBef>
              <a:buFont typeface="Arial" panose="020B0604020202020204" pitchFamily="34" charset="0"/>
              <a:buChar char="•"/>
              <a:defRPr kumimoji="1" sz="1800" kern="1200">
                <a:solidFill>
                  <a:schemeClr val="tx1"/>
                </a:solidFill>
                <a:latin typeface="+mn-lt"/>
                <a:ea typeface="+mn-ea"/>
                <a:cs typeface="+mn-cs"/>
              </a:defRPr>
            </a:lvl2pPr>
            <a:lvl3pPr marL="857250" indent="-171450" algn="l" defTabSz="685800" rtl="0" eaLnBrk="1" latinLnBrk="0" hangingPunct="1">
              <a:lnSpc>
                <a:spcPct val="90000"/>
              </a:lnSpc>
              <a:spcBef>
                <a:spcPts val="375"/>
              </a:spcBef>
              <a:buFont typeface="Arial" panose="020B0604020202020204" pitchFamily="34" charset="0"/>
              <a:buChar char="•"/>
              <a:defRPr kumimoji="1" sz="1500" kern="1200">
                <a:solidFill>
                  <a:schemeClr val="tx1"/>
                </a:solidFill>
                <a:latin typeface="+mn-lt"/>
                <a:ea typeface="+mn-ea"/>
                <a:cs typeface="+mn-cs"/>
              </a:defRPr>
            </a:lvl3pPr>
            <a:lvl4pPr marL="1200150" indent="-171450" algn="l" defTabSz="685800" rtl="0" eaLnBrk="1" latinLnBrk="0" hangingPunct="1">
              <a:lnSpc>
                <a:spcPct val="90000"/>
              </a:lnSpc>
              <a:spcBef>
                <a:spcPts val="375"/>
              </a:spcBef>
              <a:buFont typeface="Arial" panose="020B0604020202020204" pitchFamily="34" charset="0"/>
              <a:buChar char="•"/>
              <a:defRPr kumimoji="1" sz="1350" kern="1200">
                <a:solidFill>
                  <a:schemeClr val="tx1"/>
                </a:solidFill>
                <a:latin typeface="+mn-lt"/>
                <a:ea typeface="+mn-ea"/>
                <a:cs typeface="+mn-cs"/>
              </a:defRPr>
            </a:lvl4pPr>
            <a:lvl5pPr marL="1543050" indent="-171450" algn="l" defTabSz="685800" rtl="0" eaLnBrk="1" latinLnBrk="0" hangingPunct="1">
              <a:lnSpc>
                <a:spcPct val="90000"/>
              </a:lnSpc>
              <a:spcBef>
                <a:spcPts val="375"/>
              </a:spcBef>
              <a:buFont typeface="Arial" panose="020B0604020202020204" pitchFamily="34" charset="0"/>
              <a:buChar char="•"/>
              <a:defRPr kumimoji="1" sz="1350" kern="1200">
                <a:solidFill>
                  <a:schemeClr val="tx1"/>
                </a:solidFill>
                <a:latin typeface="+mn-lt"/>
                <a:ea typeface="+mn-ea"/>
                <a:cs typeface="+mn-cs"/>
              </a:defRPr>
            </a:lvl5pPr>
            <a:lvl6pPr marL="1885950" indent="-171450" algn="l" defTabSz="685800" rtl="0" eaLnBrk="1" latinLnBrk="0" hangingPunct="1">
              <a:lnSpc>
                <a:spcPct val="90000"/>
              </a:lnSpc>
              <a:spcBef>
                <a:spcPts val="375"/>
              </a:spcBef>
              <a:buFont typeface="Arial" panose="020B0604020202020204" pitchFamily="34" charset="0"/>
              <a:buChar char="•"/>
              <a:defRPr kumimoji="1" sz="1350" kern="1200">
                <a:solidFill>
                  <a:schemeClr val="tx1"/>
                </a:solidFill>
                <a:latin typeface="+mn-lt"/>
                <a:ea typeface="+mn-ea"/>
                <a:cs typeface="+mn-cs"/>
              </a:defRPr>
            </a:lvl6pPr>
            <a:lvl7pPr marL="2228850" indent="-171450" algn="l" defTabSz="685800" rtl="0" eaLnBrk="1" latinLnBrk="0" hangingPunct="1">
              <a:lnSpc>
                <a:spcPct val="90000"/>
              </a:lnSpc>
              <a:spcBef>
                <a:spcPts val="375"/>
              </a:spcBef>
              <a:buFont typeface="Arial" panose="020B0604020202020204" pitchFamily="34" charset="0"/>
              <a:buChar char="•"/>
              <a:defRPr kumimoji="1" sz="1350" kern="1200">
                <a:solidFill>
                  <a:schemeClr val="tx1"/>
                </a:solidFill>
                <a:latin typeface="+mn-lt"/>
                <a:ea typeface="+mn-ea"/>
                <a:cs typeface="+mn-cs"/>
              </a:defRPr>
            </a:lvl7pPr>
            <a:lvl8pPr marL="2571750" indent="-171450" algn="l" defTabSz="685800" rtl="0" eaLnBrk="1" latinLnBrk="0" hangingPunct="1">
              <a:lnSpc>
                <a:spcPct val="90000"/>
              </a:lnSpc>
              <a:spcBef>
                <a:spcPts val="375"/>
              </a:spcBef>
              <a:buFont typeface="Arial" panose="020B0604020202020204" pitchFamily="34" charset="0"/>
              <a:buChar char="•"/>
              <a:defRPr kumimoji="1" sz="1350" kern="1200">
                <a:solidFill>
                  <a:schemeClr val="tx1"/>
                </a:solidFill>
                <a:latin typeface="+mn-lt"/>
                <a:ea typeface="+mn-ea"/>
                <a:cs typeface="+mn-cs"/>
              </a:defRPr>
            </a:lvl8pPr>
            <a:lvl9pPr marL="2914650" indent="-171450" algn="l" defTabSz="685800" rtl="0" eaLnBrk="1" latinLnBrk="0" hangingPunct="1">
              <a:lnSpc>
                <a:spcPct val="90000"/>
              </a:lnSpc>
              <a:spcBef>
                <a:spcPts val="375"/>
              </a:spcBef>
              <a:buFont typeface="Arial" panose="020B0604020202020204" pitchFamily="34" charset="0"/>
              <a:buChar char="•"/>
              <a:defRPr kumimoji="1" sz="1350" kern="1200">
                <a:solidFill>
                  <a:schemeClr val="tx1"/>
                </a:solidFill>
                <a:latin typeface="+mn-lt"/>
                <a:ea typeface="+mn-ea"/>
                <a:cs typeface="+mn-cs"/>
              </a:defRPr>
            </a:lvl9pPr>
          </a:lstStyle>
          <a:p>
            <a:pPr marL="0" indent="0" fontAlgn="auto">
              <a:lnSpc>
                <a:spcPts val="1400"/>
              </a:lnSpc>
              <a:spcAft>
                <a:spcPts val="0"/>
              </a:spcAft>
              <a:buFont typeface="Arial" panose="020B0604020202020204" pitchFamily="34" charset="0"/>
              <a:buNone/>
            </a:pPr>
            <a:r>
              <a:rPr lang="ja-JP" altLang="en-US" sz="1800" b="1" dirty="0">
                <a:latin typeface="メイリオ" panose="020B0604030504040204" pitchFamily="50" charset="-128"/>
                <a:ea typeface="メイリオ" panose="020B0604030504040204" pitchFamily="50" charset="-128"/>
              </a:rPr>
              <a:t>１　所管市町村の保健師人材育成体制構築への支援</a:t>
            </a:r>
            <a:endParaRPr lang="en-US" altLang="ja-JP" sz="1800" b="1" dirty="0">
              <a:latin typeface="メイリオ" panose="020B0604030504040204" pitchFamily="50" charset="-128"/>
              <a:ea typeface="メイリオ" panose="020B0604030504040204" pitchFamily="50" charset="-128"/>
            </a:endParaRPr>
          </a:p>
          <a:p>
            <a:pPr marL="0" indent="0" fontAlgn="auto">
              <a:lnSpc>
                <a:spcPts val="1400"/>
              </a:lnSpc>
              <a:spcAft>
                <a:spcPts val="0"/>
              </a:spcAft>
              <a:buFont typeface="Arial" panose="020B0604020202020204" pitchFamily="34" charset="0"/>
              <a:buNone/>
            </a:pPr>
            <a:r>
              <a:rPr lang="ja-JP" altLang="en-US" sz="1800" dirty="0">
                <a:latin typeface="メイリオ" panose="020B0604030504040204" pitchFamily="50" charset="-128"/>
                <a:ea typeface="メイリオ" panose="020B0604030504040204" pitchFamily="50" charset="-128"/>
              </a:rPr>
              <a:t>　・市町村の人材育成体制の構築に向けた困りごとの掌握</a:t>
            </a:r>
            <a:endParaRPr lang="en-US" altLang="ja-JP" sz="1800" dirty="0">
              <a:latin typeface="メイリオ" panose="020B0604030504040204" pitchFamily="50" charset="-128"/>
              <a:ea typeface="メイリオ" panose="020B0604030504040204" pitchFamily="50" charset="-128"/>
            </a:endParaRPr>
          </a:p>
          <a:p>
            <a:pPr marL="0" indent="0" fontAlgn="auto">
              <a:lnSpc>
                <a:spcPts val="1400"/>
              </a:lnSpc>
              <a:spcAft>
                <a:spcPts val="0"/>
              </a:spcAft>
              <a:buFont typeface="Arial" panose="020B0604020202020204" pitchFamily="34" charset="0"/>
              <a:buNone/>
            </a:pPr>
            <a:r>
              <a:rPr lang="ja-JP" altLang="en-US" sz="1800" dirty="0">
                <a:latin typeface="メイリオ" panose="020B0604030504040204" pitchFamily="50" charset="-128"/>
                <a:ea typeface="メイリオ" panose="020B0604030504040204" pitchFamily="50" charset="-128"/>
              </a:rPr>
              <a:t>　・都道府県の人材育成指針の活用や市町村独自の人材育成指針の作成支援</a:t>
            </a:r>
            <a:endParaRPr lang="en-US" altLang="ja-JP" sz="1800" dirty="0">
              <a:latin typeface="メイリオ" panose="020B0604030504040204" pitchFamily="50" charset="-128"/>
              <a:ea typeface="メイリオ" panose="020B0604030504040204" pitchFamily="50" charset="-128"/>
            </a:endParaRPr>
          </a:p>
          <a:p>
            <a:pPr marL="0" indent="0" fontAlgn="auto">
              <a:lnSpc>
                <a:spcPts val="1400"/>
              </a:lnSpc>
              <a:spcAft>
                <a:spcPts val="0"/>
              </a:spcAft>
              <a:buFont typeface="Arial" panose="020B0604020202020204" pitchFamily="34" charset="0"/>
              <a:buNone/>
            </a:pPr>
            <a:r>
              <a:rPr lang="ja-JP" altLang="en-US" sz="1800" dirty="0">
                <a:latin typeface="メイリオ" panose="020B0604030504040204" pitchFamily="50" charset="-128"/>
                <a:ea typeface="メイリオ" panose="020B0604030504040204" pitchFamily="50" charset="-128"/>
              </a:rPr>
              <a:t>　・統括保健師の配置の必要性、保健師の体系的な人材育成の必要性等を市町村</a:t>
            </a:r>
            <a:endParaRPr lang="en-US" altLang="ja-JP" sz="1800" dirty="0">
              <a:latin typeface="メイリオ" panose="020B0604030504040204" pitchFamily="50" charset="-128"/>
              <a:ea typeface="メイリオ" panose="020B0604030504040204" pitchFamily="50" charset="-128"/>
            </a:endParaRPr>
          </a:p>
          <a:p>
            <a:pPr marL="0" indent="0" fontAlgn="auto">
              <a:lnSpc>
                <a:spcPts val="1400"/>
              </a:lnSpc>
              <a:spcAft>
                <a:spcPts val="0"/>
              </a:spcAft>
              <a:buFont typeface="Arial" panose="020B0604020202020204" pitchFamily="34" charset="0"/>
              <a:buNone/>
            </a:pPr>
            <a:r>
              <a:rPr lang="ja-JP" altLang="en-US" sz="1800" dirty="0">
                <a:latin typeface="メイリオ" panose="020B0604030504040204" pitchFamily="50" charset="-128"/>
                <a:ea typeface="メイリオ" panose="020B0604030504040204" pitchFamily="50" charset="-128"/>
              </a:rPr>
              <a:t>　　の人事部門にも働きかけるなど、市町の実情を踏まえた支援</a:t>
            </a:r>
            <a:endParaRPr lang="en-US" altLang="ja-JP" sz="1800" dirty="0">
              <a:latin typeface="メイリオ" panose="020B0604030504040204" pitchFamily="50" charset="-128"/>
              <a:ea typeface="メイリオ" panose="020B0604030504040204" pitchFamily="50" charset="-128"/>
            </a:endParaRPr>
          </a:p>
          <a:p>
            <a:pPr marL="0" indent="0" fontAlgn="auto">
              <a:lnSpc>
                <a:spcPts val="1400"/>
              </a:lnSpc>
              <a:spcAft>
                <a:spcPts val="0"/>
              </a:spcAft>
              <a:buFont typeface="Arial" panose="020B0604020202020204" pitchFamily="34" charset="0"/>
              <a:buNone/>
            </a:pPr>
            <a:r>
              <a:rPr lang="ja-JP" altLang="en-US" sz="1800" dirty="0">
                <a:latin typeface="メイリオ" panose="020B0604030504040204" pitchFamily="50" charset="-128"/>
                <a:ea typeface="メイリオ" panose="020B0604030504040204" pitchFamily="50" charset="-128"/>
              </a:rPr>
              <a:t>　・キャリアラダーの活用や現任研修など、自治体が行う</a:t>
            </a:r>
            <a:r>
              <a:rPr lang="en-US" altLang="ja-JP" sz="1800" dirty="0">
                <a:latin typeface="メイリオ" panose="020B0604030504040204" pitchFamily="50" charset="-128"/>
                <a:ea typeface="メイリオ" panose="020B0604030504040204" pitchFamily="50" charset="-128"/>
              </a:rPr>
              <a:t>OJT</a:t>
            </a:r>
            <a:r>
              <a:rPr lang="ja-JP" altLang="en-US" sz="1800" dirty="0">
                <a:latin typeface="メイリオ" panose="020B0604030504040204" pitchFamily="50" charset="-128"/>
                <a:ea typeface="メイリオ" panose="020B0604030504040204" pitchFamily="50" charset="-128"/>
              </a:rPr>
              <a:t>の具体的な進め方</a:t>
            </a:r>
            <a:endParaRPr lang="en-US" altLang="ja-JP" sz="1800" dirty="0">
              <a:latin typeface="メイリオ" panose="020B0604030504040204" pitchFamily="50" charset="-128"/>
              <a:ea typeface="メイリオ" panose="020B0604030504040204" pitchFamily="50" charset="-128"/>
            </a:endParaRPr>
          </a:p>
          <a:p>
            <a:pPr marL="0" indent="0" fontAlgn="auto">
              <a:lnSpc>
                <a:spcPts val="1400"/>
              </a:lnSpc>
              <a:spcAft>
                <a:spcPts val="0"/>
              </a:spcAft>
              <a:buFont typeface="Arial" panose="020B0604020202020204" pitchFamily="34" charset="0"/>
              <a:buNone/>
            </a:pPr>
            <a:r>
              <a:rPr lang="ja-JP" altLang="en-US" sz="1800" dirty="0">
                <a:latin typeface="メイリオ" panose="020B0604030504040204" pitchFamily="50" charset="-128"/>
                <a:ea typeface="メイリオ" panose="020B0604030504040204" pitchFamily="50" charset="-128"/>
              </a:rPr>
              <a:t>　　への支援</a:t>
            </a:r>
            <a:endParaRPr lang="en-US" altLang="ja-JP" sz="1800" dirty="0">
              <a:latin typeface="メイリオ" panose="020B0604030504040204" pitchFamily="50" charset="-128"/>
              <a:ea typeface="メイリオ" panose="020B0604030504040204" pitchFamily="50" charset="-128"/>
            </a:endParaRPr>
          </a:p>
          <a:p>
            <a:pPr marL="0" indent="0" fontAlgn="auto">
              <a:lnSpc>
                <a:spcPts val="1400"/>
              </a:lnSpc>
              <a:spcAft>
                <a:spcPts val="0"/>
              </a:spcAft>
              <a:buFont typeface="Arial" panose="020B0604020202020204" pitchFamily="34" charset="0"/>
              <a:buNone/>
            </a:pPr>
            <a:r>
              <a:rPr lang="ja-JP" altLang="en-US" sz="1800" b="1" dirty="0">
                <a:latin typeface="メイリオ" panose="020B0604030504040204" pitchFamily="50" charset="-128"/>
                <a:ea typeface="メイリオ" panose="020B0604030504040204" pitchFamily="50" charset="-128"/>
              </a:rPr>
              <a:t>２　キャリアに応じた研修体制づくり</a:t>
            </a:r>
            <a:endParaRPr lang="en-US" altLang="ja-JP" sz="1800" b="1" dirty="0">
              <a:latin typeface="メイリオ" panose="020B0604030504040204" pitchFamily="50" charset="-128"/>
              <a:ea typeface="メイリオ" panose="020B0604030504040204" pitchFamily="50" charset="-128"/>
            </a:endParaRPr>
          </a:p>
          <a:p>
            <a:pPr marL="0" indent="0" fontAlgn="auto">
              <a:lnSpc>
                <a:spcPts val="1400"/>
              </a:lnSpc>
              <a:spcAft>
                <a:spcPts val="0"/>
              </a:spcAft>
              <a:buFont typeface="Arial" panose="020B0604020202020204" pitchFamily="34" charset="0"/>
              <a:buNone/>
            </a:pPr>
            <a:r>
              <a:rPr lang="ja-JP" altLang="en-US" sz="1800" dirty="0">
                <a:latin typeface="メイリオ" panose="020B0604030504040204" pitchFamily="50" charset="-128"/>
                <a:ea typeface="メイリオ" panose="020B0604030504040204" pitchFamily="50" charset="-128"/>
              </a:rPr>
              <a:t>　・新規採用保健師の他、プリセプターの役割を果たす中堅保健師、管理期保健</a:t>
            </a:r>
            <a:endParaRPr lang="en-US" altLang="ja-JP" sz="1800" dirty="0">
              <a:latin typeface="メイリオ" panose="020B0604030504040204" pitchFamily="50" charset="-128"/>
              <a:ea typeface="メイリオ" panose="020B0604030504040204" pitchFamily="50" charset="-128"/>
            </a:endParaRPr>
          </a:p>
          <a:p>
            <a:pPr marL="0" indent="0" fontAlgn="auto">
              <a:lnSpc>
                <a:spcPts val="1400"/>
              </a:lnSpc>
              <a:spcAft>
                <a:spcPts val="0"/>
              </a:spcAft>
              <a:buFont typeface="Arial" panose="020B0604020202020204" pitchFamily="34" charset="0"/>
              <a:buNone/>
            </a:pPr>
            <a:r>
              <a:rPr lang="ja-JP" altLang="en-US" sz="1800" dirty="0">
                <a:latin typeface="メイリオ" panose="020B0604030504040204" pitchFamily="50" charset="-128"/>
                <a:ea typeface="メイリオ" panose="020B0604030504040204" pitchFamily="50" charset="-128"/>
              </a:rPr>
              <a:t>　　師の保健師能力の向上を目的とした研修の充実</a:t>
            </a:r>
            <a:endParaRPr lang="en-US" altLang="ja-JP" sz="1800" dirty="0">
              <a:latin typeface="メイリオ" panose="020B0604030504040204" pitchFamily="50" charset="-128"/>
              <a:ea typeface="メイリオ" panose="020B0604030504040204" pitchFamily="50" charset="-128"/>
            </a:endParaRPr>
          </a:p>
          <a:p>
            <a:pPr marL="0" indent="0" fontAlgn="auto">
              <a:lnSpc>
                <a:spcPts val="1400"/>
              </a:lnSpc>
              <a:spcAft>
                <a:spcPts val="0"/>
              </a:spcAft>
              <a:buFont typeface="Arial" panose="020B0604020202020204" pitchFamily="34" charset="0"/>
              <a:buNone/>
            </a:pPr>
            <a:r>
              <a:rPr lang="ja-JP" altLang="en-US" sz="1800" dirty="0">
                <a:latin typeface="メイリオ" panose="020B0604030504040204" pitchFamily="50" charset="-128"/>
                <a:ea typeface="メイリオ" panose="020B0604030504040204" pitchFamily="50" charset="-128"/>
              </a:rPr>
              <a:t>　・都道府県内市区町村の保健師全てが、キャリアに応じて受講できる研修カリ</a:t>
            </a:r>
            <a:endParaRPr lang="en-US" altLang="ja-JP" sz="1800" dirty="0">
              <a:latin typeface="メイリオ" panose="020B0604030504040204" pitchFamily="50" charset="-128"/>
              <a:ea typeface="メイリオ" panose="020B0604030504040204" pitchFamily="50" charset="-128"/>
            </a:endParaRPr>
          </a:p>
          <a:p>
            <a:pPr marL="0" indent="0" fontAlgn="auto">
              <a:lnSpc>
                <a:spcPts val="1400"/>
              </a:lnSpc>
              <a:spcAft>
                <a:spcPts val="0"/>
              </a:spcAft>
              <a:buFont typeface="Arial" panose="020B0604020202020204" pitchFamily="34" charset="0"/>
              <a:buNone/>
            </a:pPr>
            <a:r>
              <a:rPr lang="ja-JP" altLang="en-US" sz="1800" dirty="0">
                <a:latin typeface="メイリオ" panose="020B0604030504040204" pitchFamily="50" charset="-128"/>
                <a:ea typeface="メイリオ" panose="020B0604030504040204" pitchFamily="50" charset="-128"/>
              </a:rPr>
              <a:t>　　キュラムの作成（体系的な研修体制の構築）と研修参加の促し</a:t>
            </a:r>
            <a:endParaRPr lang="en-US" altLang="ja-JP" sz="1800" dirty="0">
              <a:latin typeface="メイリオ" panose="020B0604030504040204" pitchFamily="50" charset="-128"/>
              <a:ea typeface="メイリオ" panose="020B0604030504040204" pitchFamily="50" charset="-128"/>
            </a:endParaRPr>
          </a:p>
          <a:p>
            <a:pPr marL="0" indent="0" fontAlgn="auto">
              <a:lnSpc>
                <a:spcPts val="1400"/>
              </a:lnSpc>
              <a:spcAft>
                <a:spcPts val="0"/>
              </a:spcAft>
              <a:buFont typeface="Arial" panose="020B0604020202020204" pitchFamily="34" charset="0"/>
              <a:buNone/>
            </a:pPr>
            <a:r>
              <a:rPr lang="ja-JP" altLang="en-US" sz="1800" b="1" dirty="0">
                <a:latin typeface="メイリオ" panose="020B0604030504040204" pitchFamily="50" charset="-128"/>
                <a:ea typeface="メイリオ" panose="020B0604030504040204" pitchFamily="50" charset="-128"/>
              </a:rPr>
              <a:t>３　情報共有の場の設定</a:t>
            </a:r>
            <a:endParaRPr lang="en-US" altLang="ja-JP" sz="1800" b="1" dirty="0">
              <a:latin typeface="メイリオ" panose="020B0604030504040204" pitchFamily="50" charset="-128"/>
              <a:ea typeface="メイリオ" panose="020B0604030504040204" pitchFamily="50" charset="-128"/>
            </a:endParaRPr>
          </a:p>
          <a:p>
            <a:pPr marL="0" indent="0" fontAlgn="auto">
              <a:lnSpc>
                <a:spcPts val="1400"/>
              </a:lnSpc>
              <a:spcAft>
                <a:spcPts val="0"/>
              </a:spcAft>
              <a:buFont typeface="Arial" panose="020B0604020202020204" pitchFamily="34" charset="0"/>
              <a:buNone/>
            </a:pPr>
            <a:r>
              <a:rPr lang="ja-JP" altLang="en-US" sz="1800" dirty="0">
                <a:latin typeface="メイリオ" panose="020B0604030504040204" pitchFamily="50" charset="-128"/>
                <a:ea typeface="メイリオ" panose="020B0604030504040204" pitchFamily="50" charset="-128"/>
              </a:rPr>
              <a:t>　・統括保健師をはじめとした階層別保健師の情報共有の場を設定し、横の関係</a:t>
            </a:r>
            <a:endParaRPr lang="en-US" altLang="ja-JP" sz="1800" dirty="0">
              <a:latin typeface="メイリオ" panose="020B0604030504040204" pitchFamily="50" charset="-128"/>
              <a:ea typeface="メイリオ" panose="020B0604030504040204" pitchFamily="50" charset="-128"/>
            </a:endParaRPr>
          </a:p>
          <a:p>
            <a:pPr marL="0" indent="0" fontAlgn="auto">
              <a:lnSpc>
                <a:spcPts val="1400"/>
              </a:lnSpc>
              <a:spcAft>
                <a:spcPts val="0"/>
              </a:spcAft>
              <a:buFont typeface="Arial" panose="020B0604020202020204" pitchFamily="34" charset="0"/>
              <a:buNone/>
            </a:pPr>
            <a:r>
              <a:rPr lang="ja-JP" altLang="en-US" sz="1800" dirty="0">
                <a:latin typeface="メイリオ" panose="020B0604030504040204" pitchFamily="50" charset="-128"/>
                <a:ea typeface="メイリオ" panose="020B0604030504040204" pitchFamily="50" charset="-128"/>
              </a:rPr>
              <a:t>　　づくりの推進</a:t>
            </a:r>
            <a:endParaRPr lang="en-US" altLang="ja-JP" sz="1800" dirty="0">
              <a:latin typeface="メイリオ" panose="020B0604030504040204" pitchFamily="50" charset="-128"/>
              <a:ea typeface="メイリオ" panose="020B0604030504040204" pitchFamily="50" charset="-128"/>
            </a:endParaRPr>
          </a:p>
          <a:p>
            <a:pPr marL="0" indent="0" fontAlgn="auto">
              <a:lnSpc>
                <a:spcPts val="1400"/>
              </a:lnSpc>
              <a:spcAft>
                <a:spcPts val="0"/>
              </a:spcAft>
              <a:buFont typeface="Arial" panose="020B0604020202020204" pitchFamily="34" charset="0"/>
              <a:buNone/>
            </a:pPr>
            <a:r>
              <a:rPr lang="ja-JP" altLang="en-US" sz="1800" b="1" dirty="0">
                <a:latin typeface="メイリオ" panose="020B0604030504040204" pitchFamily="50" charset="-128"/>
                <a:ea typeface="メイリオ" panose="020B0604030504040204" pitchFamily="50" charset="-128"/>
              </a:rPr>
              <a:t>４　小規模自治体の保健師人材確保に向けた支援</a:t>
            </a:r>
            <a:endParaRPr lang="en-US" altLang="ja-JP" sz="1800" b="1" dirty="0">
              <a:latin typeface="メイリオ" panose="020B0604030504040204" pitchFamily="50" charset="-128"/>
              <a:ea typeface="メイリオ" panose="020B0604030504040204" pitchFamily="50" charset="-128"/>
            </a:endParaRPr>
          </a:p>
        </p:txBody>
      </p:sp>
    </p:spTree>
    <p:extLst>
      <p:ext uri="{BB962C8B-B14F-4D97-AF65-F5344CB8AC3E}">
        <p14:creationId xmlns:p14="http://schemas.microsoft.com/office/powerpoint/2010/main" val="4114689704"/>
      </p:ext>
    </p:extLst>
  </p:cSld>
  <p:clrMapOvr>
    <a:masterClrMapping/>
  </p:clrMapOvr>
</p:sld>
</file>

<file path=ppt/slides/slide2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 name="タイトル 1">
            <a:extLst>
              <a:ext uri="{FF2B5EF4-FFF2-40B4-BE49-F238E27FC236}">
                <a16:creationId xmlns:a16="http://schemas.microsoft.com/office/drawing/2014/main" id="{A7817AA4-4881-4CD7-ADA5-6FE15AFCAB8D}"/>
              </a:ext>
            </a:extLst>
          </p:cNvPr>
          <p:cNvSpPr txBox="1">
            <a:spLocks/>
          </p:cNvSpPr>
          <p:nvPr/>
        </p:nvSpPr>
        <p:spPr>
          <a:xfrm>
            <a:off x="334964" y="116631"/>
            <a:ext cx="8496944" cy="648072"/>
          </a:xfrm>
          <a:prstGeom prst="rect">
            <a:avLst/>
          </a:prstGeom>
          <a:solidFill>
            <a:schemeClr val="accent1"/>
          </a:solidFill>
        </p:spPr>
        <p:txBody>
          <a:bodyPr vert="horz" lIns="91440" tIns="144000" rIns="91440" bIns="45720" rtlCol="0" anchor="ctr">
            <a:normAutofit fontScale="97500"/>
          </a:bodyPr>
          <a:lstStyle>
            <a:lvl1pPr algn="l" defTabSz="685800" rtl="0" eaLnBrk="1" latinLnBrk="0" hangingPunct="1">
              <a:lnSpc>
                <a:spcPct val="90000"/>
              </a:lnSpc>
              <a:spcBef>
                <a:spcPct val="0"/>
              </a:spcBef>
              <a:buNone/>
              <a:defRPr kumimoji="1" sz="3300" kern="1200">
                <a:solidFill>
                  <a:schemeClr val="tx1"/>
                </a:solidFill>
                <a:latin typeface="+mj-lt"/>
                <a:ea typeface="+mj-ea"/>
                <a:cs typeface="+mj-cs"/>
              </a:defRPr>
            </a:lvl1pPr>
          </a:lstStyle>
          <a:p>
            <a:pPr algn="ctr" fontAlgn="auto">
              <a:spcAft>
                <a:spcPts val="0"/>
              </a:spcAft>
            </a:pPr>
            <a:r>
              <a:rPr lang="ja-JP" altLang="en-US" dirty="0">
                <a:solidFill>
                  <a:schemeClr val="bg1"/>
                </a:solidFill>
                <a:latin typeface="メイリオ" panose="020B0604030504040204" pitchFamily="50" charset="-128"/>
                <a:ea typeface="メイリオ" panose="020B0604030504040204" pitchFamily="50" charset="-128"/>
              </a:rPr>
              <a:t>おわりに</a:t>
            </a:r>
          </a:p>
        </p:txBody>
      </p:sp>
      <p:sp>
        <p:nvSpPr>
          <p:cNvPr id="3" name="コンテンツ プレースホルダー 2">
            <a:extLst>
              <a:ext uri="{FF2B5EF4-FFF2-40B4-BE49-F238E27FC236}">
                <a16:creationId xmlns:a16="http://schemas.microsoft.com/office/drawing/2014/main" id="{236FCE74-21A3-4723-BFD7-5EC5914B1670}"/>
              </a:ext>
            </a:extLst>
          </p:cNvPr>
          <p:cNvSpPr txBox="1">
            <a:spLocks/>
          </p:cNvSpPr>
          <p:nvPr/>
        </p:nvSpPr>
        <p:spPr>
          <a:xfrm>
            <a:off x="323528" y="836712"/>
            <a:ext cx="8496944" cy="4032448"/>
          </a:xfrm>
          <a:prstGeom prst="rect">
            <a:avLst/>
          </a:prstGeom>
          <a:ln w="12700">
            <a:noFill/>
            <a:prstDash val="sysDash"/>
          </a:ln>
        </p:spPr>
        <p:txBody>
          <a:bodyPr vert="horz" lIns="91440" tIns="180000" rIns="91440" bIns="45720" rtlCol="0" anchor="t" anchorCtr="0">
            <a:noAutofit/>
          </a:bodyPr>
          <a:lstStyle>
            <a:lvl1pPr marL="171450" indent="-171450" algn="l" defTabSz="685800" rtl="0" eaLnBrk="1" latinLnBrk="0" hangingPunct="1">
              <a:lnSpc>
                <a:spcPct val="90000"/>
              </a:lnSpc>
              <a:spcBef>
                <a:spcPts val="750"/>
              </a:spcBef>
              <a:buFont typeface="Arial" panose="020B0604020202020204" pitchFamily="34" charset="0"/>
              <a:buChar char="•"/>
              <a:defRPr kumimoji="1" sz="2100" kern="1200">
                <a:solidFill>
                  <a:schemeClr val="tx1"/>
                </a:solidFill>
                <a:latin typeface="+mn-lt"/>
                <a:ea typeface="+mn-ea"/>
                <a:cs typeface="+mn-cs"/>
              </a:defRPr>
            </a:lvl1pPr>
            <a:lvl2pPr marL="514350" indent="-171450" algn="l" defTabSz="685800" rtl="0" eaLnBrk="1" latinLnBrk="0" hangingPunct="1">
              <a:lnSpc>
                <a:spcPct val="90000"/>
              </a:lnSpc>
              <a:spcBef>
                <a:spcPts val="375"/>
              </a:spcBef>
              <a:buFont typeface="Arial" panose="020B0604020202020204" pitchFamily="34" charset="0"/>
              <a:buChar char="•"/>
              <a:defRPr kumimoji="1" sz="1800" kern="1200">
                <a:solidFill>
                  <a:schemeClr val="tx1"/>
                </a:solidFill>
                <a:latin typeface="+mn-lt"/>
                <a:ea typeface="+mn-ea"/>
                <a:cs typeface="+mn-cs"/>
              </a:defRPr>
            </a:lvl2pPr>
            <a:lvl3pPr marL="857250" indent="-171450" algn="l" defTabSz="685800" rtl="0" eaLnBrk="1" latinLnBrk="0" hangingPunct="1">
              <a:lnSpc>
                <a:spcPct val="90000"/>
              </a:lnSpc>
              <a:spcBef>
                <a:spcPts val="375"/>
              </a:spcBef>
              <a:buFont typeface="Arial" panose="020B0604020202020204" pitchFamily="34" charset="0"/>
              <a:buChar char="•"/>
              <a:defRPr kumimoji="1" sz="1500" kern="1200">
                <a:solidFill>
                  <a:schemeClr val="tx1"/>
                </a:solidFill>
                <a:latin typeface="+mn-lt"/>
                <a:ea typeface="+mn-ea"/>
                <a:cs typeface="+mn-cs"/>
              </a:defRPr>
            </a:lvl3pPr>
            <a:lvl4pPr marL="1200150" indent="-171450" algn="l" defTabSz="685800" rtl="0" eaLnBrk="1" latinLnBrk="0" hangingPunct="1">
              <a:lnSpc>
                <a:spcPct val="90000"/>
              </a:lnSpc>
              <a:spcBef>
                <a:spcPts val="375"/>
              </a:spcBef>
              <a:buFont typeface="Arial" panose="020B0604020202020204" pitchFamily="34" charset="0"/>
              <a:buChar char="•"/>
              <a:defRPr kumimoji="1" sz="1350" kern="1200">
                <a:solidFill>
                  <a:schemeClr val="tx1"/>
                </a:solidFill>
                <a:latin typeface="+mn-lt"/>
                <a:ea typeface="+mn-ea"/>
                <a:cs typeface="+mn-cs"/>
              </a:defRPr>
            </a:lvl4pPr>
            <a:lvl5pPr marL="1543050" indent="-171450" algn="l" defTabSz="685800" rtl="0" eaLnBrk="1" latinLnBrk="0" hangingPunct="1">
              <a:lnSpc>
                <a:spcPct val="90000"/>
              </a:lnSpc>
              <a:spcBef>
                <a:spcPts val="375"/>
              </a:spcBef>
              <a:buFont typeface="Arial" panose="020B0604020202020204" pitchFamily="34" charset="0"/>
              <a:buChar char="•"/>
              <a:defRPr kumimoji="1" sz="1350" kern="1200">
                <a:solidFill>
                  <a:schemeClr val="tx1"/>
                </a:solidFill>
                <a:latin typeface="+mn-lt"/>
                <a:ea typeface="+mn-ea"/>
                <a:cs typeface="+mn-cs"/>
              </a:defRPr>
            </a:lvl5pPr>
            <a:lvl6pPr marL="1885950" indent="-171450" algn="l" defTabSz="685800" rtl="0" eaLnBrk="1" latinLnBrk="0" hangingPunct="1">
              <a:lnSpc>
                <a:spcPct val="90000"/>
              </a:lnSpc>
              <a:spcBef>
                <a:spcPts val="375"/>
              </a:spcBef>
              <a:buFont typeface="Arial" panose="020B0604020202020204" pitchFamily="34" charset="0"/>
              <a:buChar char="•"/>
              <a:defRPr kumimoji="1" sz="1350" kern="1200">
                <a:solidFill>
                  <a:schemeClr val="tx1"/>
                </a:solidFill>
                <a:latin typeface="+mn-lt"/>
                <a:ea typeface="+mn-ea"/>
                <a:cs typeface="+mn-cs"/>
              </a:defRPr>
            </a:lvl6pPr>
            <a:lvl7pPr marL="2228850" indent="-171450" algn="l" defTabSz="685800" rtl="0" eaLnBrk="1" latinLnBrk="0" hangingPunct="1">
              <a:lnSpc>
                <a:spcPct val="90000"/>
              </a:lnSpc>
              <a:spcBef>
                <a:spcPts val="375"/>
              </a:spcBef>
              <a:buFont typeface="Arial" panose="020B0604020202020204" pitchFamily="34" charset="0"/>
              <a:buChar char="•"/>
              <a:defRPr kumimoji="1" sz="1350" kern="1200">
                <a:solidFill>
                  <a:schemeClr val="tx1"/>
                </a:solidFill>
                <a:latin typeface="+mn-lt"/>
                <a:ea typeface="+mn-ea"/>
                <a:cs typeface="+mn-cs"/>
              </a:defRPr>
            </a:lvl7pPr>
            <a:lvl8pPr marL="2571750" indent="-171450" algn="l" defTabSz="685800" rtl="0" eaLnBrk="1" latinLnBrk="0" hangingPunct="1">
              <a:lnSpc>
                <a:spcPct val="90000"/>
              </a:lnSpc>
              <a:spcBef>
                <a:spcPts val="375"/>
              </a:spcBef>
              <a:buFont typeface="Arial" panose="020B0604020202020204" pitchFamily="34" charset="0"/>
              <a:buChar char="•"/>
              <a:defRPr kumimoji="1" sz="1350" kern="1200">
                <a:solidFill>
                  <a:schemeClr val="tx1"/>
                </a:solidFill>
                <a:latin typeface="+mn-lt"/>
                <a:ea typeface="+mn-ea"/>
                <a:cs typeface="+mn-cs"/>
              </a:defRPr>
            </a:lvl8pPr>
            <a:lvl9pPr marL="2914650" indent="-171450" algn="l" defTabSz="685800" rtl="0" eaLnBrk="1" latinLnBrk="0" hangingPunct="1">
              <a:lnSpc>
                <a:spcPct val="90000"/>
              </a:lnSpc>
              <a:spcBef>
                <a:spcPts val="375"/>
              </a:spcBef>
              <a:buFont typeface="Arial" panose="020B0604020202020204" pitchFamily="34" charset="0"/>
              <a:buChar char="•"/>
              <a:defRPr kumimoji="1" sz="1350" kern="1200">
                <a:solidFill>
                  <a:schemeClr val="tx1"/>
                </a:solidFill>
                <a:latin typeface="+mn-lt"/>
                <a:ea typeface="+mn-ea"/>
                <a:cs typeface="+mn-cs"/>
              </a:defRPr>
            </a:lvl9pPr>
          </a:lstStyle>
          <a:p>
            <a:pPr marL="0" indent="0" fontAlgn="auto">
              <a:lnSpc>
                <a:spcPts val="2300"/>
              </a:lnSpc>
              <a:spcAft>
                <a:spcPts val="0"/>
              </a:spcAft>
              <a:buFont typeface="Arial" panose="020B0604020202020204" pitchFamily="34" charset="0"/>
              <a:buNone/>
            </a:pPr>
            <a:r>
              <a:rPr lang="ja-JP" altLang="en-US" sz="1800" dirty="0">
                <a:latin typeface="メイリオ" panose="020B0604030504040204" pitchFamily="50" charset="-128"/>
                <a:ea typeface="メイリオ" panose="020B0604030504040204" pitchFamily="50" charset="-128"/>
              </a:rPr>
              <a:t>　規模の小さい自治体でも、統括保健師が配置されていない自治体でも、保健師が育つ環境が整っていたり、人材育成に創意工夫を行っている自治体では、大規模自治体と変わりなく新規採用保健師の満足度が高いことが明らかになった。</a:t>
            </a:r>
            <a:endParaRPr lang="en-US" altLang="ja-JP" sz="1800" dirty="0">
              <a:latin typeface="メイリオ" panose="020B0604030504040204" pitchFamily="50" charset="-128"/>
              <a:ea typeface="メイリオ" panose="020B0604030504040204" pitchFamily="50" charset="-128"/>
            </a:endParaRPr>
          </a:p>
          <a:p>
            <a:pPr marL="0" indent="0" fontAlgn="auto">
              <a:lnSpc>
                <a:spcPts val="2300"/>
              </a:lnSpc>
              <a:spcAft>
                <a:spcPts val="0"/>
              </a:spcAft>
              <a:buFont typeface="Arial" panose="020B0604020202020204" pitchFamily="34" charset="0"/>
              <a:buNone/>
            </a:pPr>
            <a:r>
              <a:rPr lang="ja-JP" altLang="en-US" sz="1800" dirty="0">
                <a:latin typeface="メイリオ" panose="020B0604030504040204" pitchFamily="50" charset="-128"/>
                <a:ea typeface="メイリオ" panose="020B0604030504040204" pitchFamily="50" charset="-128"/>
              </a:rPr>
              <a:t>　しかし、実際は、そのような自治体は少なく、各自治体の自助努力だけでは限界がある。系統的な研修体制を一層推進するためには、都道府県等との協働のもと、人材育成体制を構築する必要がある。</a:t>
            </a:r>
            <a:endParaRPr lang="en-US" altLang="ja-JP" sz="1800" dirty="0">
              <a:latin typeface="メイリオ" panose="020B0604030504040204" pitchFamily="50" charset="-128"/>
              <a:ea typeface="メイリオ" panose="020B0604030504040204" pitchFamily="50" charset="-128"/>
            </a:endParaRPr>
          </a:p>
          <a:p>
            <a:pPr marL="0" indent="0" fontAlgn="auto">
              <a:lnSpc>
                <a:spcPts val="2300"/>
              </a:lnSpc>
              <a:spcAft>
                <a:spcPts val="0"/>
              </a:spcAft>
              <a:buFont typeface="Arial" panose="020B0604020202020204" pitchFamily="34" charset="0"/>
              <a:buNone/>
            </a:pPr>
            <a:r>
              <a:rPr lang="ja-JP" altLang="en-US" sz="1800" dirty="0">
                <a:latin typeface="メイリオ" panose="020B0604030504040204" pitchFamily="50" charset="-128"/>
                <a:ea typeface="メイリオ" panose="020B0604030504040204" pitchFamily="50" charset="-128"/>
              </a:rPr>
              <a:t>　</a:t>
            </a:r>
            <a:r>
              <a:rPr lang="en-US" altLang="ja-JP" sz="1800" dirty="0">
                <a:latin typeface="メイリオ" panose="020B0604030504040204" pitchFamily="50" charset="-128"/>
                <a:ea typeface="メイリオ" panose="020B0604030504040204" pitchFamily="50" charset="-128"/>
              </a:rPr>
              <a:t>10</a:t>
            </a:r>
            <a:r>
              <a:rPr lang="ja-JP" altLang="en-US" sz="1800" dirty="0">
                <a:latin typeface="メイリオ" panose="020B0604030504040204" pitchFamily="50" charset="-128"/>
                <a:ea typeface="メイリオ" panose="020B0604030504040204" pitchFamily="50" charset="-128"/>
              </a:rPr>
              <a:t>年先、</a:t>
            </a:r>
            <a:r>
              <a:rPr lang="en-US" altLang="ja-JP" sz="1800" dirty="0">
                <a:latin typeface="メイリオ" panose="020B0604030504040204" pitchFamily="50" charset="-128"/>
                <a:ea typeface="メイリオ" panose="020B0604030504040204" pitchFamily="50" charset="-128"/>
              </a:rPr>
              <a:t>20</a:t>
            </a:r>
            <a:r>
              <a:rPr lang="ja-JP" altLang="en-US" sz="1800" dirty="0">
                <a:latin typeface="メイリオ" panose="020B0604030504040204" pitchFamily="50" charset="-128"/>
                <a:ea typeface="メイリオ" panose="020B0604030504040204" pitchFamily="50" charset="-128"/>
              </a:rPr>
              <a:t>年先も持続的に満足度の高い保健師活動を自信をもって行えるよう、統括保健師がその役割を発揮しながら、意識をもって取り組み、自治体の特色を活かした育ち合いの体制を形作り、どこの自治体に採用されても保健師として育つことができる環境を創っていきたい。</a:t>
            </a:r>
            <a:endParaRPr lang="en-US" altLang="ja-JP" sz="1800" dirty="0">
              <a:latin typeface="メイリオ" panose="020B0604030504040204" pitchFamily="50" charset="-128"/>
              <a:ea typeface="メイリオ" panose="020B0604030504040204" pitchFamily="50" charset="-128"/>
            </a:endParaRPr>
          </a:p>
          <a:p>
            <a:pPr marL="0" indent="0" fontAlgn="auto">
              <a:lnSpc>
                <a:spcPts val="2300"/>
              </a:lnSpc>
              <a:spcAft>
                <a:spcPts val="0"/>
              </a:spcAft>
              <a:buFont typeface="Arial" panose="020B0604020202020204" pitchFamily="34" charset="0"/>
              <a:buNone/>
            </a:pPr>
            <a:r>
              <a:rPr lang="ja-JP" altLang="en-US" sz="1800" dirty="0">
                <a:latin typeface="メイリオ" panose="020B0604030504040204" pitchFamily="50" charset="-128"/>
                <a:ea typeface="メイリオ" panose="020B0604030504040204" pitchFamily="50" charset="-128"/>
              </a:rPr>
              <a:t>　このことは、ひいては公衆衛生看護を実践する保健師として、地域で暮らす人々の生活と健康を守ることにつながっていくと確信している。</a:t>
            </a:r>
            <a:endParaRPr lang="en-US" altLang="ja-JP" sz="1800" dirty="0">
              <a:latin typeface="メイリオ" panose="020B0604030504040204" pitchFamily="50" charset="-128"/>
              <a:ea typeface="メイリオ" panose="020B0604030504040204" pitchFamily="50" charset="-128"/>
            </a:endParaRPr>
          </a:p>
        </p:txBody>
      </p:sp>
      <p:sp>
        <p:nvSpPr>
          <p:cNvPr id="5" name="テキスト ボックス 4">
            <a:extLst>
              <a:ext uri="{FF2B5EF4-FFF2-40B4-BE49-F238E27FC236}">
                <a16:creationId xmlns:a16="http://schemas.microsoft.com/office/drawing/2014/main" id="{24AE37C3-23CF-4410-9768-AF26D323D4F4}"/>
              </a:ext>
            </a:extLst>
          </p:cNvPr>
          <p:cNvSpPr txBox="1"/>
          <p:nvPr/>
        </p:nvSpPr>
        <p:spPr>
          <a:xfrm>
            <a:off x="334964" y="5016278"/>
            <a:ext cx="8494004" cy="1508105"/>
          </a:xfrm>
          <a:prstGeom prst="rect">
            <a:avLst/>
          </a:prstGeom>
          <a:noFill/>
          <a:ln>
            <a:solidFill>
              <a:schemeClr val="accent1"/>
            </a:solidFill>
          </a:ln>
        </p:spPr>
        <p:txBody>
          <a:bodyPr wrap="square">
            <a:spAutoFit/>
          </a:bodyPr>
          <a:lstStyle/>
          <a:p>
            <a:pPr indent="69850">
              <a:lnSpc>
                <a:spcPts val="2800"/>
              </a:lnSpc>
            </a:pPr>
            <a:r>
              <a:rPr lang="ja-JP" altLang="en-US" sz="2000" kern="100" dirty="0">
                <a:solidFill>
                  <a:srgbClr val="FF0000"/>
                </a:solidFill>
                <a:latin typeface="メイリオ" panose="020B0604030504040204" pitchFamily="50" charset="-128"/>
                <a:ea typeface="メイリオ" panose="020B0604030504040204" pitchFamily="50" charset="-128"/>
                <a:cs typeface="Times New Roman" panose="02020603050405020304" pitchFamily="18" charset="0"/>
              </a:rPr>
              <a:t>＊報告書には、先進的な取組事例を紹介しています。</a:t>
            </a:r>
            <a:endParaRPr lang="en-US" altLang="ja-JP" sz="2000" kern="100" dirty="0">
              <a:solidFill>
                <a:srgbClr val="FF0000"/>
              </a:solidFill>
              <a:latin typeface="メイリオ" panose="020B0604030504040204" pitchFamily="50" charset="-128"/>
              <a:ea typeface="メイリオ" panose="020B0604030504040204" pitchFamily="50" charset="-128"/>
              <a:cs typeface="Times New Roman" panose="02020603050405020304" pitchFamily="18" charset="0"/>
            </a:endParaRPr>
          </a:p>
          <a:p>
            <a:pPr indent="69850">
              <a:lnSpc>
                <a:spcPts val="2800"/>
              </a:lnSpc>
            </a:pPr>
            <a:r>
              <a:rPr lang="ja-JP" altLang="en-US" sz="2000" kern="100" dirty="0">
                <a:solidFill>
                  <a:srgbClr val="FF0000"/>
                </a:solidFill>
                <a:latin typeface="メイリオ" panose="020B0604030504040204" pitchFamily="50" charset="-128"/>
                <a:ea typeface="メイリオ" panose="020B0604030504040204" pitchFamily="50" charset="-128"/>
                <a:cs typeface="Times New Roman" panose="02020603050405020304" pitchFamily="18" charset="0"/>
              </a:rPr>
              <a:t>＊報告書および概要版は、全国保健師長会ホームページに掲載していま </a:t>
            </a:r>
            <a:endParaRPr lang="en-US" altLang="ja-JP" sz="2000" kern="100" dirty="0">
              <a:solidFill>
                <a:srgbClr val="FF0000"/>
              </a:solidFill>
              <a:latin typeface="メイリオ" panose="020B0604030504040204" pitchFamily="50" charset="-128"/>
              <a:ea typeface="メイリオ" panose="020B0604030504040204" pitchFamily="50" charset="-128"/>
              <a:cs typeface="Times New Roman" panose="02020603050405020304" pitchFamily="18" charset="0"/>
            </a:endParaRPr>
          </a:p>
          <a:p>
            <a:pPr indent="69850">
              <a:lnSpc>
                <a:spcPts val="2800"/>
              </a:lnSpc>
            </a:pPr>
            <a:r>
              <a:rPr lang="en-US" altLang="ja-JP" sz="2000" kern="100" dirty="0">
                <a:solidFill>
                  <a:srgbClr val="FF0000"/>
                </a:solidFill>
                <a:latin typeface="メイリオ" panose="020B0604030504040204" pitchFamily="50" charset="-128"/>
                <a:ea typeface="メイリオ" panose="020B0604030504040204" pitchFamily="50" charset="-128"/>
                <a:cs typeface="Times New Roman" panose="02020603050405020304" pitchFamily="18" charset="0"/>
              </a:rPr>
              <a:t>   </a:t>
            </a:r>
            <a:r>
              <a:rPr lang="ja-JP" altLang="en-US" sz="2000" kern="100" dirty="0">
                <a:solidFill>
                  <a:srgbClr val="FF0000"/>
                </a:solidFill>
                <a:latin typeface="メイリオ" panose="020B0604030504040204" pitchFamily="50" charset="-128"/>
                <a:ea typeface="メイリオ" panose="020B0604030504040204" pitchFamily="50" charset="-128"/>
                <a:cs typeface="Times New Roman" panose="02020603050405020304" pitchFamily="18" charset="0"/>
              </a:rPr>
              <a:t>すので、ご覧ください。</a:t>
            </a:r>
            <a:endParaRPr lang="en-US" altLang="ja-JP" sz="2000" kern="100" dirty="0">
              <a:solidFill>
                <a:srgbClr val="FF0000"/>
              </a:solidFill>
              <a:latin typeface="メイリオ" panose="020B0604030504040204" pitchFamily="50" charset="-128"/>
              <a:ea typeface="メイリオ" panose="020B0604030504040204" pitchFamily="50" charset="-128"/>
              <a:cs typeface="Times New Roman" panose="02020603050405020304" pitchFamily="18" charset="0"/>
            </a:endParaRPr>
          </a:p>
          <a:p>
            <a:pPr indent="69850">
              <a:lnSpc>
                <a:spcPts val="2800"/>
              </a:lnSpc>
            </a:pPr>
            <a:r>
              <a:rPr lang="ja-JP" altLang="en-US" sz="1800" dirty="0">
                <a:solidFill>
                  <a:srgbClr val="000000"/>
                </a:solidFill>
                <a:effectLst/>
                <a:latin typeface="メイリオ" panose="020B0604030504040204" pitchFamily="50" charset="-128"/>
                <a:ea typeface="メイリオ" panose="020B0604030504040204" pitchFamily="50" charset="-128"/>
                <a:cs typeface="Times New Roman" panose="02020603050405020304" pitchFamily="18" charset="0"/>
              </a:rPr>
              <a:t>　　</a:t>
            </a:r>
            <a:r>
              <a:rPr lang="ja-JP" altLang="ja-JP" sz="1800" dirty="0">
                <a:solidFill>
                  <a:srgbClr val="000000"/>
                </a:solidFill>
                <a:effectLst/>
                <a:latin typeface="メイリオ" panose="020B0604030504040204" pitchFamily="50" charset="-128"/>
                <a:ea typeface="メイリオ" panose="020B0604030504040204" pitchFamily="50" charset="-128"/>
                <a:cs typeface="Times New Roman" panose="02020603050405020304" pitchFamily="18" charset="0"/>
              </a:rPr>
              <a:t>全国保健師長会</a:t>
            </a:r>
            <a:r>
              <a:rPr lang="en-US" altLang="ja-JP" sz="1800" dirty="0">
                <a:solidFill>
                  <a:srgbClr val="000000"/>
                </a:solidFill>
                <a:effectLst/>
                <a:latin typeface="メイリオ" panose="020B0604030504040204" pitchFamily="50" charset="-128"/>
                <a:ea typeface="メイリオ" panose="020B0604030504040204" pitchFamily="50" charset="-128"/>
                <a:cs typeface="Times New Roman" panose="02020603050405020304" pitchFamily="18" charset="0"/>
              </a:rPr>
              <a:t>URL</a:t>
            </a:r>
            <a:r>
              <a:rPr lang="ja-JP" altLang="ja-JP" sz="1800" dirty="0">
                <a:solidFill>
                  <a:srgbClr val="000000"/>
                </a:solidFill>
                <a:effectLst/>
                <a:latin typeface="メイリオ" panose="020B0604030504040204" pitchFamily="50" charset="-128"/>
                <a:ea typeface="メイリオ" panose="020B0604030504040204" pitchFamily="50" charset="-128"/>
                <a:cs typeface="Times New Roman" panose="02020603050405020304" pitchFamily="18" charset="0"/>
              </a:rPr>
              <a:t>　</a:t>
            </a:r>
            <a:r>
              <a:rPr lang="en-US" altLang="ja-JP" sz="1800" u="sng" dirty="0">
                <a:solidFill>
                  <a:srgbClr val="000000"/>
                </a:solidFill>
                <a:effectLst/>
                <a:latin typeface="メイリオ" panose="020B0604030504040204" pitchFamily="50" charset="-128"/>
                <a:ea typeface="メイリオ" panose="020B0604030504040204" pitchFamily="50" charset="-128"/>
                <a:cs typeface="Times New Roman" panose="02020603050405020304" pitchFamily="18" charset="0"/>
                <a:hlinkClick r:id="rId3"/>
              </a:rPr>
              <a:t>http://www.nacphn.jp/03/index.html#a2022</a:t>
            </a:r>
            <a:r>
              <a:rPr lang="ja-JP" altLang="ja-JP" sz="1800" dirty="0">
                <a:solidFill>
                  <a:srgbClr val="000000"/>
                </a:solidFill>
                <a:effectLst/>
                <a:latin typeface="メイリオ" panose="020B0604030504040204" pitchFamily="50" charset="-128"/>
                <a:ea typeface="メイリオ" panose="020B0604030504040204" pitchFamily="50" charset="-128"/>
                <a:cs typeface="Times New Roman" panose="02020603050405020304" pitchFamily="18" charset="0"/>
              </a:rPr>
              <a:t>　　</a:t>
            </a:r>
            <a:endParaRPr lang="en-US" altLang="ja-JP" sz="2000" kern="100" dirty="0">
              <a:solidFill>
                <a:srgbClr val="FF0000"/>
              </a:solidFill>
              <a:latin typeface="メイリオ" panose="020B0604030504040204" pitchFamily="50" charset="-128"/>
              <a:ea typeface="メイリオ" panose="020B0604030504040204" pitchFamily="50" charset="-128"/>
              <a:cs typeface="Times New Roman" panose="02020603050405020304" pitchFamily="18" charset="0"/>
            </a:endParaRPr>
          </a:p>
        </p:txBody>
      </p:sp>
      <p:sp>
        <p:nvSpPr>
          <p:cNvPr id="6" name="スライド番号プレースホルダー 2">
            <a:extLst>
              <a:ext uri="{FF2B5EF4-FFF2-40B4-BE49-F238E27FC236}">
                <a16:creationId xmlns:a16="http://schemas.microsoft.com/office/drawing/2014/main" id="{A22862FF-A863-4BF9-ACE2-F27269CD05C9}"/>
              </a:ext>
            </a:extLst>
          </p:cNvPr>
          <p:cNvSpPr txBox="1">
            <a:spLocks/>
          </p:cNvSpPr>
          <p:nvPr/>
        </p:nvSpPr>
        <p:spPr>
          <a:xfrm>
            <a:off x="7093131" y="6492876"/>
            <a:ext cx="2057400" cy="365125"/>
          </a:xfrm>
          <a:prstGeom prst="rect">
            <a:avLst/>
          </a:prstGeom>
        </p:spPr>
        <p:txBody>
          <a:bodyPr vert="horz" lIns="91440" tIns="45720" rIns="91440" bIns="45720" rtlCol="0" anchor="ctr"/>
          <a:lstStyle>
            <a:defPPr>
              <a:defRPr lang="en-US"/>
            </a:defPPr>
            <a:lvl1pPr marL="0" algn="r" defTabSz="457200" rtl="0" eaLnBrk="1" latinLnBrk="0" hangingPunct="1">
              <a:defRPr sz="1200" kern="1200">
                <a:solidFill>
                  <a:schemeClr val="tx1">
                    <a:tint val="75000"/>
                  </a:schemeClr>
                </a:solidFill>
                <a:latin typeface="游ゴシック" panose="020B0400000000000000" pitchFamily="50" charset="-128"/>
                <a:ea typeface="游ゴシック" panose="020B0400000000000000" pitchFamily="50" charset="-128"/>
                <a:cs typeface="+mn-cs"/>
              </a:defRPr>
            </a:lvl1pPr>
            <a:lvl2pPr marL="457200" algn="l" defTabSz="457200" rtl="0" eaLnBrk="1" latinLnBrk="0" hangingPunct="1">
              <a:defRPr sz="1800" kern="1200">
                <a:solidFill>
                  <a:schemeClr val="tx1"/>
                </a:solidFill>
                <a:latin typeface="+mn-lt"/>
                <a:ea typeface="+mn-ea"/>
                <a:cs typeface="+mn-cs"/>
              </a:defRPr>
            </a:lvl2pPr>
            <a:lvl3pPr marL="914400" algn="l" defTabSz="457200" rtl="0" eaLnBrk="1" latinLnBrk="0" hangingPunct="1">
              <a:defRPr sz="1800" kern="1200">
                <a:solidFill>
                  <a:schemeClr val="tx1"/>
                </a:solidFill>
                <a:latin typeface="+mn-lt"/>
                <a:ea typeface="+mn-ea"/>
                <a:cs typeface="+mn-cs"/>
              </a:defRPr>
            </a:lvl3pPr>
            <a:lvl4pPr marL="1371600" algn="l" defTabSz="457200" rtl="0" eaLnBrk="1" latinLnBrk="0" hangingPunct="1">
              <a:defRPr sz="1800" kern="1200">
                <a:solidFill>
                  <a:schemeClr val="tx1"/>
                </a:solidFill>
                <a:latin typeface="+mn-lt"/>
                <a:ea typeface="+mn-ea"/>
                <a:cs typeface="+mn-cs"/>
              </a:defRPr>
            </a:lvl4pPr>
            <a:lvl5pPr marL="1828800" algn="l" defTabSz="457200" rtl="0" eaLnBrk="1" latinLnBrk="0" hangingPunct="1">
              <a:defRPr sz="1800" kern="1200">
                <a:solidFill>
                  <a:schemeClr val="tx1"/>
                </a:solidFill>
                <a:latin typeface="+mn-lt"/>
                <a:ea typeface="+mn-ea"/>
                <a:cs typeface="+mn-cs"/>
              </a:defRPr>
            </a:lvl5pPr>
            <a:lvl6pPr marL="2286000" algn="l" defTabSz="457200" rtl="0" eaLnBrk="1" latinLnBrk="0" hangingPunct="1">
              <a:defRPr sz="1800" kern="1200">
                <a:solidFill>
                  <a:schemeClr val="tx1"/>
                </a:solidFill>
                <a:latin typeface="+mn-lt"/>
                <a:ea typeface="+mn-ea"/>
                <a:cs typeface="+mn-cs"/>
              </a:defRPr>
            </a:lvl6pPr>
            <a:lvl7pPr marL="2743200" algn="l" defTabSz="457200" rtl="0" eaLnBrk="1" latinLnBrk="0" hangingPunct="1">
              <a:defRPr sz="1800" kern="1200">
                <a:solidFill>
                  <a:schemeClr val="tx1"/>
                </a:solidFill>
                <a:latin typeface="+mn-lt"/>
                <a:ea typeface="+mn-ea"/>
                <a:cs typeface="+mn-cs"/>
              </a:defRPr>
            </a:lvl7pPr>
            <a:lvl8pPr marL="3200400" algn="l" defTabSz="457200" rtl="0" eaLnBrk="1" latinLnBrk="0" hangingPunct="1">
              <a:defRPr sz="1800" kern="1200">
                <a:solidFill>
                  <a:schemeClr val="tx1"/>
                </a:solidFill>
                <a:latin typeface="+mn-lt"/>
                <a:ea typeface="+mn-ea"/>
                <a:cs typeface="+mn-cs"/>
              </a:defRPr>
            </a:lvl8pPr>
            <a:lvl9pPr marL="3657600" algn="l" defTabSz="457200" rtl="0" eaLnBrk="1" latinLnBrk="0" hangingPunct="1">
              <a:defRPr sz="1800" kern="1200">
                <a:solidFill>
                  <a:schemeClr val="tx1"/>
                </a:solidFill>
                <a:latin typeface="+mn-lt"/>
                <a:ea typeface="+mn-ea"/>
                <a:cs typeface="+mn-cs"/>
              </a:defRPr>
            </a:lvl9pPr>
          </a:lstStyle>
          <a:p>
            <a:fld id="{48F63A3B-78C7-47BE-AE5E-E10140E04643}" type="slidenum">
              <a:rPr lang="en-US" sz="1600">
                <a:latin typeface="HG丸ｺﾞｼｯｸM-PRO" panose="020F0600000000000000" pitchFamily="50" charset="-128"/>
                <a:ea typeface="HG丸ｺﾞｼｯｸM-PRO" panose="020F0600000000000000" pitchFamily="50" charset="-128"/>
              </a:rPr>
              <a:pPr/>
              <a:t>20</a:t>
            </a:fld>
            <a:endParaRPr lang="en-US" sz="1600" dirty="0">
              <a:latin typeface="HG丸ｺﾞｼｯｸM-PRO" panose="020F0600000000000000" pitchFamily="50" charset="-128"/>
              <a:ea typeface="HG丸ｺﾞｼｯｸM-PRO" panose="020F0600000000000000" pitchFamily="50" charset="-128"/>
            </a:endParaRPr>
          </a:p>
        </p:txBody>
      </p:sp>
    </p:spTree>
    <p:extLst>
      <p:ext uri="{BB962C8B-B14F-4D97-AF65-F5344CB8AC3E}">
        <p14:creationId xmlns:p14="http://schemas.microsoft.com/office/powerpoint/2010/main" val="2648757881"/>
      </p:ext>
    </p:extLst>
  </p:cSld>
  <p:clrMapOvr>
    <a:masterClrMapping/>
  </p:clrMapOvr>
</p:sld>
</file>

<file path=ppt/theme/theme1.xml><?xml version="1.0" encoding="utf-8"?>
<a:theme xmlns:a="http://schemas.openxmlformats.org/drawingml/2006/main" name="Office テーマ">
  <a:themeElements>
    <a:clrScheme name="Office">
      <a:dk1>
        <a:sysClr val="windowText" lastClr="000000"/>
      </a:dk1>
      <a:lt1>
        <a:sysClr val="window" lastClr="FFFFFF"/>
      </a:lt1>
      <a:dk2>
        <a:srgbClr val="44546A"/>
      </a:dk2>
      <a:lt2>
        <a:srgbClr val="E7E6E6"/>
      </a:lt2>
      <a:accent1>
        <a:srgbClr val="5B9BD5"/>
      </a:accent1>
      <a:accent2>
        <a:srgbClr val="ED7D31"/>
      </a:accent2>
      <a:accent3>
        <a:srgbClr val="A5A5A5"/>
      </a:accent3>
      <a:accent4>
        <a:srgbClr val="FFC000"/>
      </a:accent4>
      <a:accent5>
        <a:srgbClr val="4472C4"/>
      </a:accent5>
      <a:accent6>
        <a:srgbClr val="70AD47"/>
      </a:accent6>
      <a:hlink>
        <a:srgbClr val="0563C1"/>
      </a:hlink>
      <a:folHlink>
        <a:srgbClr val="954F72"/>
      </a:folHlink>
    </a:clrScheme>
    <a:fontScheme name="Office">
      <a:majorFont>
        <a:latin typeface="游ゴシック Light" panose="020F0302020204030204"/>
        <a:ea typeface=""/>
        <a:cs typeface=""/>
        <a:font script="Jpan" typeface="游ゴシック Light"/>
        <a:font script="Hang" typeface="맑은 고딕"/>
        <a:font script="Hans" typeface="等线 Light"/>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majorFont>
      <a:minorFont>
        <a:latin typeface="游ゴシック" panose="020F0502020204030204"/>
        <a:ea typeface=""/>
        <a:cs typeface=""/>
        <a:font script="Jpan" typeface="游ゴシック"/>
        <a:font script="Hang" typeface="맑은 고딕"/>
        <a:font script="Hans" typeface="等线"/>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inorFont>
    </a:fontScheme>
    <a:fmtScheme name="Office">
      <a:fillStyleLst>
        <a:solidFill>
          <a:schemeClr val="phClr"/>
        </a:solidFill>
        <a:gradFill rotWithShape="1">
          <a:gsLst>
            <a:gs pos="0">
              <a:schemeClr val="phClr">
                <a:lumMod val="110000"/>
                <a:satMod val="105000"/>
                <a:tint val="67000"/>
              </a:schemeClr>
            </a:gs>
            <a:gs pos="50000">
              <a:schemeClr val="phClr">
                <a:lumMod val="105000"/>
                <a:satMod val="103000"/>
                <a:tint val="73000"/>
              </a:schemeClr>
            </a:gs>
            <a:gs pos="100000">
              <a:schemeClr val="phClr">
                <a:lumMod val="105000"/>
                <a:satMod val="109000"/>
                <a:tint val="81000"/>
              </a:schemeClr>
            </a:gs>
          </a:gsLst>
          <a:lin ang="5400000" scaled="0"/>
        </a:gradFill>
        <a:gradFill rotWithShape="1">
          <a:gsLst>
            <a:gs pos="0">
              <a:schemeClr val="phClr">
                <a:satMod val="103000"/>
                <a:lumMod val="102000"/>
                <a:tint val="94000"/>
              </a:schemeClr>
            </a:gs>
            <a:gs pos="50000">
              <a:schemeClr val="phClr">
                <a:satMod val="110000"/>
                <a:lumMod val="100000"/>
                <a:shade val="100000"/>
              </a:schemeClr>
            </a:gs>
            <a:gs pos="100000">
              <a:schemeClr val="phClr">
                <a:lumMod val="99000"/>
                <a:satMod val="120000"/>
                <a:shade val="78000"/>
              </a:schemeClr>
            </a:gs>
          </a:gsLst>
          <a:lin ang="5400000" scaled="0"/>
        </a:gradFill>
      </a:fillStyleLst>
      <a:lnStyleLst>
        <a:ln w="6350" cap="flat" cmpd="sng" algn="ctr">
          <a:solidFill>
            <a:schemeClr val="phClr"/>
          </a:solidFill>
          <a:prstDash val="solid"/>
          <a:miter lim="800000"/>
        </a:ln>
        <a:ln w="12700" cap="flat" cmpd="sng" algn="ctr">
          <a:solidFill>
            <a:schemeClr val="phClr"/>
          </a:solidFill>
          <a:prstDash val="solid"/>
          <a:miter lim="800000"/>
        </a:ln>
        <a:ln w="19050" cap="flat" cmpd="sng" algn="ctr">
          <a:solidFill>
            <a:schemeClr val="phClr"/>
          </a:solidFill>
          <a:prstDash val="solid"/>
          <a:miter lim="800000"/>
        </a:ln>
      </a:lnStyleLst>
      <a:effectStyleLst>
        <a:effectStyle>
          <a:effectLst/>
        </a:effectStyle>
        <a:effectStyle>
          <a:effectLst/>
        </a:effectStyle>
        <a:effectStyle>
          <a:effectLst>
            <a:outerShdw blurRad="57150" dist="19050" dir="5400000" algn="ctr" rotWithShape="0">
              <a:srgbClr val="000000">
                <a:alpha val="63000"/>
              </a:srgbClr>
            </a:outerShdw>
          </a:effectLst>
        </a:effectStyle>
      </a:effectStyleLst>
      <a:bgFillStyleLst>
        <a:solidFill>
          <a:schemeClr val="phClr"/>
        </a:solidFill>
        <a:solidFill>
          <a:schemeClr val="phClr">
            <a:tint val="95000"/>
            <a:satMod val="170000"/>
          </a:schemeClr>
        </a:solidFill>
        <a:gradFill rotWithShape="1">
          <a:gsLst>
            <a:gs pos="0">
              <a:schemeClr val="phClr">
                <a:tint val="93000"/>
                <a:satMod val="150000"/>
                <a:shade val="98000"/>
                <a:lumMod val="102000"/>
              </a:schemeClr>
            </a:gs>
            <a:gs pos="50000">
              <a:schemeClr val="phClr">
                <a:tint val="98000"/>
                <a:satMod val="130000"/>
                <a:shade val="90000"/>
                <a:lumMod val="103000"/>
              </a:schemeClr>
            </a:gs>
            <a:gs pos="100000">
              <a:schemeClr val="phClr">
                <a:shade val="63000"/>
                <a:satMod val="120000"/>
              </a:schemeClr>
            </a:gs>
          </a:gsLst>
          <a:lin ang="5400000" scaled="0"/>
        </a:gradFill>
      </a:bgFillStyleLst>
    </a:fmtScheme>
  </a:themeElements>
  <a:objectDefaults/>
  <a:extraClrSchemeLst/>
  <a:extLst>
    <a:ext uri="{05A4C25C-085E-4340-85A3-A5531E510DB2}">
      <thm15:themeFamily xmlns:thm15="http://schemas.microsoft.com/office/thememl/2012/main" name="Office Theme" id="{62F939B6-93AF-4DB8-9C6B-D6C7DFDC589F}" vid="{4A3C46E8-61CC-4603-A589-7422A47A8E4A}"/>
    </a:ext>
  </a:extLst>
</a:theme>
</file>

<file path=ppt/theme/theme2.xml><?xml version="1.0" encoding="utf-8"?>
<a:theme xmlns:a="http://schemas.openxmlformats.org/drawingml/2006/main" name="Office テーマ">
  <a:themeElements>
    <a:clrScheme name="Office">
      <a:dk1>
        <a:sysClr val="windowText" lastClr="000000"/>
      </a:dk1>
      <a:lt1>
        <a:sysClr val="window" lastClr="FFFFFF"/>
      </a:lt1>
      <a:dk2>
        <a:srgbClr val="1F497D"/>
      </a:dk2>
      <a:lt2>
        <a:srgbClr val="EEECE1"/>
      </a:lt2>
      <a:accent1>
        <a:srgbClr val="4F81BD"/>
      </a:accent1>
      <a:accent2>
        <a:srgbClr val="C0504D"/>
      </a:accent2>
      <a:accent3>
        <a:srgbClr val="9BBB59"/>
      </a:accent3>
      <a:accent4>
        <a:srgbClr val="8064A2"/>
      </a:accent4>
      <a:accent5>
        <a:srgbClr val="4BACC6"/>
      </a:accent5>
      <a:accent6>
        <a:srgbClr val="F79646"/>
      </a:accent6>
      <a:hlink>
        <a:srgbClr val="0000FF"/>
      </a:hlink>
      <a:folHlink>
        <a:srgbClr val="800080"/>
      </a:folHlink>
    </a:clrScheme>
    <a:fontScheme name="Office">
      <a:majorFont>
        <a:latin typeface="Calibri"/>
        <a:ea typeface=""/>
        <a:cs typeface=""/>
        <a:font script="Jpan" typeface="ＭＳ Ｐゴシック"/>
        <a:font script="Hang" typeface="맑은 고딕"/>
        <a:font script="Hans" typeface="宋体"/>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majorFont>
      <a:minorFont>
        <a:latin typeface="Calibri"/>
        <a:ea typeface=""/>
        <a:cs typeface=""/>
        <a:font script="Jpan" typeface="ＭＳ Ｐゴシック"/>
        <a:font script="Hang" typeface="맑은 고딕"/>
        <a:font script="Hans" typeface="宋体"/>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minorFont>
    </a:fontScheme>
    <a:fmtScheme name="Office">
      <a:fillStyleLst>
        <a:solidFill>
          <a:schemeClr val="phClr"/>
        </a:solidFill>
        <a:gradFill rotWithShape="1">
          <a:gsLst>
            <a:gs pos="0">
              <a:schemeClr val="phClr">
                <a:tint val="50000"/>
                <a:satMod val="300000"/>
              </a:schemeClr>
            </a:gs>
            <a:gs pos="35000">
              <a:schemeClr val="phClr">
                <a:tint val="37000"/>
                <a:satMod val="300000"/>
              </a:schemeClr>
            </a:gs>
            <a:gs pos="100000">
              <a:schemeClr val="phClr">
                <a:tint val="15000"/>
                <a:satMod val="350000"/>
              </a:schemeClr>
            </a:gs>
          </a:gsLst>
          <a:lin ang="16200000" scaled="1"/>
        </a:gradFill>
        <a:gradFill rotWithShape="1">
          <a:gsLst>
            <a:gs pos="0">
              <a:schemeClr val="phClr">
                <a:shade val="51000"/>
                <a:satMod val="130000"/>
              </a:schemeClr>
            </a:gs>
            <a:gs pos="80000">
              <a:schemeClr val="phClr">
                <a:shade val="93000"/>
                <a:satMod val="130000"/>
              </a:schemeClr>
            </a:gs>
            <a:gs pos="100000">
              <a:schemeClr val="phClr">
                <a:shade val="94000"/>
                <a:satMod val="135000"/>
              </a:schemeClr>
            </a:gs>
          </a:gsLst>
          <a:lin ang="16200000" scaled="0"/>
        </a:gradFill>
      </a:fillStyleLst>
      <a:lnStyleLst>
        <a:ln w="9525" cap="flat" cmpd="sng" algn="ctr">
          <a:solidFill>
            <a:schemeClr val="phClr">
              <a:shade val="95000"/>
              <a:satMod val="105000"/>
            </a:schemeClr>
          </a:solidFill>
          <a:prstDash val="solid"/>
        </a:ln>
        <a:ln w="25400" cap="flat" cmpd="sng" algn="ctr">
          <a:solidFill>
            <a:schemeClr val="phClr"/>
          </a:solidFill>
          <a:prstDash val="solid"/>
        </a:ln>
        <a:ln w="38100" cap="flat" cmpd="sng" algn="ctr">
          <a:solidFill>
            <a:schemeClr val="phClr"/>
          </a:solidFill>
          <a:prstDash val="solid"/>
        </a:ln>
      </a:lnStyleLst>
      <a:effectStyleLst>
        <a:effectStyle>
          <a:effectLst>
            <a:outerShdw blurRad="40000" dist="20000" dir="5400000" rotWithShape="0">
              <a:srgbClr val="000000">
                <a:alpha val="38000"/>
              </a:srgbClr>
            </a:outerShdw>
          </a:effectLst>
        </a:effectStyle>
        <a:effectStyle>
          <a:effectLst>
            <a:outerShdw blurRad="40000" dist="23000" dir="5400000" rotWithShape="0">
              <a:srgbClr val="000000">
                <a:alpha val="35000"/>
              </a:srgbClr>
            </a:outerShdw>
          </a:effectLst>
        </a:effectStyle>
        <a:effectStyle>
          <a:effectLst>
            <a:outerShdw blurRad="40000" dist="23000" dir="5400000" rotWithShape="0">
              <a:srgbClr val="000000">
                <a:alpha val="35000"/>
              </a:srgbClr>
            </a:outerShdw>
          </a:effectLst>
          <a:scene3d>
            <a:camera prst="orthographicFront">
              <a:rot lat="0" lon="0" rev="0"/>
            </a:camera>
            <a:lightRig rig="threePt" dir="t">
              <a:rot lat="0" lon="0" rev="1200000"/>
            </a:lightRig>
          </a:scene3d>
          <a:sp3d>
            <a:bevelT w="63500" h="25400"/>
          </a:sp3d>
        </a:effectStyle>
      </a:effectStyleLst>
      <a:bgFillStyleLst>
        <a:solidFill>
          <a:schemeClr val="phClr"/>
        </a:solidFill>
        <a:gradFill rotWithShape="1">
          <a:gsLst>
            <a:gs pos="0">
              <a:schemeClr val="phClr">
                <a:tint val="40000"/>
                <a:satMod val="350000"/>
              </a:schemeClr>
            </a:gs>
            <a:gs pos="40000">
              <a:schemeClr val="phClr">
                <a:tint val="45000"/>
                <a:shade val="99000"/>
                <a:satMod val="350000"/>
              </a:schemeClr>
            </a:gs>
            <a:gs pos="100000">
              <a:schemeClr val="phClr">
                <a:shade val="20000"/>
                <a:satMod val="255000"/>
              </a:schemeClr>
            </a:gs>
          </a:gsLst>
          <a:path path="circle">
            <a:fillToRect l="50000" t="-80000" r="50000" b="180000"/>
          </a:path>
        </a:gradFill>
        <a:gradFill rotWithShape="1">
          <a:gsLst>
            <a:gs pos="0">
              <a:schemeClr val="phClr">
                <a:tint val="80000"/>
                <a:satMod val="300000"/>
              </a:schemeClr>
            </a:gs>
            <a:gs pos="100000">
              <a:schemeClr val="phClr">
                <a:shade val="30000"/>
                <a:satMod val="200000"/>
              </a:schemeClr>
            </a:gs>
          </a:gsLst>
          <a:path path="circle">
            <a:fillToRect l="50000" t="50000" r="50000" b="50000"/>
          </a:path>
        </a:gradFill>
      </a:bgFillStyleLst>
    </a:fmtScheme>
  </a:themeElements>
  <a:objectDefaults/>
  <a:extraClrSchemeLst/>
</a:theme>
</file>

<file path=ppt/theme/theme3.xml><?xml version="1.0" encoding="utf-8"?>
<a:theme xmlns:a="http://schemas.openxmlformats.org/drawingml/2006/main" name="Office テーマ">
  <a:themeElements>
    <a:clrScheme name="Office">
      <a:dk1>
        <a:sysClr val="windowText" lastClr="000000"/>
      </a:dk1>
      <a:lt1>
        <a:sysClr val="window" lastClr="FFFFFF"/>
      </a:lt1>
      <a:dk2>
        <a:srgbClr val="44546A"/>
      </a:dk2>
      <a:lt2>
        <a:srgbClr val="E7E6E6"/>
      </a:lt2>
      <a:accent1>
        <a:srgbClr val="5B9BD5"/>
      </a:accent1>
      <a:accent2>
        <a:srgbClr val="ED7D31"/>
      </a:accent2>
      <a:accent3>
        <a:srgbClr val="A5A5A5"/>
      </a:accent3>
      <a:accent4>
        <a:srgbClr val="FFC000"/>
      </a:accent4>
      <a:accent5>
        <a:srgbClr val="4472C4"/>
      </a:accent5>
      <a:accent6>
        <a:srgbClr val="70AD47"/>
      </a:accent6>
      <a:hlink>
        <a:srgbClr val="0563C1"/>
      </a:hlink>
      <a:folHlink>
        <a:srgbClr val="954F72"/>
      </a:folHlink>
    </a:clrScheme>
    <a:fontScheme name="Office">
      <a:majorFont>
        <a:latin typeface="游ゴシック Light" panose="020F0302020204030204"/>
        <a:ea typeface=""/>
        <a:cs typeface=""/>
        <a:font script="Jpan" typeface="游ゴシック Light"/>
        <a:font script="Hang" typeface="맑은 고딕"/>
        <a:font script="Hans" typeface="等线 Light"/>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majorFont>
      <a:minorFont>
        <a:latin typeface="游ゴシック" panose="020F0502020204030204"/>
        <a:ea typeface=""/>
        <a:cs typeface=""/>
        <a:font script="Jpan" typeface="游ゴシック"/>
        <a:font script="Hang" typeface="맑은 고딕"/>
        <a:font script="Hans" typeface="等线"/>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inorFont>
    </a:fontScheme>
    <a:fmtScheme name="Office">
      <a:fillStyleLst>
        <a:solidFill>
          <a:schemeClr val="phClr"/>
        </a:solidFill>
        <a:gradFill rotWithShape="1">
          <a:gsLst>
            <a:gs pos="0">
              <a:schemeClr val="phClr">
                <a:lumMod val="110000"/>
                <a:satMod val="105000"/>
                <a:tint val="67000"/>
              </a:schemeClr>
            </a:gs>
            <a:gs pos="50000">
              <a:schemeClr val="phClr">
                <a:lumMod val="105000"/>
                <a:satMod val="103000"/>
                <a:tint val="73000"/>
              </a:schemeClr>
            </a:gs>
            <a:gs pos="100000">
              <a:schemeClr val="phClr">
                <a:lumMod val="105000"/>
                <a:satMod val="109000"/>
                <a:tint val="81000"/>
              </a:schemeClr>
            </a:gs>
          </a:gsLst>
          <a:lin ang="5400000" scaled="0"/>
        </a:gradFill>
        <a:gradFill rotWithShape="1">
          <a:gsLst>
            <a:gs pos="0">
              <a:schemeClr val="phClr">
                <a:satMod val="103000"/>
                <a:lumMod val="102000"/>
                <a:tint val="94000"/>
              </a:schemeClr>
            </a:gs>
            <a:gs pos="50000">
              <a:schemeClr val="phClr">
                <a:satMod val="110000"/>
                <a:lumMod val="100000"/>
                <a:shade val="100000"/>
              </a:schemeClr>
            </a:gs>
            <a:gs pos="100000">
              <a:schemeClr val="phClr">
                <a:lumMod val="99000"/>
                <a:satMod val="120000"/>
                <a:shade val="78000"/>
              </a:schemeClr>
            </a:gs>
          </a:gsLst>
          <a:lin ang="5400000" scaled="0"/>
        </a:gradFill>
      </a:fillStyleLst>
      <a:lnStyleLst>
        <a:ln w="6350" cap="flat" cmpd="sng" algn="ctr">
          <a:solidFill>
            <a:schemeClr val="phClr"/>
          </a:solidFill>
          <a:prstDash val="solid"/>
          <a:miter lim="800000"/>
        </a:ln>
        <a:ln w="12700" cap="flat" cmpd="sng" algn="ctr">
          <a:solidFill>
            <a:schemeClr val="phClr"/>
          </a:solidFill>
          <a:prstDash val="solid"/>
          <a:miter lim="800000"/>
        </a:ln>
        <a:ln w="19050" cap="flat" cmpd="sng" algn="ctr">
          <a:solidFill>
            <a:schemeClr val="phClr"/>
          </a:solidFill>
          <a:prstDash val="solid"/>
          <a:miter lim="800000"/>
        </a:ln>
      </a:lnStyleLst>
      <a:effectStyleLst>
        <a:effectStyle>
          <a:effectLst/>
        </a:effectStyle>
        <a:effectStyle>
          <a:effectLst/>
        </a:effectStyle>
        <a:effectStyle>
          <a:effectLst>
            <a:outerShdw blurRad="57150" dist="19050" dir="5400000" algn="ctr" rotWithShape="0">
              <a:srgbClr val="000000">
                <a:alpha val="63000"/>
              </a:srgbClr>
            </a:outerShdw>
          </a:effectLst>
        </a:effectStyle>
      </a:effectStyleLst>
      <a:bgFillStyleLst>
        <a:solidFill>
          <a:schemeClr val="phClr"/>
        </a:solidFill>
        <a:solidFill>
          <a:schemeClr val="phClr">
            <a:tint val="95000"/>
            <a:satMod val="170000"/>
          </a:schemeClr>
        </a:solidFill>
        <a:gradFill rotWithShape="1">
          <a:gsLst>
            <a:gs pos="0">
              <a:schemeClr val="phClr">
                <a:tint val="93000"/>
                <a:satMod val="150000"/>
                <a:shade val="98000"/>
                <a:lumMod val="102000"/>
              </a:schemeClr>
            </a:gs>
            <a:gs pos="50000">
              <a:schemeClr val="phClr">
                <a:tint val="98000"/>
                <a:satMod val="130000"/>
                <a:shade val="90000"/>
                <a:lumMod val="103000"/>
              </a:schemeClr>
            </a:gs>
            <a:gs pos="100000">
              <a:schemeClr val="phClr">
                <a:shade val="63000"/>
                <a:satMod val="120000"/>
              </a:schemeClr>
            </a:gs>
          </a:gsLst>
          <a:lin ang="5400000" scaled="0"/>
        </a:gradFill>
      </a:bgFillStyleLst>
    </a:fmtScheme>
  </a:themeElements>
  <a:objectDefaults/>
  <a:extraClrSchemeLst/>
  <a:extLst>
    <a:ext uri="{05A4C25C-085E-4340-85A3-A5531E510DB2}">
      <thm15:themeFamily xmlns:thm15="http://schemas.microsoft.com/office/thememl/2012/main" name="Office Theme" id="{62F939B6-93AF-4DB8-9C6B-D6C7DFDC589F}" vid="{4A3C46E8-61CC-4603-A589-7422A47A8E4A}"/>
    </a:ext>
  </a:extLst>
</a:theme>
</file>

<file path=docProps/app.xml><?xml version="1.0" encoding="utf-8"?>
<Properties xmlns="http://schemas.openxmlformats.org/officeDocument/2006/extended-properties" xmlns:vt="http://schemas.openxmlformats.org/officeDocument/2006/docPropsVTypes">
  <TotalTime>1203</TotalTime>
  <Words>6199</Words>
  <Application>Microsoft Office PowerPoint</Application>
  <PresentationFormat>画面に合わせる (4:3)</PresentationFormat>
  <Paragraphs>624</Paragraphs>
  <Slides>20</Slides>
  <Notes>20</Notes>
  <HiddenSlides>0</HiddenSlides>
  <MMClips>0</MMClips>
  <ScaleCrop>false</ScaleCrop>
  <HeadingPairs>
    <vt:vector size="8" baseType="variant">
      <vt:variant>
        <vt:lpstr>使用されているフォント</vt:lpstr>
      </vt:variant>
      <vt:variant>
        <vt:i4>10</vt:i4>
      </vt:variant>
      <vt:variant>
        <vt:lpstr>テーマ</vt:lpstr>
      </vt:variant>
      <vt:variant>
        <vt:i4>1</vt:i4>
      </vt:variant>
      <vt:variant>
        <vt:lpstr>埋め込まれた OLE サーバー</vt:lpstr>
      </vt:variant>
      <vt:variant>
        <vt:i4>1</vt:i4>
      </vt:variant>
      <vt:variant>
        <vt:lpstr>スライド タイトル</vt:lpstr>
      </vt:variant>
      <vt:variant>
        <vt:i4>20</vt:i4>
      </vt:variant>
    </vt:vector>
  </HeadingPairs>
  <TitlesOfParts>
    <vt:vector size="32" baseType="lpstr">
      <vt:lpstr>HG丸ｺﾞｼｯｸM-PRO</vt:lpstr>
      <vt:lpstr>ＭＳ Ｐゴシック</vt:lpstr>
      <vt:lpstr>ＭＳ Ｐ明朝</vt:lpstr>
      <vt:lpstr>ＭＳ ゴシック</vt:lpstr>
      <vt:lpstr>UD デジタル 教科書体 NK-B</vt:lpstr>
      <vt:lpstr>メイリオ</vt:lpstr>
      <vt:lpstr>游ゴシック</vt:lpstr>
      <vt:lpstr>游ゴシック Light</vt:lpstr>
      <vt:lpstr>Arial</vt:lpstr>
      <vt:lpstr>Calibri</vt:lpstr>
      <vt:lpstr>Office テーマ</vt:lpstr>
      <vt:lpstr>Worksheet</vt:lpstr>
      <vt:lpstr>自治体における新規採用保健師の人材育成にかかる実態 および体系的な研修体制の構築にかかる調査研究事業</vt:lpstr>
      <vt:lpstr>実態調査</vt:lpstr>
      <vt:lpstr>PowerPoint プレゼンテーション</vt:lpstr>
      <vt:lpstr>PowerPoint プレゼンテーション</vt:lpstr>
      <vt:lpstr>PowerPoint プレゼンテーション</vt:lpstr>
      <vt:lpstr>PowerPoint プレゼンテーション</vt:lpstr>
      <vt:lpstr>PowerPoint プレゼンテーション</vt:lpstr>
      <vt:lpstr>PowerPoint プレゼンテーション</vt:lpstr>
      <vt:lpstr>PowerPoint プレゼンテーション</vt:lpstr>
      <vt:lpstr>PowerPoint プレゼンテーション</vt:lpstr>
      <vt:lpstr>PowerPoint プレゼンテーション</vt:lpstr>
      <vt:lpstr>PowerPoint プレゼンテーション</vt:lpstr>
      <vt:lpstr>PowerPoint プレゼンテーション</vt:lpstr>
      <vt:lpstr>PowerPoint プレゼンテーション</vt:lpstr>
      <vt:lpstr>PowerPoint プレゼンテーション</vt:lpstr>
      <vt:lpstr>PowerPoint プレゼンテーション</vt:lpstr>
      <vt:lpstr>PowerPoint プレゼンテーション</vt:lpstr>
      <vt:lpstr>PowerPoint プレゼンテーション</vt:lpstr>
      <vt:lpstr>PowerPoint プレゼンテーション</vt:lpstr>
      <vt:lpstr>PowerPoint プレゼンテーション</vt:lpstr>
    </vt:vector>
  </TitlesOfParts>
  <LinksUpToDate>false</LinksUpToDate>
  <SharedDoc>false</SharedDoc>
  <HyperlinksChanged>false</HyperlinksChanged>
  <AppVersion>16.0000</AppVersion>
</Properties>
</file>

<file path=docProps/core.xml><?xml version="1.0" encoding="utf-8"?>
<cp:coreProperties xmlns:cp="http://schemas.openxmlformats.org/package/2006/metadata/core-properties" xmlns:dc="http://purl.org/dc/elements/1.1/" xmlns:dcterms="http://purl.org/dc/terms/" xmlns:dcmitype="http://purl.org/dc/dcmitype/" xmlns:xsi="http://www.w3.org/2001/XMLSchema-instance">
  <dc:title>令和５年度  　全国保健師長会活動報告</dc:title>
  <dc:creator>小川　靖子</dc:creator>
  <cp:lastModifiedBy>user4</cp:lastModifiedBy>
  <cp:revision>91</cp:revision>
  <cp:lastPrinted>2023-05-10T11:32:36Z</cp:lastPrinted>
  <dcterms:modified xsi:type="dcterms:W3CDTF">2023-06-07T05:57:02Z</dcterms:modified>
</cp:coreProperties>
</file>